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89" r:id="rId2"/>
    <p:sldId id="490" r:id="rId3"/>
    <p:sldId id="542" r:id="rId4"/>
    <p:sldId id="543" r:id="rId5"/>
    <p:sldId id="544" r:id="rId6"/>
    <p:sldId id="545" r:id="rId7"/>
    <p:sldId id="546" r:id="rId8"/>
    <p:sldId id="547" r:id="rId9"/>
    <p:sldId id="548" r:id="rId10"/>
    <p:sldId id="549" r:id="rId11"/>
    <p:sldId id="550" r:id="rId12"/>
    <p:sldId id="551" r:id="rId13"/>
    <p:sldId id="552" r:id="rId14"/>
    <p:sldId id="553" r:id="rId15"/>
    <p:sldId id="554" r:id="rId16"/>
    <p:sldId id="555" r:id="rId17"/>
    <p:sldId id="558" r:id="rId18"/>
    <p:sldId id="559" r:id="rId19"/>
    <p:sldId id="560" r:id="rId20"/>
    <p:sldId id="561" r:id="rId21"/>
    <p:sldId id="562" r:id="rId22"/>
    <p:sldId id="563" r:id="rId23"/>
    <p:sldId id="556" r:id="rId24"/>
    <p:sldId id="557" r:id="rId25"/>
    <p:sldId id="564" r:id="rId26"/>
    <p:sldId id="565" r:id="rId27"/>
    <p:sldId id="50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72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0E8A4-6131-40E5-9846-53E13B890C1B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A7572-4BE6-4FF7-8442-69D53216B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13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1237-BD03-4849-8BC0-1BC051558707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4AB7-4F6E-4532-B4AE-4FE1F4B2F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5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943" y="5568287"/>
            <a:ext cx="9144000" cy="1081584"/>
          </a:xfrm>
        </p:spPr>
        <p:txBody>
          <a:bodyPr/>
          <a:lstStyle>
            <a:lvl1pPr marL="0" indent="0" algn="ctr">
              <a:buNone/>
              <a:defRPr sz="2400"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952500"/>
          </a:xfrm>
          <a:prstGeom prst="rect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61728"/>
            <a:ext cx="12192000" cy="0"/>
          </a:xfrm>
          <a:prstGeom prst="line">
            <a:avLst/>
          </a:prstGeom>
          <a:ln w="19050" cmpd="sng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 userDrawn="1"/>
        </p:nvSpPr>
        <p:spPr>
          <a:xfrm>
            <a:off x="9105900" y="35542"/>
            <a:ext cx="2965277" cy="544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57209"/>
            <a:ext cx="759770" cy="63882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97603" y="67085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16" descr="5cm height.jpg"/>
          <p:cNvPicPr>
            <a:picLocks noChangeAspect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11203014" y="-13648"/>
            <a:ext cx="703577" cy="957959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4013940" y="0"/>
            <a:ext cx="31742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600" b="1" kern="1200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नमुना (पाइलट) </a:t>
            </a:r>
            <a:r>
              <a:rPr lang="ne-NP" sz="1600" b="1" kern="1200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जनगणना २०७६</a:t>
            </a:r>
            <a:endParaRPr lang="en-US" sz="1600" b="1" kern="1200" baseline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40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1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12419"/>
            <a:ext cx="12192000" cy="529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263" y="1596789"/>
            <a:ext cx="11354937" cy="505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18572"/>
            <a:ext cx="757027" cy="6365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15" y="64586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05900" y="35542"/>
            <a:ext cx="2965277" cy="58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4804"/>
            <a:ext cx="12192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12" descr="5cm height.jpg"/>
          <p:cNvPicPr>
            <a:picLocks noChangeAspect="1"/>
          </p:cNvPicPr>
          <p:nvPr userDrawn="1"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11066534" y="-13648"/>
            <a:ext cx="703577" cy="95795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013940" y="0"/>
            <a:ext cx="31742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600" b="1" kern="1200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नमूना</a:t>
            </a:r>
            <a:r>
              <a:rPr lang="ne-NP" sz="1100" b="0" baseline="0" dirty="0" smtClean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e-NP" sz="1600" b="1" kern="1200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lang="ne-NP" sz="1600" b="1" baseline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पाइलट) </a:t>
            </a:r>
            <a:r>
              <a:rPr lang="ne-NP" sz="1600" b="1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जनगणना २०७६</a:t>
            </a:r>
            <a:endParaRPr lang="en-US" sz="2400" b="1" baseline="0" dirty="0">
              <a:solidFill>
                <a:srgbClr val="FF0000"/>
              </a:solidFill>
              <a:latin typeface="Himchuli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9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11197"/>
            <a:ext cx="12192000" cy="653143"/>
          </a:xfrm>
        </p:spPr>
        <p:txBody>
          <a:bodyPr>
            <a:noAutofit/>
          </a:bodyPr>
          <a:lstStyle/>
          <a:p>
            <a:pPr lvl="0"/>
            <a:r>
              <a:rPr lang="en-US" sz="3200" dirty="0" err="1" smtClean="0">
                <a:latin typeface="Preeti" pitchFamily="2" charset="0"/>
              </a:rPr>
              <a:t>Efu</a:t>
            </a:r>
            <a:r>
              <a:rPr lang="en-US" sz="3200" dirty="0" smtClean="0">
                <a:latin typeface="Preeti" pitchFamily="2" charset="0"/>
              </a:rPr>
              <a:t> &amp; / * </a:t>
            </a:r>
            <a:r>
              <a:rPr lang="en-US" sz="3200" dirty="0" err="1" smtClean="0">
                <a:latin typeface="Preeti" pitchFamily="2" charset="0"/>
              </a:rPr>
              <a:t>d'Vo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k|ZgfjnL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MJolQmut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ljj</a:t>
            </a:r>
            <a:r>
              <a:rPr lang="en-US" sz="3200" dirty="0" smtClean="0">
                <a:latin typeface="Preeti" pitchFamily="2" charset="0"/>
              </a:rPr>
              <a:t>/0f</a:t>
            </a:r>
            <a:endParaRPr lang="de-DE" sz="3200" dirty="0">
              <a:solidFill>
                <a:srgbClr val="142DAC"/>
              </a:solidFill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86649"/>
            <a:ext cx="12192000" cy="9280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 smtClean="0">
                <a:solidFill>
                  <a:srgbClr val="FF0000"/>
                </a:solidFill>
                <a:cs typeface="Kalimati" panose="00000400000000000000" pitchFamily="2"/>
              </a:rPr>
              <a:t>गणक तालिम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 smtClean="0">
                <a:solidFill>
                  <a:srgbClr val="FF0000"/>
                </a:solidFill>
                <a:cs typeface="Kalimati" panose="00000400000000000000" pitchFamily="2"/>
              </a:rPr>
              <a:t>पोखरा , कास्की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e-NP" sz="2000" b="1" dirty="0" smtClean="0">
                <a:solidFill>
                  <a:srgbClr val="FF0000"/>
                </a:solidFill>
                <a:cs typeface="Kalimati" panose="00000400000000000000" pitchFamily="2"/>
              </a:rPr>
              <a:t>फागुन २९  देखि चैत्र ०६ , २०७६ </a:t>
            </a:r>
            <a:endParaRPr lang="en-US" sz="1800" b="1" dirty="0" smtClean="0">
              <a:solidFill>
                <a:srgbClr val="FF0000"/>
              </a:solidFill>
              <a:cs typeface="Kalimati" panose="00000400000000000000" pitchFamily="2"/>
            </a:endParaRPr>
          </a:p>
          <a:p>
            <a:pPr>
              <a:lnSpc>
                <a:spcPct val="100000"/>
              </a:lnSpc>
            </a:pPr>
            <a:endParaRPr lang="en-US" sz="18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lnSpc>
                <a:spcPct val="100000"/>
              </a:lnSpc>
            </a:pPr>
            <a:endParaRPr lang="en-US" sz="18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5" name="Picture 4" descr="7cm height- N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5052" y="3680526"/>
            <a:ext cx="1458832" cy="19869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2195858"/>
            <a:ext cx="12192000" cy="1134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78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Preeti" pitchFamily="2" charset="0"/>
              </a:rPr>
              <a:t>Efu</a:t>
            </a:r>
            <a:r>
              <a:rPr lang="en-US" dirty="0" smtClean="0">
                <a:latin typeface="Preeti" pitchFamily="2" charset="0"/>
              </a:rPr>
              <a:t> &amp; / * </a:t>
            </a:r>
            <a:r>
              <a:rPr lang="en-US" dirty="0" err="1" smtClean="0">
                <a:latin typeface="Preeti" pitchFamily="2" charset="0"/>
              </a:rPr>
              <a:t>d'Vo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k|ZgfjnL</a:t>
            </a:r>
            <a:r>
              <a:rPr lang="en-US" dirty="0" smtClean="0">
                <a:latin typeface="Preeti" pitchFamily="2" charset="0"/>
              </a:rPr>
              <a:t> M </a:t>
            </a:r>
            <a:r>
              <a:rPr lang="en-US" dirty="0" err="1" smtClean="0">
                <a:latin typeface="Preeti" pitchFamily="2" charset="0"/>
              </a:rPr>
              <a:t>JolQmut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</a:t>
            </a:r>
            <a:r>
              <a:rPr lang="en-US" dirty="0" smtClean="0">
                <a:latin typeface="Preeti" pitchFamily="2" charset="0"/>
              </a:rPr>
              <a:t>/0f</a:t>
            </a:r>
            <a:endParaRPr lang="en-US" dirty="0">
              <a:solidFill>
                <a:srgbClr val="142DA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50772" y="2035628"/>
            <a:ext cx="6096000" cy="448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sz="2400" b="1" kern="0" dirty="0" smtClean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k|:</a:t>
            </a:r>
            <a:r>
              <a:rPr lang="en-US" sz="2400" b="1" kern="0" dirty="0" err="1" smtClean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t'tLsf</a:t>
            </a:r>
            <a:r>
              <a:rPr lang="en-US" sz="2400" b="1" kern="0" dirty="0" smtClean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2400" b="1" kern="0" dirty="0" err="1" smtClean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laifox</a:t>
            </a:r>
            <a:r>
              <a:rPr lang="en-US" sz="2400" b="1" kern="0" dirty="0" smtClean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? M </a:t>
            </a:r>
          </a:p>
          <a:p>
            <a:pPr marL="457200" indent="-457200">
              <a:lnSpc>
                <a:spcPct val="150000"/>
              </a:lnSpc>
              <a:spcBef>
                <a:spcPts val="1000"/>
              </a:spcBef>
              <a:buFont typeface="Arial" pitchFamily="34" charset="0"/>
              <a:buChar char="•"/>
              <a:defRPr/>
            </a:pPr>
            <a:r>
              <a:rPr lang="en-US" sz="2400" dirty="0" err="1" smtClean="0">
                <a:latin typeface="Preeti" pitchFamily="2" charset="0"/>
              </a:rPr>
              <a:t>Effu</a:t>
            </a:r>
            <a:r>
              <a:rPr lang="en-US" sz="2400" dirty="0" smtClean="0">
                <a:latin typeface="Preeti" pitchFamily="2" charset="0"/>
              </a:rPr>
              <a:t> &amp; M </a:t>
            </a:r>
            <a:r>
              <a:rPr lang="en-US" sz="2400" dirty="0" err="1" smtClean="0">
                <a:latin typeface="Preeti" pitchFamily="2" charset="0"/>
              </a:rPr>
              <a:t>JolQmut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dirty="0" err="1" smtClean="0">
                <a:latin typeface="Preeti" pitchFamily="2" charset="0"/>
              </a:rPr>
              <a:t>ljj</a:t>
            </a:r>
            <a:r>
              <a:rPr lang="en-US" sz="2400" dirty="0" smtClean="0">
                <a:latin typeface="Preeti" pitchFamily="2" charset="0"/>
              </a:rPr>
              <a:t>/0fsf] </a:t>
            </a:r>
            <a:r>
              <a:rPr lang="en-US" sz="2400" dirty="0" err="1" smtClean="0">
                <a:latin typeface="Preeti" pitchFamily="2" charset="0"/>
              </a:rPr>
              <a:t>dxn</a:t>
            </a:r>
            <a:r>
              <a:rPr lang="en-US" sz="2400" dirty="0" smtClean="0">
                <a:latin typeface="Preeti" pitchFamily="2" charset="0"/>
              </a:rPr>
              <a:t> !#—!$ -</a:t>
            </a:r>
            <a:r>
              <a:rPr lang="en-US" sz="2400" dirty="0" err="1" smtClean="0">
                <a:latin typeface="Preeti" pitchFamily="2" charset="0"/>
              </a:rPr>
              <a:t>hg;f+lVos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dirty="0" err="1" smtClean="0">
                <a:latin typeface="Preeti" pitchFamily="2" charset="0"/>
              </a:rPr>
              <a:t>ljj</a:t>
            </a:r>
            <a:r>
              <a:rPr lang="en-US" sz="2400" dirty="0" smtClean="0">
                <a:latin typeface="Preeti" pitchFamily="2" charset="0"/>
              </a:rPr>
              <a:t>/0f_</a:t>
            </a:r>
          </a:p>
          <a:p>
            <a:pPr marL="457200" indent="-457200">
              <a:lnSpc>
                <a:spcPct val="150000"/>
              </a:lnSpc>
              <a:spcBef>
                <a:spcPts val="1000"/>
              </a:spcBef>
              <a:buFont typeface="Arial" pitchFamily="34" charset="0"/>
              <a:buChar char="•"/>
              <a:defRPr/>
            </a:pPr>
            <a:r>
              <a:rPr lang="en-US" sz="2400" dirty="0" err="1" smtClean="0">
                <a:latin typeface="Preeti" pitchFamily="2" charset="0"/>
              </a:rPr>
              <a:t>Effu</a:t>
            </a:r>
            <a:r>
              <a:rPr lang="en-US" sz="2400" dirty="0" smtClean="0">
                <a:latin typeface="Preeti" pitchFamily="2" charset="0"/>
              </a:rPr>
              <a:t> * M </a:t>
            </a:r>
            <a:r>
              <a:rPr lang="en-US" sz="2400" dirty="0" err="1" smtClean="0">
                <a:latin typeface="Preeti" pitchFamily="2" charset="0"/>
              </a:rPr>
              <a:t>JolQmut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dirty="0" err="1" smtClean="0">
                <a:latin typeface="Preeti" pitchFamily="2" charset="0"/>
              </a:rPr>
              <a:t>ljj</a:t>
            </a:r>
            <a:r>
              <a:rPr lang="en-US" sz="2400" dirty="0" smtClean="0">
                <a:latin typeface="Preeti" pitchFamily="2" charset="0"/>
              </a:rPr>
              <a:t>/0fsf] </a:t>
            </a:r>
            <a:r>
              <a:rPr lang="en-US" sz="2400" dirty="0" err="1" smtClean="0">
                <a:latin typeface="Preeti" pitchFamily="2" charset="0"/>
              </a:rPr>
              <a:t>dxn</a:t>
            </a:r>
            <a:r>
              <a:rPr lang="en-US" sz="2400" dirty="0" smtClean="0">
                <a:latin typeface="Preeti" pitchFamily="2" charset="0"/>
              </a:rPr>
              <a:t> !%—!* - z}</a:t>
            </a:r>
            <a:r>
              <a:rPr lang="en-US" sz="2400" dirty="0" err="1" smtClean="0">
                <a:latin typeface="Preeti" pitchFamily="2" charset="0"/>
              </a:rPr>
              <a:t>lIfs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dirty="0" err="1" smtClean="0">
                <a:latin typeface="Preeti" pitchFamily="2" charset="0"/>
              </a:rPr>
              <a:t>ljj</a:t>
            </a:r>
            <a:r>
              <a:rPr lang="en-US" sz="2400" dirty="0" smtClean="0">
                <a:latin typeface="Preeti" pitchFamily="2" charset="0"/>
              </a:rPr>
              <a:t>/0f_ </a:t>
            </a:r>
          </a:p>
          <a:p>
            <a:pPr marL="457200" indent="-457200">
              <a:lnSpc>
                <a:spcPct val="150000"/>
              </a:lnSpc>
              <a:spcBef>
                <a:spcPts val="1000"/>
              </a:spcBef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prstClr val="black"/>
                </a:solidFill>
                <a:latin typeface="Preeti" pitchFamily="2" charset="0"/>
                <a:cs typeface="Kalimati" panose="00000400000000000000" pitchFamily="2"/>
              </a:rPr>
              <a:t>5nkmn</a:t>
            </a:r>
          </a:p>
          <a:p>
            <a:pPr marL="457200" indent="-45720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Ø"/>
              <a:defRPr/>
            </a:pPr>
            <a:endParaRPr lang="ne-NP" sz="2400" b="1" kern="0" dirty="0" smtClean="0">
              <a:solidFill>
                <a:prstClr val="black"/>
              </a:solidFill>
              <a:latin typeface="Preeti" pitchFamily="2" charset="0"/>
              <a:cs typeface="Kalimati" panose="00000400000000000000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!#M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s]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6979920" cy="516471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s]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</a:t>
            </a:r>
          </a:p>
          <a:p>
            <a:r>
              <a:rPr lang="en-US" dirty="0" smtClean="0">
                <a:latin typeface="Preeti" pitchFamily="2" charset="0"/>
                <a:cs typeface="Times New Roman" pitchFamily="18" charset="0"/>
              </a:rPr>
              <a:t>-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;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fdflhs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dfGotf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cg';f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/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jf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sfg'gsf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]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cfwf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/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df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jf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cf</a:t>
            </a:r>
            <a:r>
              <a:rPr lang="en-US" i="1" dirty="0" smtClean="0">
                <a:latin typeface="Preeti" pitchFamily="2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 pitchFamily="2" charset="0"/>
                <a:cs typeface="Times New Roman" pitchFamily="18" charset="0"/>
              </a:rPr>
              <a:t>cf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ˆgf</a:t>
            </a:r>
            <a:r>
              <a:rPr lang="en-US" i="1" dirty="0" smtClean="0">
                <a:latin typeface="Preeti"/>
                <a:cs typeface="Times New Roman" pitchFamily="18" charset="0"/>
              </a:rPr>
              <a:t>] k/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dk</a:t>
            </a:r>
            <a:r>
              <a:rPr lang="en-US" i="1" dirty="0" smtClean="0">
                <a:latin typeface="Preeti"/>
                <a:cs typeface="Times New Roman" pitchFamily="18" charset="0"/>
              </a:rPr>
              <a:t>/f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cg';f</a:t>
            </a:r>
            <a:r>
              <a:rPr lang="en-US" i="1" dirty="0" smtClean="0">
                <a:latin typeface="Preeti"/>
                <a:cs typeface="Times New Roman" pitchFamily="18" charset="0"/>
              </a:rPr>
              <a:t>/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jf</a:t>
            </a:r>
            <a:r>
              <a:rPr lang="en-US" i="1" dirty="0" smtClean="0">
                <a:latin typeface="Preeti"/>
                <a:cs typeface="Times New Roman" pitchFamily="18" charset="0"/>
              </a:rPr>
              <a:t> :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qL</a:t>
            </a:r>
            <a:r>
              <a:rPr lang="en-US" i="1" dirty="0" smtClean="0">
                <a:latin typeface="Preeti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k'?if</a:t>
            </a:r>
            <a:r>
              <a:rPr lang="en-US" i="1" dirty="0" smtClean="0">
                <a:latin typeface="Preeti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b'j</a:t>
            </a:r>
            <a:r>
              <a:rPr lang="en-US" i="1" dirty="0" smtClean="0">
                <a:latin typeface="Preeti"/>
                <a:cs typeface="Times New Roman" pitchFamily="18" charset="0"/>
              </a:rPr>
              <a:t>}n]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xfdL</a:t>
            </a:r>
            <a:r>
              <a:rPr lang="en-US" i="1" dirty="0" smtClean="0">
                <a:latin typeface="Preeti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ljjflxt</a:t>
            </a:r>
            <a:r>
              <a:rPr lang="en-US" i="1" dirty="0" smtClean="0">
                <a:latin typeface="Preeti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xf</a:t>
            </a:r>
            <a:r>
              <a:rPr lang="en-US" i="1" dirty="0" smtClean="0">
                <a:latin typeface="Preeti"/>
                <a:cs typeface="Times New Roman" pitchFamily="18" charset="0"/>
              </a:rPr>
              <a:t>}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eGg</a:t>
            </a:r>
            <a:r>
              <a:rPr lang="en-US" i="1" dirty="0" smtClean="0">
                <a:latin typeface="Preeti"/>
                <a:cs typeface="Times New Roman" pitchFamily="18" charset="0"/>
              </a:rPr>
              <a:t>]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dfGotf</a:t>
            </a:r>
            <a:r>
              <a:rPr lang="en-US" i="1" dirty="0" smtClean="0">
                <a:latin typeface="Preeti"/>
                <a:cs typeface="Times New Roman" pitchFamily="18" charset="0"/>
              </a:rPr>
              <a:t> /fv]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df</a:t>
            </a:r>
            <a:r>
              <a:rPr lang="en-US" i="1" dirty="0" smtClean="0">
                <a:latin typeface="Preeti"/>
                <a:cs typeface="Times New Roman" pitchFamily="18" charset="0"/>
              </a:rPr>
              <a:t> </a:t>
            </a:r>
            <a:r>
              <a:rPr lang="en-US" i="1" dirty="0" err="1" smtClean="0">
                <a:latin typeface="Preeti"/>
                <a:cs typeface="Times New Roman" pitchFamily="18" charset="0"/>
              </a:rPr>
              <a:t>cfbL</a:t>
            </a:r>
            <a:r>
              <a:rPr lang="en-US" i="1" dirty="0" smtClean="0">
                <a:latin typeface="Preeti"/>
                <a:cs typeface="Times New Roman" pitchFamily="18" charset="0"/>
              </a:rPr>
              <a:t> ._</a:t>
            </a:r>
            <a:endParaRPr lang="en-US" dirty="0" smtClean="0">
              <a:latin typeface="Preeti" pitchFamily="2" charset="0"/>
            </a:endParaRPr>
          </a:p>
          <a:p>
            <a:r>
              <a:rPr lang="en-US" dirty="0" smtClean="0">
                <a:latin typeface="Preeti" pitchFamily="2" charset="0"/>
              </a:rPr>
              <a:t>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!)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;f]</a:t>
            </a:r>
            <a:r>
              <a:rPr lang="en-US" dirty="0" err="1" smtClean="0">
                <a:latin typeface="Preeti" pitchFamily="2" charset="0"/>
              </a:rPr>
              <a:t>eGbf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dflysf</a:t>
            </a:r>
            <a:r>
              <a:rPr lang="en-US" dirty="0" smtClean="0">
                <a:latin typeface="Preeti" pitchFamily="2" charset="0"/>
              </a:rPr>
              <a:t> ;a} pd]/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JolQmx¿nfO</a:t>
            </a:r>
            <a:r>
              <a:rPr lang="en-US" dirty="0" smtClean="0">
                <a:latin typeface="Preeti" pitchFamily="2" charset="0"/>
              </a:rPr>
              <a:t>{ of] </a:t>
            </a:r>
            <a:r>
              <a:rPr lang="en-US" dirty="0" err="1" smtClean="0">
                <a:latin typeface="Preeti" pitchFamily="2" charset="0"/>
              </a:rPr>
              <a:t>k|Zg</a:t>
            </a:r>
            <a:r>
              <a:rPr lang="en-US" dirty="0" smtClean="0">
                <a:latin typeface="Preeti" pitchFamily="2" charset="0"/>
              </a:rPr>
              <a:t> ;f]</a:t>
            </a:r>
            <a:r>
              <a:rPr lang="en-US" dirty="0" err="1" smtClean="0">
                <a:latin typeface="Preeti" pitchFamily="2" charset="0"/>
              </a:rPr>
              <a:t>Wg'kb</a:t>
            </a:r>
            <a:r>
              <a:rPr lang="en-US" dirty="0" smtClean="0">
                <a:latin typeface="Preeti" pitchFamily="2" charset="0"/>
              </a:rPr>
              <a:t>{5 .</a:t>
            </a:r>
          </a:p>
          <a:p>
            <a:r>
              <a:rPr lang="en-US" dirty="0" smtClean="0">
                <a:latin typeface="Preeti" pitchFamily="2" charset="0"/>
              </a:rPr>
              <a:t>u0fgf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hgsf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l:yltnfO{ </a:t>
            </a:r>
            <a:r>
              <a:rPr lang="en-US" dirty="0" err="1" smtClean="0">
                <a:latin typeface="Preeti" pitchFamily="2" charset="0"/>
              </a:rPr>
              <a:t>plNnlvt</a:t>
            </a:r>
            <a:r>
              <a:rPr lang="en-US" dirty="0" smtClean="0">
                <a:latin typeface="Preeti" pitchFamily="2" charset="0"/>
              </a:rPr>
              <a:t> % j6f l:yltx¿ </a:t>
            </a:r>
            <a:r>
              <a:rPr lang="en-US" dirty="0" err="1" smtClean="0">
                <a:latin typeface="Preeti" pitchFamily="2" charset="0"/>
              </a:rPr>
              <a:t>dWo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pko'Qm</a:t>
            </a:r>
            <a:r>
              <a:rPr lang="en-US" dirty="0" smtClean="0">
                <a:latin typeface="Preeti" pitchFamily="2" charset="0"/>
              </a:rPr>
              <a:t> Pp6f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dirty="0" err="1" smtClean="0">
                <a:latin typeface="Preeti" pitchFamily="2" charset="0"/>
              </a:rPr>
              <a:t>gDa</a:t>
            </a:r>
            <a:r>
              <a:rPr lang="en-US" dirty="0" smtClean="0">
                <a:latin typeface="Preeti" pitchFamily="2" charset="0"/>
              </a:rPr>
              <a:t>/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dxnsf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nx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1727" y="1745847"/>
            <a:ext cx="3090439" cy="325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!#M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s]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reeti" pitchFamily="2" charset="0"/>
              </a:rPr>
              <a:t>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cljjflxt</a:t>
            </a:r>
            <a:r>
              <a:rPr lang="en-US" dirty="0" smtClean="0">
                <a:latin typeface="Preeti" pitchFamily="2" charset="0"/>
              </a:rPr>
              <a:t> l:ylt </a:t>
            </a:r>
            <a:r>
              <a:rPr lang="en-US" dirty="0" err="1" smtClean="0">
                <a:latin typeface="Preeti" pitchFamily="2" charset="0"/>
              </a:rPr>
              <a:t>eGgfn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hLjgsfndf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xfn;Dd</a:t>
            </a:r>
            <a:r>
              <a:rPr lang="en-US" dirty="0" smtClean="0">
                <a:latin typeface="Preeti" pitchFamily="2" charset="0"/>
              </a:rPr>
              <a:t> Psk6s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 l:ylt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Preeti" pitchFamily="2" charset="0"/>
              </a:rPr>
              <a:t> b]</a:t>
            </a:r>
            <a:r>
              <a:rPr lang="en-US" dirty="0" err="1" smtClean="0">
                <a:latin typeface="Preeti" pitchFamily="2" charset="0"/>
              </a:rPr>
              <a:t>lv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Ddsf</a:t>
            </a:r>
            <a:r>
              <a:rPr lang="en-US" dirty="0" smtClean="0">
                <a:latin typeface="Preeti" pitchFamily="2" charset="0"/>
              </a:rPr>
              <a:t> l:yltx¿ </a:t>
            </a:r>
            <a:r>
              <a:rPr lang="en-US" dirty="0" err="1" smtClean="0">
                <a:latin typeface="Preeti" pitchFamily="2" charset="0"/>
              </a:rPr>
              <a:t>hLjgsfndf</a:t>
            </a:r>
            <a:r>
              <a:rPr lang="en-US" dirty="0" smtClean="0">
                <a:latin typeface="Preeti" pitchFamily="2" charset="0"/>
              </a:rPr>
              <a:t> Psk6s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/ To;kl5sf </a:t>
            </a:r>
            <a:r>
              <a:rPr lang="en-US" dirty="0" err="1" smtClean="0">
                <a:latin typeface="Preeti" pitchFamily="2" charset="0"/>
              </a:rPr>
              <a:t>ljleGg</a:t>
            </a:r>
            <a:r>
              <a:rPr lang="en-US" dirty="0" smtClean="0">
                <a:latin typeface="Preeti" pitchFamily="2" charset="0"/>
              </a:rPr>
              <a:t> l:yltx¿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\ .</a:t>
            </a:r>
          </a:p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cljjflxt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sz="2400" b="1" dirty="0" smtClean="0"/>
              <a:t>1</a:t>
            </a:r>
            <a:r>
              <a:rPr lang="en-US" b="1" dirty="0" smtClean="0">
                <a:latin typeface="Preeti" pitchFamily="2" charset="0"/>
              </a:rPr>
              <a:t>_</a:t>
            </a:r>
            <a:r>
              <a:rPr lang="en-US" b="1" dirty="0" smtClean="0"/>
              <a:t> </a:t>
            </a:r>
          </a:p>
          <a:p>
            <a:r>
              <a:rPr lang="en-US" dirty="0" smtClean="0">
                <a:latin typeface="Preeti" pitchFamily="2" charset="0"/>
              </a:rPr>
              <a:t> 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cfkm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hLjgsfnsf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csf</a:t>
            </a:r>
            <a:r>
              <a:rPr lang="en-US" dirty="0" smtClean="0">
                <a:latin typeface="Preeti" pitchFamily="2" charset="0"/>
              </a:rPr>
              <a:t>]{ </a:t>
            </a:r>
            <a:r>
              <a:rPr lang="en-US" dirty="0" err="1" smtClean="0">
                <a:latin typeface="Preeti" pitchFamily="2" charset="0"/>
              </a:rPr>
              <a:t>kIf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dlxnf;Fu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–&gt;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DaGw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</a:t>
            </a:r>
            <a:r>
              <a:rPr lang="en-US" dirty="0" smtClean="0">
                <a:latin typeface="Preeti" pitchFamily="2" charset="0"/>
              </a:rPr>
              <a:t>]8L </a:t>
            </a:r>
            <a:r>
              <a:rPr lang="en-US" dirty="0" err="1" smtClean="0">
                <a:latin typeface="Preeti" pitchFamily="2" charset="0"/>
              </a:rPr>
              <a:t>slxNo</a:t>
            </a:r>
            <a:r>
              <a:rPr lang="en-US" dirty="0" smtClean="0">
                <a:latin typeface="Preeti" pitchFamily="2" charset="0"/>
              </a:rPr>
              <a:t>} a;]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5}</a:t>
            </a:r>
            <a:r>
              <a:rPr lang="en-US" dirty="0" err="1" smtClean="0">
                <a:latin typeface="Preeti" pitchFamily="2" charset="0"/>
              </a:rPr>
              <a:t>gg</a:t>
            </a:r>
            <a:r>
              <a:rPr lang="en-US" dirty="0" smtClean="0">
                <a:latin typeface="Preeti" pitchFamily="2" charset="0"/>
              </a:rPr>
              <a:t>\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hLjgdf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slxNo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5}g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To;nfO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a'em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g'kb</a:t>
            </a:r>
            <a:r>
              <a:rPr lang="en-US" dirty="0" smtClean="0">
                <a:latin typeface="Preeti" pitchFamily="2" charset="0"/>
              </a:rPr>
              <a:t>{5 .</a:t>
            </a:r>
          </a:p>
          <a:p>
            <a:r>
              <a:rPr lang="en-US" dirty="0" smtClean="0">
                <a:latin typeface="Preeti" pitchFamily="2" charset="0"/>
              </a:rPr>
              <a:t> u0fgf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ljjfxsf</a:t>
            </a:r>
            <a:r>
              <a:rPr lang="en-US" dirty="0" smtClean="0">
                <a:latin typeface="Preeti" pitchFamily="2" charset="0"/>
              </a:rPr>
              <a:t>] of] l:ylt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cyjf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dxnsf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nx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dirty="0" err="1" smtClean="0">
                <a:latin typeface="Preeti" pitchFamily="2" charset="0"/>
              </a:rPr>
              <a:t>gDa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Preeti" pitchFamily="2" charset="0"/>
              </a:rPr>
              <a:t> n]Vg'k5{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!#M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s]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032585" cy="516471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ljjflxt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Preeti" pitchFamily="2" charset="0"/>
              </a:rPr>
              <a:t>_</a:t>
            </a:r>
            <a:r>
              <a:rPr lang="en-US" dirty="0" smtClean="0">
                <a:latin typeface="Preeti" pitchFamily="2" charset="0"/>
              </a:rPr>
              <a:t> 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ljjflxt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eGgfn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cfk;L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dembf</a:t>
            </a:r>
            <a:r>
              <a:rPr lang="en-US" dirty="0" smtClean="0">
                <a:latin typeface="Preeti" pitchFamily="2" charset="0"/>
              </a:rPr>
              <a:t>/L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cf–cfkm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fdflhs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wfld</a:t>
            </a:r>
            <a:r>
              <a:rPr lang="en-US" dirty="0" smtClean="0">
                <a:latin typeface="Preeti" pitchFamily="2" charset="0"/>
              </a:rPr>
              <a:t>{s /</a:t>
            </a:r>
            <a:r>
              <a:rPr lang="en-US" dirty="0" err="1" smtClean="0">
                <a:latin typeface="Preeti" pitchFamily="2" charset="0"/>
              </a:rPr>
              <a:t>Lltl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jfh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sfg"gL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k|s</a:t>
            </a:r>
            <a:r>
              <a:rPr lang="en-US" dirty="0" smtClean="0">
                <a:latin typeface="Preeti" pitchFamily="2" charset="0"/>
              </a:rPr>
              <a:t>[ofaf6 </a:t>
            </a:r>
            <a:r>
              <a:rPr lang="en-US" dirty="0" err="1" smtClean="0">
                <a:latin typeface="Preeti" pitchFamily="2" charset="0"/>
              </a:rPr>
              <a:t>cfkm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hLjgsfnsf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csf</a:t>
            </a:r>
            <a:r>
              <a:rPr lang="en-US" dirty="0" smtClean="0">
                <a:latin typeface="Preeti" pitchFamily="2" charset="0"/>
              </a:rPr>
              <a:t>]{ </a:t>
            </a:r>
            <a:r>
              <a:rPr lang="en-US" dirty="0" err="1" smtClean="0">
                <a:latin typeface="Preeti" pitchFamily="2" charset="0"/>
              </a:rPr>
              <a:t>kIf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dlxnf;Fu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–&gt;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DaGw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</a:t>
            </a:r>
            <a:r>
              <a:rPr lang="en-US" dirty="0" smtClean="0">
                <a:latin typeface="Preeti" pitchFamily="2" charset="0"/>
              </a:rPr>
              <a:t>]8L a;]</a:t>
            </a:r>
            <a:r>
              <a:rPr lang="en-US" dirty="0" err="1" smtClean="0">
                <a:latin typeface="Preeti" pitchFamily="2" charset="0"/>
              </a:rPr>
              <a:t>sfnfO</a:t>
            </a:r>
            <a:r>
              <a:rPr lang="en-US" dirty="0" smtClean="0">
                <a:latin typeface="Preeti" pitchFamily="2" charset="0"/>
              </a:rPr>
              <a:t>{ a'emfpF5 . </a:t>
            </a:r>
          </a:p>
          <a:p>
            <a:r>
              <a:rPr lang="en-US" dirty="0" smtClean="0">
                <a:latin typeface="Preeti" pitchFamily="2" charset="0"/>
              </a:rPr>
              <a:t>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-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_ –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–&gt;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¿</a:t>
            </a:r>
            <a:r>
              <a:rPr lang="en-US" dirty="0" err="1" smtClean="0">
                <a:latin typeface="Preeti" pitchFamily="2" charset="0"/>
              </a:rPr>
              <a:t>kdf</a:t>
            </a:r>
            <a:r>
              <a:rPr lang="en-US" dirty="0" smtClean="0">
                <a:latin typeface="Preeti" pitchFamily="2" charset="0"/>
              </a:rPr>
              <a:t> ;Fu} -Ps} 7fpFdf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cfk;L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xdltn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cnu</a:t>
            </a:r>
            <a:r>
              <a:rPr lang="en-US" dirty="0" smtClean="0">
                <a:latin typeface="Preeti" pitchFamily="2" charset="0"/>
              </a:rPr>
              <a:t>_ a;]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To:tf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dfGg'kb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err="1" smtClean="0">
                <a:latin typeface="Preeti" pitchFamily="2" charset="0"/>
              </a:rPr>
              <a:t>ljjflxt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 ;Sb5 h:t} Ps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ax'ljjfx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k'glj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jfx</a:t>
            </a:r>
            <a:r>
              <a:rPr lang="en-US" dirty="0" smtClean="0">
                <a:latin typeface="Preeti" pitchFamily="2" charset="0"/>
              </a:rPr>
              <a:t> .</a:t>
            </a:r>
          </a:p>
          <a:p>
            <a:r>
              <a:rPr lang="en-US" dirty="0" smtClean="0">
                <a:latin typeface="Preeti" pitchFamily="2" charset="0"/>
              </a:rPr>
              <a:t> u0fgf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oL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ljjfxdWo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h'g;'s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Preeti" pitchFamily="2" charset="0"/>
              </a:rPr>
              <a:t> g} n]Vg'k5{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8328" y="2301915"/>
            <a:ext cx="1752600" cy="2801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!#M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s]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9398000" cy="51647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ljw</a:t>
            </a:r>
            <a:r>
              <a:rPr lang="en-US" b="1" dirty="0" smtClean="0">
                <a:latin typeface="Preeti" pitchFamily="2" charset="0"/>
              </a:rPr>
              <a:t>'/÷</a:t>
            </a:r>
            <a:r>
              <a:rPr lang="en-US" b="1" dirty="0" err="1" smtClean="0">
                <a:latin typeface="Preeti" pitchFamily="2" charset="0"/>
              </a:rPr>
              <a:t>ljwjf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Preeti" pitchFamily="2" charset="0"/>
              </a:rPr>
              <a:t>_</a:t>
            </a:r>
            <a:r>
              <a:rPr lang="en-US" dirty="0" smtClean="0">
                <a:latin typeface="Preeti" pitchFamily="2" charset="0"/>
              </a:rPr>
              <a:t> </a:t>
            </a:r>
          </a:p>
          <a:p>
            <a:r>
              <a:rPr lang="en-US" dirty="0" err="1" smtClean="0">
                <a:latin typeface="Preeti" pitchFamily="2" charset="0"/>
              </a:rPr>
              <a:t>hLjgsfndf</a:t>
            </a:r>
            <a:r>
              <a:rPr lang="en-US" dirty="0" smtClean="0">
                <a:latin typeface="Preeti" pitchFamily="2" charset="0"/>
              </a:rPr>
              <a:t> Ps 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eO;s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dlxnfsf</a:t>
            </a:r>
            <a:r>
              <a:rPr lang="en-US" dirty="0" smtClean="0">
                <a:latin typeface="Preeti" pitchFamily="2" charset="0"/>
              </a:rPr>
              <a:t>] u0fgfsf] ;docl3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d[To'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xfn;Dd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k'gM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gu</a:t>
            </a:r>
            <a:r>
              <a:rPr lang="en-US" dirty="0" smtClean="0">
                <a:latin typeface="Preeti" pitchFamily="2" charset="0"/>
              </a:rPr>
              <a:t>/]</a:t>
            </a:r>
            <a:r>
              <a:rPr lang="en-US" dirty="0" err="1" smtClean="0">
                <a:latin typeface="Preeti" pitchFamily="2" charset="0"/>
              </a:rPr>
              <a:t>sL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ljwjf</a:t>
            </a:r>
            <a:r>
              <a:rPr lang="en-US" dirty="0" smtClean="0">
                <a:latin typeface="Preeti" pitchFamily="2" charset="0"/>
              </a:rPr>
              <a:t> x'G5 . </a:t>
            </a:r>
          </a:p>
          <a:p>
            <a:r>
              <a:rPr lang="en-US" dirty="0" err="1" smtClean="0">
                <a:latin typeface="Preeti" pitchFamily="2" charset="0"/>
              </a:rPr>
              <a:t>To:t</a:t>
            </a:r>
            <a:r>
              <a:rPr lang="en-US" dirty="0" smtClean="0">
                <a:latin typeface="Preeti" pitchFamily="2" charset="0"/>
              </a:rPr>
              <a:t>} 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d[To'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k'gM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gu</a:t>
            </a:r>
            <a:r>
              <a:rPr lang="en-US" dirty="0" smtClean="0">
                <a:latin typeface="Preeti" pitchFamily="2" charset="0"/>
              </a:rPr>
              <a:t>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ljw</a:t>
            </a:r>
            <a:r>
              <a:rPr lang="en-US" dirty="0" smtClean="0">
                <a:latin typeface="Preeti" pitchFamily="2" charset="0"/>
              </a:rPr>
              <a:t>'/ x'G5 . </a:t>
            </a:r>
          </a:p>
          <a:p>
            <a:r>
              <a:rPr lang="en-US" dirty="0" smtClean="0">
                <a:latin typeface="Preeti" pitchFamily="2" charset="0"/>
              </a:rPr>
              <a:t>u0fgfcl3 </a:t>
            </a:r>
            <a:r>
              <a:rPr lang="en-US" dirty="0" err="1" smtClean="0">
                <a:latin typeface="Preeti" pitchFamily="2" charset="0"/>
              </a:rPr>
              <a:t>Psljjfx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k'glj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h'g;'s</a:t>
            </a:r>
            <a:r>
              <a:rPr lang="en-US" dirty="0" smtClean="0">
                <a:latin typeface="Preeti" pitchFamily="2" charset="0"/>
              </a:rPr>
              <a:t>} l:ylt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d[To'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ha;Dd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k'gM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x'Fb</a:t>
            </a:r>
            <a:r>
              <a:rPr lang="en-US" dirty="0" smtClean="0">
                <a:latin typeface="Preeti" pitchFamily="2" charset="0"/>
              </a:rPr>
              <a:t>}g </a:t>
            </a:r>
            <a:r>
              <a:rPr lang="en-US" dirty="0" err="1" smtClean="0">
                <a:latin typeface="Preeti" pitchFamily="2" charset="0"/>
              </a:rPr>
              <a:t>ta;Dd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ljw</a:t>
            </a:r>
            <a:r>
              <a:rPr lang="en-US" dirty="0" smtClean="0">
                <a:latin typeface="Preeti" pitchFamily="2" charset="0"/>
              </a:rPr>
              <a:t>'/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ljwjfsf</a:t>
            </a:r>
            <a:r>
              <a:rPr lang="en-US" dirty="0" smtClean="0">
                <a:latin typeface="Preeti" pitchFamily="2" charset="0"/>
              </a:rPr>
              <a:t>] l:ylt g} /xG5 .</a:t>
            </a:r>
          </a:p>
          <a:p>
            <a:r>
              <a:rPr lang="en-US" dirty="0" smtClean="0">
                <a:latin typeface="Preeti" pitchFamily="2" charset="0"/>
              </a:rPr>
              <a:t> u0fgf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dlxnfsf</a:t>
            </a:r>
            <a:r>
              <a:rPr lang="en-US" dirty="0" smtClean="0">
                <a:latin typeface="Preeti" pitchFamily="2" charset="0"/>
              </a:rPr>
              <a:t>]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ljw</a:t>
            </a:r>
            <a:r>
              <a:rPr lang="en-US" dirty="0" smtClean="0">
                <a:latin typeface="Preeti" pitchFamily="2" charset="0"/>
              </a:rPr>
              <a:t>'/÷</a:t>
            </a:r>
            <a:r>
              <a:rPr lang="en-US" dirty="0" err="1" smtClean="0">
                <a:latin typeface="Preeti" pitchFamily="2" charset="0"/>
              </a:rPr>
              <a:t>ljwjfsf</a:t>
            </a:r>
            <a:r>
              <a:rPr lang="en-US" dirty="0" smtClean="0">
                <a:latin typeface="Preeti" pitchFamily="2" charset="0"/>
              </a:rPr>
              <a:t>] l:ylt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  <a:p>
            <a:r>
              <a:rPr lang="en-US" dirty="0" smtClean="0">
                <a:latin typeface="Preeti" pitchFamily="2" charset="0"/>
              </a:rPr>
              <a:t>t/ </a:t>
            </a:r>
            <a:r>
              <a:rPr lang="en-US" dirty="0" err="1" smtClean="0">
                <a:latin typeface="Preeti" pitchFamily="2" charset="0"/>
              </a:rPr>
              <a:t>olb</a:t>
            </a:r>
            <a:r>
              <a:rPr lang="en-US" dirty="0" smtClean="0">
                <a:latin typeface="Preeti" pitchFamily="2" charset="0"/>
              </a:rPr>
              <a:t> u0fgfcl3 g} </a:t>
            </a:r>
            <a:r>
              <a:rPr lang="en-US" dirty="0" err="1" smtClean="0">
                <a:latin typeface="Preeti" pitchFamily="2" charset="0"/>
              </a:rPr>
              <a:t>ljwjf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law'/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k'¿ifn</a:t>
            </a:r>
            <a:r>
              <a:rPr lang="en-US" dirty="0" smtClean="0">
                <a:latin typeface="Preeti" pitchFamily="2" charset="0"/>
              </a:rPr>
              <a:t>]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k'gM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/;s]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/ </a:t>
            </a:r>
            <a:r>
              <a:rPr lang="en-US" dirty="0" err="1" smtClean="0">
                <a:latin typeface="Preeti" pitchFamily="2" charset="0"/>
              </a:rPr>
              <a:t>pQm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Ps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\÷&gt;</a:t>
            </a:r>
            <a:r>
              <a:rPr lang="en-US" dirty="0" err="1" smtClean="0">
                <a:latin typeface="Preeti" pitchFamily="2" charset="0"/>
              </a:rPr>
              <a:t>LdtL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;Fu} 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ljjfxsf</a:t>
            </a:r>
            <a:r>
              <a:rPr lang="en-US" dirty="0" smtClean="0">
                <a:latin typeface="Preeti" pitchFamily="2" charset="0"/>
              </a:rPr>
              <a:t>] l:ylt </a:t>
            </a:r>
            <a:r>
              <a:rPr lang="en-US" dirty="0" err="1" smtClean="0">
                <a:latin typeface="Preeti" pitchFamily="2" charset="0"/>
              </a:rPr>
              <a:t>kl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jt</a:t>
            </a:r>
            <a:r>
              <a:rPr lang="en-US" dirty="0" smtClean="0">
                <a:latin typeface="Preeti" pitchFamily="2" charset="0"/>
              </a:rPr>
              <a:t>{g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k'glj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]5 / </a:t>
            </a:r>
            <a:r>
              <a:rPr lang="en-US" dirty="0" err="1" smtClean="0">
                <a:latin typeface="Preeti" pitchFamily="2" charset="0"/>
              </a:rPr>
              <a:t>o;sf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ljjflxtsf</a:t>
            </a:r>
            <a:r>
              <a:rPr lang="en-US" dirty="0" smtClean="0">
                <a:latin typeface="Preeti" pitchFamily="2" charset="0"/>
              </a:rPr>
              <a:t>]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Preeti" pitchFamily="2" charset="0"/>
              </a:rPr>
              <a:t> n]Vg'k5{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!#M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s]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kf</a:t>
            </a:r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kfr's</a:t>
            </a:r>
            <a:r>
              <a:rPr lang="en-US" b="1" dirty="0" smtClean="0">
                <a:latin typeface="Preeti" pitchFamily="2" charset="0"/>
              </a:rPr>
              <a:t>]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 smtClean="0">
                <a:latin typeface="Preeti" pitchFamily="2" charset="0"/>
              </a:rPr>
              <a:t>_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ljjfxkZrft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\–&gt;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dgd'6fj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dte</a:t>
            </a:r>
            <a:r>
              <a:rPr lang="en-US" dirty="0" smtClean="0">
                <a:latin typeface="Preeti" pitchFamily="2" charset="0"/>
              </a:rPr>
              <a:t>]b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–&gt;</a:t>
            </a:r>
            <a:r>
              <a:rPr lang="en-US" dirty="0" err="1" smtClean="0">
                <a:latin typeface="Preeti" pitchFamily="2" charset="0"/>
              </a:rPr>
              <a:t>LdtL</a:t>
            </a:r>
            <a:r>
              <a:rPr lang="en-US" dirty="0" smtClean="0">
                <a:latin typeface="Preeti" pitchFamily="2" charset="0"/>
              </a:rPr>
              <a:t> Ps </a:t>
            </a:r>
            <a:r>
              <a:rPr lang="en-US" dirty="0" err="1" smtClean="0">
                <a:latin typeface="Preeti" pitchFamily="2" charset="0"/>
              </a:rPr>
              <a:t>csf</a:t>
            </a:r>
            <a:r>
              <a:rPr lang="en-US" dirty="0" smtClean="0">
                <a:latin typeface="Preeti" pitchFamily="2" charset="0"/>
              </a:rPr>
              <a:t>{;Fu a:g </a:t>
            </a:r>
            <a:r>
              <a:rPr lang="en-US" dirty="0" err="1" smtClean="0">
                <a:latin typeface="Preeti" pitchFamily="2" charset="0"/>
              </a:rPr>
              <a:t>g;sL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sfg"gLtj</a:t>
            </a:r>
            <a:r>
              <a:rPr lang="en-US" dirty="0" smtClean="0">
                <a:latin typeface="Preeti" pitchFamily="2" charset="0"/>
              </a:rPr>
              <a:t>/n] 5'l§O{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cnUu</a:t>
            </a:r>
            <a:r>
              <a:rPr lang="en-US" dirty="0" smtClean="0">
                <a:latin typeface="Preeti" pitchFamily="2" charset="0"/>
              </a:rPr>
              <a:t>} a;]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kfr's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dfGg'kb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u0fgfcl3 h];'s}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tfklg</a:t>
            </a:r>
            <a:r>
              <a:rPr lang="en-US" dirty="0" smtClean="0">
                <a:latin typeface="Preeti" pitchFamily="2" charset="0"/>
              </a:rPr>
              <a:t>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pgLx</a:t>
            </a:r>
            <a:r>
              <a:rPr lang="en-US" dirty="0" smtClean="0">
                <a:latin typeface="Preeti" pitchFamily="2" charset="0"/>
              </a:rPr>
              <a:t>¿ </a:t>
            </a:r>
            <a:r>
              <a:rPr lang="en-US" dirty="0" err="1" smtClean="0">
                <a:latin typeface="Preeti" pitchFamily="2" charset="0"/>
              </a:rPr>
              <a:t>sfg"gL</a:t>
            </a:r>
            <a:r>
              <a:rPr lang="en-US" dirty="0" smtClean="0">
                <a:latin typeface="Preeti" pitchFamily="2" charset="0"/>
              </a:rPr>
              <a:t> dfGotfaf6 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kfr's</a:t>
            </a:r>
            <a:r>
              <a:rPr lang="en-US" dirty="0" smtClean="0">
                <a:latin typeface="Preeti" pitchFamily="2" charset="0"/>
              </a:rPr>
              <a:t>] u/L </a:t>
            </a:r>
            <a:r>
              <a:rPr lang="en-US" dirty="0" err="1" smtClean="0">
                <a:latin typeface="Preeti" pitchFamily="2" charset="0"/>
              </a:rPr>
              <a:t>cnUu</a:t>
            </a:r>
            <a:r>
              <a:rPr lang="en-US" dirty="0" smtClean="0">
                <a:latin typeface="Preeti" pitchFamily="2" charset="0"/>
              </a:rPr>
              <a:t>} a;]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pgLx¿sf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kfr's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dfGg'kb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o:tf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dlxnfsf</a:t>
            </a:r>
            <a:r>
              <a:rPr lang="en-US" dirty="0" smtClean="0">
                <a:latin typeface="Preeti" pitchFamily="2" charset="0"/>
              </a:rPr>
              <a:t>]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kfr's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l:ylt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  <a:p>
            <a:r>
              <a:rPr lang="en-US" dirty="0" smtClean="0">
                <a:latin typeface="Preeti" pitchFamily="2" charset="0"/>
              </a:rPr>
              <a:t>5'l§Psf] – </a:t>
            </a:r>
            <a:r>
              <a:rPr lang="en-US" dirty="0" err="1" smtClean="0">
                <a:latin typeface="Preeti" pitchFamily="2" charset="0"/>
              </a:rPr>
              <a:t>ljjflxt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\–&gt;</a:t>
            </a:r>
            <a:r>
              <a:rPr lang="en-US" dirty="0" err="1" smtClean="0">
                <a:latin typeface="Preeti" pitchFamily="2" charset="0"/>
              </a:rPr>
              <a:t>LdtL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olb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emu8f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dte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bsf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/0faf6 ;Fu} a:g </a:t>
            </a:r>
            <a:r>
              <a:rPr lang="en-US" dirty="0" err="1" smtClean="0">
                <a:latin typeface="Preeti" pitchFamily="2" charset="0"/>
              </a:rPr>
              <a:t>g;Sg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cfk;L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dembf</a:t>
            </a:r>
            <a:r>
              <a:rPr lang="en-US" dirty="0" smtClean="0">
                <a:latin typeface="Preeti" pitchFamily="2" charset="0"/>
              </a:rPr>
              <a:t>/L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c;dembf</a:t>
            </a:r>
            <a:r>
              <a:rPr lang="en-US" dirty="0" smtClean="0">
                <a:latin typeface="Preeti" pitchFamily="2" charset="0"/>
              </a:rPr>
              <a:t>/Laf6 a]</a:t>
            </a:r>
            <a:r>
              <a:rPr lang="en-US" dirty="0" err="1" smtClean="0">
                <a:latin typeface="Preeti" pitchFamily="2" charset="0"/>
              </a:rPr>
              <a:t>Unf</a:t>
            </a:r>
            <a:r>
              <a:rPr lang="en-US" dirty="0" smtClean="0">
                <a:latin typeface="Preeti" pitchFamily="2" charset="0"/>
              </a:rPr>
              <a:t> a]Un} a:g]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JolQmx¿sf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l:yltnfO{ 5'l§Psf] </a:t>
            </a:r>
            <a:r>
              <a:rPr lang="en-US" dirty="0" err="1" smtClean="0">
                <a:latin typeface="Preeti" pitchFamily="2" charset="0"/>
              </a:rPr>
              <a:t>dfGg'kb</a:t>
            </a:r>
            <a:r>
              <a:rPr lang="en-US" dirty="0" smtClean="0">
                <a:latin typeface="Preeti" pitchFamily="2" charset="0"/>
              </a:rPr>
              <a:t>{5 . </a:t>
            </a:r>
            <a:r>
              <a:rPr lang="en-US" dirty="0" err="1" smtClean="0">
                <a:latin typeface="Preeti" pitchFamily="2" charset="0"/>
              </a:rPr>
              <a:t>ha;Dd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\–&gt;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sfg"gL¿kdf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kfr's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xF'b</a:t>
            </a:r>
            <a:r>
              <a:rPr lang="en-US" dirty="0" smtClean="0">
                <a:latin typeface="Preeti" pitchFamily="2" charset="0"/>
              </a:rPr>
              <a:t>]}g / </a:t>
            </a:r>
            <a:r>
              <a:rPr lang="en-US" dirty="0" err="1" smtClean="0">
                <a:latin typeface="Preeti" pitchFamily="2" charset="0"/>
              </a:rPr>
              <a:t>pgLx</a:t>
            </a:r>
            <a:r>
              <a:rPr lang="en-US" dirty="0" smtClean="0">
                <a:latin typeface="Preeti" pitchFamily="2" charset="0"/>
              </a:rPr>
              <a:t>¿ </a:t>
            </a:r>
            <a:r>
              <a:rPr lang="en-US" dirty="0" err="1" smtClean="0">
                <a:latin typeface="Preeti" pitchFamily="2" charset="0"/>
              </a:rPr>
              <a:t>cfk;L</a:t>
            </a:r>
            <a:r>
              <a:rPr lang="en-US" dirty="0" smtClean="0">
                <a:latin typeface="Preeti" pitchFamily="2" charset="0"/>
              </a:rPr>
              <a:t> dgd'6fjsf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 </a:t>
            </a:r>
            <a:r>
              <a:rPr lang="en-US" dirty="0" err="1" smtClean="0">
                <a:latin typeface="Preeti" pitchFamily="2" charset="0"/>
              </a:rPr>
              <a:t>cnUu</a:t>
            </a:r>
            <a:r>
              <a:rPr lang="en-US" dirty="0" smtClean="0">
                <a:latin typeface="Preeti" pitchFamily="2" charset="0"/>
              </a:rPr>
              <a:t>} a;]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x'G5g\ </a:t>
            </a:r>
            <a:r>
              <a:rPr lang="en-US" dirty="0" err="1" smtClean="0">
                <a:latin typeface="Preeti" pitchFamily="2" charset="0"/>
              </a:rPr>
              <a:t>tj;Dd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pgLx¿sf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u0fgfsf]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hgsf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5'l§Psf] </a:t>
            </a:r>
            <a:r>
              <a:rPr lang="en-US" dirty="0" err="1" smtClean="0">
                <a:latin typeface="Preeti" pitchFamily="2" charset="0"/>
              </a:rPr>
              <a:t>eGg'kb</a:t>
            </a:r>
            <a:r>
              <a:rPr lang="en-US" dirty="0" smtClean="0">
                <a:latin typeface="Preeti" pitchFamily="2" charset="0"/>
              </a:rPr>
              <a:t>{5 .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dlxnfsf</a:t>
            </a:r>
            <a:r>
              <a:rPr lang="en-US" dirty="0" smtClean="0">
                <a:latin typeface="Preeti" pitchFamily="2" charset="0"/>
              </a:rPr>
              <a:t>]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5'l§Psf] l:ylt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;+s]t 5 n]Vg'k5{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!#M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s]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5'l§Psf]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 smtClean="0">
                <a:latin typeface="Preeti" pitchFamily="2" charset="0"/>
              </a:rPr>
              <a:t>_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ljjflxt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\–&gt;</a:t>
            </a:r>
            <a:r>
              <a:rPr lang="en-US" dirty="0" err="1" smtClean="0">
                <a:latin typeface="Preeti" pitchFamily="2" charset="0"/>
              </a:rPr>
              <a:t>LdtL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olb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emu8f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dte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bsf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/0faf6 ;Fu} a:g </a:t>
            </a:r>
            <a:r>
              <a:rPr lang="en-US" dirty="0" err="1" smtClean="0">
                <a:latin typeface="Preeti" pitchFamily="2" charset="0"/>
              </a:rPr>
              <a:t>g;Sg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cfk;L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dembf</a:t>
            </a:r>
            <a:r>
              <a:rPr lang="en-US" dirty="0" smtClean="0">
                <a:latin typeface="Preeti" pitchFamily="2" charset="0"/>
              </a:rPr>
              <a:t>/L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c;dembf</a:t>
            </a:r>
            <a:r>
              <a:rPr lang="en-US" dirty="0" smtClean="0">
                <a:latin typeface="Preeti" pitchFamily="2" charset="0"/>
              </a:rPr>
              <a:t>/Laf6 a]</a:t>
            </a:r>
            <a:r>
              <a:rPr lang="en-US" dirty="0" err="1" smtClean="0">
                <a:latin typeface="Preeti" pitchFamily="2" charset="0"/>
              </a:rPr>
              <a:t>Unf</a:t>
            </a:r>
            <a:r>
              <a:rPr lang="en-US" dirty="0" smtClean="0">
                <a:latin typeface="Preeti" pitchFamily="2" charset="0"/>
              </a:rPr>
              <a:t> a]Un} a:g]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JolQmx¿sf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l:yltnfO{ 5'l§Psf] </a:t>
            </a:r>
            <a:r>
              <a:rPr lang="en-US" dirty="0" err="1" smtClean="0">
                <a:latin typeface="Preeti" pitchFamily="2" charset="0"/>
              </a:rPr>
              <a:t>dfGg'kb</a:t>
            </a:r>
            <a:r>
              <a:rPr lang="en-US" dirty="0" smtClean="0">
                <a:latin typeface="Preeti" pitchFamily="2" charset="0"/>
              </a:rPr>
              <a:t>{5 .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ha;Dd</a:t>
            </a:r>
            <a:r>
              <a:rPr lang="en-US" dirty="0" smtClean="0">
                <a:latin typeface="Preeti" pitchFamily="2" charset="0"/>
              </a:rPr>
              <a:t>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\–&gt;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sfg"gL¿kdf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kfr's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xF'b</a:t>
            </a:r>
            <a:r>
              <a:rPr lang="en-US" dirty="0" smtClean="0">
                <a:latin typeface="Preeti" pitchFamily="2" charset="0"/>
              </a:rPr>
              <a:t>]}g / </a:t>
            </a:r>
            <a:r>
              <a:rPr lang="en-US" dirty="0" err="1" smtClean="0">
                <a:latin typeface="Preeti" pitchFamily="2" charset="0"/>
              </a:rPr>
              <a:t>pgLx</a:t>
            </a:r>
            <a:r>
              <a:rPr lang="en-US" dirty="0" smtClean="0">
                <a:latin typeface="Preeti" pitchFamily="2" charset="0"/>
              </a:rPr>
              <a:t>¿ </a:t>
            </a:r>
            <a:r>
              <a:rPr lang="en-US" dirty="0" err="1" smtClean="0">
                <a:latin typeface="Preeti" pitchFamily="2" charset="0"/>
              </a:rPr>
              <a:t>cfk;L</a:t>
            </a:r>
            <a:r>
              <a:rPr lang="en-US" dirty="0" smtClean="0">
                <a:latin typeface="Preeti" pitchFamily="2" charset="0"/>
              </a:rPr>
              <a:t> dgd'6fjsf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/0f </a:t>
            </a:r>
            <a:r>
              <a:rPr lang="en-US" dirty="0" err="1" smtClean="0">
                <a:latin typeface="Preeti" pitchFamily="2" charset="0"/>
              </a:rPr>
              <a:t>cnUu</a:t>
            </a:r>
            <a:r>
              <a:rPr lang="en-US" dirty="0" smtClean="0">
                <a:latin typeface="Preeti" pitchFamily="2" charset="0"/>
              </a:rPr>
              <a:t>} a;]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x'G5g\ </a:t>
            </a:r>
            <a:r>
              <a:rPr lang="en-US" dirty="0" err="1" smtClean="0">
                <a:latin typeface="Preeti" pitchFamily="2" charset="0"/>
              </a:rPr>
              <a:t>tj;Dd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pgLx¿sf</a:t>
            </a:r>
            <a:r>
              <a:rPr lang="en-US" dirty="0" smtClean="0">
                <a:latin typeface="Preeti" pitchFamily="2" charset="0"/>
              </a:rPr>
              <a:t>] j}</a:t>
            </a:r>
            <a:r>
              <a:rPr lang="en-US" dirty="0" err="1" smtClean="0">
                <a:latin typeface="Preeti" pitchFamily="2" charset="0"/>
              </a:rPr>
              <a:t>jflxs</a:t>
            </a:r>
            <a:r>
              <a:rPr lang="en-US" dirty="0" smtClean="0">
                <a:latin typeface="Preeti" pitchFamily="2" charset="0"/>
              </a:rPr>
              <a:t> l:ylt u0fgfsf] </a:t>
            </a:r>
            <a:r>
              <a:rPr lang="en-US" dirty="0" err="1" smtClean="0">
                <a:latin typeface="Preeti" pitchFamily="2" charset="0"/>
              </a:rPr>
              <a:t>k|of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hgsf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5'l§Psf] </a:t>
            </a:r>
            <a:r>
              <a:rPr lang="en-US" dirty="0" err="1" smtClean="0">
                <a:latin typeface="Preeti" pitchFamily="2" charset="0"/>
              </a:rPr>
              <a:t>eGg'kb</a:t>
            </a:r>
            <a:r>
              <a:rPr lang="en-US" dirty="0" smtClean="0">
                <a:latin typeface="Preeti" pitchFamily="2" charset="0"/>
              </a:rPr>
              <a:t>{5 .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k'¿if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dlxnfsf</a:t>
            </a:r>
            <a:r>
              <a:rPr lang="en-US" dirty="0" smtClean="0">
                <a:latin typeface="Preeti" pitchFamily="2" charset="0"/>
              </a:rPr>
              <a:t>]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5'l§Psf] l:ylt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!$M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 k"/f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pd]/ </a:t>
            </a:r>
            <a:r>
              <a:rPr lang="en-US" dirty="0" err="1" smtClean="0">
                <a:latin typeface="Preeti" pitchFamily="2" charset="0"/>
              </a:rPr>
              <a:t>slt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lyof</a:t>
            </a:r>
            <a:r>
              <a:rPr lang="en-US" dirty="0" smtClean="0">
                <a:latin typeface="Preeti" pitchFamily="2" charset="0"/>
              </a:rPr>
              <a:t>] &lt; </a:t>
            </a:r>
            <a:br>
              <a:rPr lang="en-US" dirty="0" smtClean="0">
                <a:latin typeface="Preeti" pitchFamily="2" charset="0"/>
              </a:rPr>
            </a:br>
            <a:r>
              <a:rPr lang="en-US" dirty="0" smtClean="0">
                <a:latin typeface="Preeti" pitchFamily="2" charset="0"/>
              </a:rPr>
              <a:t>-</a:t>
            </a:r>
            <a:r>
              <a:rPr lang="en-US" sz="2700" dirty="0" err="1" smtClean="0">
                <a:latin typeface="Preeti" pitchFamily="2" charset="0"/>
              </a:rPr>
              <a:t>hLjgdf</a:t>
            </a:r>
            <a:r>
              <a:rPr lang="en-US" sz="2700" dirty="0" smtClean="0">
                <a:latin typeface="Preeti" pitchFamily="2" charset="0"/>
              </a:rPr>
              <a:t> </a:t>
            </a:r>
            <a:r>
              <a:rPr lang="en-US" sz="2700" dirty="0" err="1" smtClean="0">
                <a:latin typeface="Preeti" pitchFamily="2" charset="0"/>
              </a:rPr>
              <a:t>slDtdf</a:t>
            </a:r>
            <a:r>
              <a:rPr lang="en-US" sz="2700" dirty="0" smtClean="0">
                <a:latin typeface="Preeti" pitchFamily="2" charset="0"/>
              </a:rPr>
              <a:t> Ps k6s </a:t>
            </a:r>
            <a:r>
              <a:rPr lang="en-US" sz="2700" dirty="0" err="1" smtClean="0">
                <a:latin typeface="Preeti" pitchFamily="2" charset="0"/>
              </a:rPr>
              <a:t>ljjfx</a:t>
            </a:r>
            <a:r>
              <a:rPr lang="en-US" sz="2700" dirty="0" smtClean="0">
                <a:latin typeface="Preeti" pitchFamily="2" charset="0"/>
              </a:rPr>
              <a:t> </a:t>
            </a:r>
            <a:r>
              <a:rPr lang="en-US" sz="2700" dirty="0" err="1" smtClean="0">
                <a:latin typeface="Preeti" pitchFamily="2" charset="0"/>
              </a:rPr>
              <a:t>ePsfnfO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dfq</a:t>
            </a:r>
            <a:r>
              <a:rPr lang="en-US" sz="2700" dirty="0" smtClean="0">
                <a:latin typeface="Preeti" pitchFamily="2" charset="0"/>
              </a:rPr>
              <a:t>, k'/f pd]/ n]Vg'k5{ _ </a:t>
            </a:r>
            <a:endParaRPr lang="en-US" sz="2700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eGgfn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ljjflxt</a:t>
            </a:r>
            <a:r>
              <a:rPr lang="en-US" dirty="0" smtClean="0">
                <a:latin typeface="Preeti" pitchFamily="2" charset="0"/>
              </a:rPr>
              <a:t> -Ps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ax'ljjfx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k'glj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jfx</a:t>
            </a:r>
            <a:r>
              <a:rPr lang="en-US" dirty="0" smtClean="0">
                <a:latin typeface="Preeti" pitchFamily="2" charset="0"/>
              </a:rPr>
              <a:t>_ 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ljwjf÷ljw</a:t>
            </a:r>
            <a:r>
              <a:rPr lang="en-US" dirty="0" smtClean="0">
                <a:latin typeface="Preeti" pitchFamily="2" charset="0"/>
              </a:rPr>
              <a:t>'/, 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kfr's</a:t>
            </a:r>
            <a:r>
              <a:rPr lang="en-US" dirty="0" smtClean="0">
                <a:latin typeface="Preeti" pitchFamily="2" charset="0"/>
              </a:rPr>
              <a:t>] / 5'l§Psf]</a:t>
            </a:r>
            <a:r>
              <a:rPr lang="en-US" dirty="0" err="1" smtClean="0">
                <a:latin typeface="Preeti" pitchFamily="2" charset="0"/>
              </a:rPr>
              <a:t>x¿nfO</a:t>
            </a:r>
            <a:r>
              <a:rPr lang="en-US" dirty="0" smtClean="0">
                <a:latin typeface="Preeti" pitchFamily="2" charset="0"/>
              </a:rPr>
              <a:t>{ hgfpF5 .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ljjfxsf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oL</a:t>
            </a:r>
            <a:r>
              <a:rPr lang="en-US" dirty="0" smtClean="0">
                <a:latin typeface="Preeti" pitchFamily="2" charset="0"/>
              </a:rPr>
              <a:t> ;a} l:yltx¿ </a:t>
            </a:r>
            <a:r>
              <a:rPr lang="en-US" dirty="0" err="1" smtClean="0">
                <a:latin typeface="Preeti" pitchFamily="2" charset="0"/>
              </a:rPr>
              <a:t>slDtdf</a:t>
            </a:r>
            <a:r>
              <a:rPr lang="en-US" dirty="0" smtClean="0">
                <a:latin typeface="Preeti" pitchFamily="2" charset="0"/>
              </a:rPr>
              <a:t> Psk6s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cj:yf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. </a:t>
            </a:r>
          </a:p>
          <a:p>
            <a:r>
              <a:rPr lang="en-US" dirty="0" smtClean="0">
                <a:latin typeface="Preeti" pitchFamily="2" charset="0"/>
              </a:rPr>
              <a:t>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Psk6s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eO;s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pd]/ </a:t>
            </a:r>
            <a:r>
              <a:rPr lang="en-US" dirty="0" err="1" smtClean="0">
                <a:latin typeface="Preeti" pitchFamily="2" charset="0"/>
              </a:rPr>
              <a:t>slt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lyof</a:t>
            </a:r>
            <a:r>
              <a:rPr lang="en-US" dirty="0" smtClean="0">
                <a:latin typeface="Preeti" pitchFamily="2" charset="0"/>
              </a:rPr>
              <a:t>], ;]fWg'k5{ . </a:t>
            </a:r>
          </a:p>
          <a:p>
            <a:r>
              <a:rPr lang="en-US" dirty="0" smtClean="0">
                <a:latin typeface="Preeti" pitchFamily="2" charset="0"/>
              </a:rPr>
              <a:t>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 Psk6s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k'¿ifsf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xF'bfsf</a:t>
            </a:r>
            <a:r>
              <a:rPr lang="en-US" dirty="0" smtClean="0">
                <a:latin typeface="Preeti" pitchFamily="2" charset="0"/>
              </a:rPr>
              <a:t>] pd]/ n]</a:t>
            </a:r>
            <a:r>
              <a:rPr lang="en-US" dirty="0" err="1" smtClean="0">
                <a:latin typeface="Preeti" pitchFamily="2" charset="0"/>
              </a:rPr>
              <a:t>Vbf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To;avt</a:t>
            </a:r>
            <a:r>
              <a:rPr lang="en-US" dirty="0" smtClean="0">
                <a:latin typeface="Preeti" pitchFamily="2" charset="0"/>
              </a:rPr>
              <a:t> k"/f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pd]/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PseGbf</a:t>
            </a:r>
            <a:r>
              <a:rPr lang="en-US" dirty="0" smtClean="0">
                <a:latin typeface="Preeti" pitchFamily="2" charset="0"/>
              </a:rPr>
              <a:t> a9L 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pd]/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{5, bf];|f], t];|f] ===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pd]/ n]</a:t>
            </a:r>
            <a:r>
              <a:rPr lang="en-US" dirty="0" err="1" smtClean="0">
                <a:latin typeface="Preeti" pitchFamily="2" charset="0"/>
              </a:rPr>
              <a:t>Vg'x'Fb</a:t>
            </a:r>
            <a:r>
              <a:rPr lang="en-US" dirty="0" smtClean="0">
                <a:latin typeface="Preeti" pitchFamily="2" charset="0"/>
              </a:rPr>
              <a:t>}g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!$M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 k"/f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pd]/ </a:t>
            </a:r>
            <a:r>
              <a:rPr lang="en-US" dirty="0" err="1" smtClean="0">
                <a:latin typeface="Preeti" pitchFamily="2" charset="0"/>
              </a:rPr>
              <a:t>slt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lyof</a:t>
            </a:r>
            <a:r>
              <a:rPr lang="en-US" dirty="0" smtClean="0">
                <a:latin typeface="Preeti" pitchFamily="2" charset="0"/>
              </a:rPr>
              <a:t>] &lt; </a:t>
            </a:r>
            <a:br>
              <a:rPr lang="en-US" dirty="0" smtClean="0">
                <a:latin typeface="Preeti" pitchFamily="2" charset="0"/>
              </a:rPr>
            </a:br>
            <a:r>
              <a:rPr lang="en-US" dirty="0" smtClean="0">
                <a:latin typeface="Preeti" pitchFamily="2" charset="0"/>
              </a:rPr>
              <a:t>-</a:t>
            </a:r>
            <a:r>
              <a:rPr lang="en-US" sz="2700" dirty="0" err="1" smtClean="0">
                <a:latin typeface="Preeti" pitchFamily="2" charset="0"/>
              </a:rPr>
              <a:t>hLjgdf</a:t>
            </a:r>
            <a:r>
              <a:rPr lang="en-US" sz="2700" dirty="0" smtClean="0">
                <a:latin typeface="Preeti" pitchFamily="2" charset="0"/>
              </a:rPr>
              <a:t> </a:t>
            </a:r>
            <a:r>
              <a:rPr lang="en-US" sz="2700" dirty="0" err="1" smtClean="0">
                <a:latin typeface="Preeti" pitchFamily="2" charset="0"/>
              </a:rPr>
              <a:t>slDtdf</a:t>
            </a:r>
            <a:r>
              <a:rPr lang="en-US" sz="2700" dirty="0" smtClean="0">
                <a:latin typeface="Preeti" pitchFamily="2" charset="0"/>
              </a:rPr>
              <a:t> Ps k6s </a:t>
            </a:r>
            <a:r>
              <a:rPr lang="en-US" sz="2700" dirty="0" err="1" smtClean="0">
                <a:latin typeface="Preeti" pitchFamily="2" charset="0"/>
              </a:rPr>
              <a:t>ljjfx</a:t>
            </a:r>
            <a:r>
              <a:rPr lang="en-US" sz="2700" dirty="0" smtClean="0">
                <a:latin typeface="Preeti" pitchFamily="2" charset="0"/>
              </a:rPr>
              <a:t> </a:t>
            </a:r>
            <a:r>
              <a:rPr lang="en-US" sz="2700" dirty="0" err="1" smtClean="0">
                <a:latin typeface="Preeti" pitchFamily="2" charset="0"/>
              </a:rPr>
              <a:t>ePsfnfO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dfq</a:t>
            </a:r>
            <a:r>
              <a:rPr lang="en-US" sz="2700" dirty="0" smtClean="0">
                <a:latin typeface="Preeti" pitchFamily="2" charset="0"/>
              </a:rPr>
              <a:t>, k'/f pd]/ n]Vg'k5{ _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x'Fbfsf</a:t>
            </a:r>
            <a:r>
              <a:rPr lang="en-US" dirty="0" smtClean="0">
                <a:latin typeface="Preeti" pitchFamily="2" charset="0"/>
              </a:rPr>
              <a:t>] pd]/ </a:t>
            </a:r>
            <a:r>
              <a:rPr lang="en-US" dirty="0" err="1" smtClean="0">
                <a:latin typeface="Preeti" pitchFamily="2" charset="0"/>
              </a:rPr>
              <a:t>eGg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g;s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p;sf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xfnsf</a:t>
            </a:r>
            <a:r>
              <a:rPr lang="en-US" dirty="0" smtClean="0">
                <a:latin typeface="Preeti" pitchFamily="2" charset="0"/>
              </a:rPr>
              <a:t>] pd]/ /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slt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eof</a:t>
            </a:r>
            <a:r>
              <a:rPr lang="en-US" dirty="0" smtClean="0">
                <a:latin typeface="Preeti" pitchFamily="2" charset="0"/>
              </a:rPr>
              <a:t>] ;f]</a:t>
            </a:r>
            <a:r>
              <a:rPr lang="en-US" dirty="0" err="1" smtClean="0">
                <a:latin typeface="Preeti" pitchFamily="2" charset="0"/>
              </a:rPr>
              <a:t>wL</a:t>
            </a:r>
            <a:r>
              <a:rPr lang="en-US" dirty="0" smtClean="0">
                <a:latin typeface="Preeti" pitchFamily="2" charset="0"/>
              </a:rPr>
              <a:t> ;f]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36fO{ n]Vg ;lsG5 .</a:t>
            </a:r>
          </a:p>
          <a:p>
            <a:r>
              <a:rPr lang="en-US" dirty="0" smtClean="0">
                <a:latin typeface="Preeti" pitchFamily="2" charset="0"/>
              </a:rPr>
              <a:t> h:t}M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xfnsf</a:t>
            </a:r>
            <a:r>
              <a:rPr lang="en-US" dirty="0" smtClean="0">
                <a:latin typeface="Preeti" pitchFamily="2" charset="0"/>
              </a:rPr>
              <a:t>] pd]/ $%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5 /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cjlw</a:t>
            </a:r>
            <a:r>
              <a:rPr lang="en-US" dirty="0" smtClean="0">
                <a:latin typeface="Preeti" pitchFamily="2" charset="0"/>
              </a:rPr>
              <a:t> @%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eof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pQm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]k6s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x'Fbfsf</a:t>
            </a:r>
            <a:r>
              <a:rPr lang="en-US" dirty="0" smtClean="0">
                <a:latin typeface="Preeti" pitchFamily="2" charset="0"/>
              </a:rPr>
              <a:t>] pd]/ @)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x'gcfpF5 . </a:t>
            </a:r>
          </a:p>
          <a:p>
            <a:r>
              <a:rPr lang="en-US" dirty="0" err="1" smtClean="0">
                <a:latin typeface="Preeti" pitchFamily="2" charset="0"/>
              </a:rPr>
              <a:t>To:t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aRrf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hGdbfsf</a:t>
            </a:r>
            <a:r>
              <a:rPr lang="en-US" dirty="0" smtClean="0">
                <a:latin typeface="Preeti" pitchFamily="2" charset="0"/>
              </a:rPr>
              <a:t>] pd]/, &gt;</a:t>
            </a:r>
            <a:r>
              <a:rPr lang="en-US" dirty="0" err="1" smtClean="0">
                <a:latin typeface="Preeti" pitchFamily="2" charset="0"/>
              </a:rPr>
              <a:t>Ldfg</a:t>
            </a:r>
            <a:r>
              <a:rPr lang="en-US" dirty="0" smtClean="0">
                <a:latin typeface="Preeti" pitchFamily="2" charset="0"/>
              </a:rPr>
              <a:t>–&gt;</a:t>
            </a:r>
            <a:r>
              <a:rPr lang="en-US" dirty="0" err="1" smtClean="0">
                <a:latin typeface="Preeti" pitchFamily="2" charset="0"/>
              </a:rPr>
              <a:t>LdtLsf</a:t>
            </a:r>
            <a:r>
              <a:rPr lang="en-US" dirty="0" smtClean="0">
                <a:latin typeface="Preeti" pitchFamily="2" charset="0"/>
              </a:rPr>
              <a:t>] pd]/ </a:t>
            </a:r>
            <a:r>
              <a:rPr lang="en-US" dirty="0" err="1" smtClean="0">
                <a:latin typeface="Preeti" pitchFamily="2" charset="0"/>
              </a:rPr>
              <a:t>slt</a:t>
            </a:r>
            <a:r>
              <a:rPr lang="en-US" dirty="0" smtClean="0">
                <a:latin typeface="Preeti" pitchFamily="2" charset="0"/>
              </a:rPr>
              <a:t> km/s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(Age Difference)</a:t>
            </a:r>
            <a:r>
              <a:rPr lang="en-US" dirty="0" smtClean="0">
                <a:latin typeface="Preeti" pitchFamily="2" charset="0"/>
              </a:rPr>
              <a:t> 5 o;af6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klxnf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ljjfx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ubf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pd]/ </a:t>
            </a:r>
            <a:r>
              <a:rPr lang="en-US" dirty="0" err="1" smtClean="0">
                <a:latin typeface="Preeti" pitchFamily="2" charset="0"/>
              </a:rPr>
              <a:t>Plsg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;</a:t>
            </a:r>
            <a:r>
              <a:rPr lang="en-US" dirty="0" err="1" smtClean="0">
                <a:latin typeface="Preeti" pitchFamily="2" charset="0"/>
              </a:rPr>
              <a:t>lhnf</a:t>
            </a:r>
            <a:r>
              <a:rPr lang="en-US" dirty="0" smtClean="0">
                <a:latin typeface="Preeti" pitchFamily="2" charset="0"/>
              </a:rPr>
              <a:t>] x'G5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reeti" pitchFamily="2" charset="0"/>
              </a:rPr>
              <a:t/>
            </a:r>
            <a:br>
              <a:rPr lang="en-US" dirty="0" smtClean="0">
                <a:latin typeface="Preeti" pitchFamily="2" charset="0"/>
              </a:rPr>
            </a:br>
            <a:r>
              <a:rPr lang="en-US" dirty="0" err="1" smtClean="0">
                <a:latin typeface="Preeti" pitchFamily="2" charset="0"/>
              </a:rPr>
              <a:t>Effu</a:t>
            </a:r>
            <a:r>
              <a:rPr lang="en-US" dirty="0" smtClean="0">
                <a:latin typeface="Preeti" pitchFamily="2" charset="0"/>
              </a:rPr>
              <a:t> * M </a:t>
            </a:r>
            <a:r>
              <a:rPr lang="en-US" dirty="0" err="1" smtClean="0">
                <a:latin typeface="Preeti" pitchFamily="2" charset="0"/>
              </a:rPr>
              <a:t>JolQmut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</a:t>
            </a:r>
            <a:r>
              <a:rPr lang="en-US" dirty="0" smtClean="0">
                <a:latin typeface="Preeti" pitchFamily="2" charset="0"/>
              </a:rPr>
              <a:t>/0fsf] </a:t>
            </a:r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!%—!* -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ljj</a:t>
            </a:r>
            <a:r>
              <a:rPr lang="en-US" dirty="0" smtClean="0">
                <a:latin typeface="Preeti" pitchFamily="2" charset="0"/>
              </a:rPr>
              <a:t>/0f_ </a:t>
            </a:r>
            <a:br>
              <a:rPr lang="en-US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841500"/>
            <a:ext cx="65151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!% 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_=====n] k9\g, n]Vg </a:t>
            </a:r>
            <a:r>
              <a:rPr lang="en-US" dirty="0" err="1" smtClean="0">
                <a:latin typeface="Preeti" pitchFamily="2" charset="0"/>
              </a:rPr>
              <a:t>hfGg'ePsf</a:t>
            </a:r>
            <a:r>
              <a:rPr lang="en-US" dirty="0" smtClean="0">
                <a:latin typeface="Preeti" pitchFamily="2" charset="0"/>
              </a:rPr>
              <a:t>] 5 &lt; </a:t>
            </a:r>
            <a:br>
              <a:rPr lang="en-US" dirty="0" smtClean="0">
                <a:latin typeface="Preeti" pitchFamily="2" charset="0"/>
              </a:rPr>
            </a:br>
            <a:r>
              <a:rPr lang="en-US" sz="2700" dirty="0" smtClean="0">
                <a:latin typeface="Preeti" pitchFamily="2" charset="0"/>
              </a:rPr>
              <a:t>-% </a:t>
            </a:r>
            <a:r>
              <a:rPr lang="en-US" sz="2700" dirty="0" err="1" smtClean="0">
                <a:latin typeface="Preeti" pitchFamily="2" charset="0"/>
              </a:rPr>
              <a:t>jif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jf</a:t>
            </a:r>
            <a:r>
              <a:rPr lang="en-US" sz="2700" dirty="0" smtClean="0">
                <a:latin typeface="Preeti" pitchFamily="2" charset="0"/>
              </a:rPr>
              <a:t> ;f]</a:t>
            </a:r>
            <a:r>
              <a:rPr lang="en-US" sz="2700" dirty="0" err="1" smtClean="0">
                <a:latin typeface="Preeti" pitchFamily="2" charset="0"/>
              </a:rPr>
              <a:t>eGbf</a:t>
            </a:r>
            <a:r>
              <a:rPr lang="en-US" sz="2700" dirty="0" smtClean="0">
                <a:latin typeface="Preeti" pitchFamily="2" charset="0"/>
              </a:rPr>
              <a:t> </a:t>
            </a:r>
            <a:r>
              <a:rPr lang="en-US" sz="2700" dirty="0" err="1" smtClean="0">
                <a:latin typeface="Preeti" pitchFamily="2" charset="0"/>
              </a:rPr>
              <a:t>dflysfnfO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dfq</a:t>
            </a:r>
            <a:r>
              <a:rPr lang="en-US" sz="2700" dirty="0" smtClean="0">
                <a:latin typeface="Preeti" pitchFamily="2" charset="0"/>
              </a:rPr>
              <a:t>_ </a:t>
            </a:r>
            <a:endParaRPr lang="en-US" sz="2700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8013700" cy="5164719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efiffdf</a:t>
            </a:r>
            <a:r>
              <a:rPr lang="en-US" dirty="0" smtClean="0">
                <a:latin typeface="Preeti" pitchFamily="2" charset="0"/>
              </a:rPr>
              <a:t> k9\g, n]Vg /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x/</a:t>
            </a:r>
            <a:r>
              <a:rPr lang="en-US" dirty="0" err="1" smtClean="0">
                <a:latin typeface="Preeti" pitchFamily="2" charset="0"/>
              </a:rPr>
              <a:t>lx;fa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k9\g, n]Vg </a:t>
            </a:r>
            <a:r>
              <a:rPr lang="en-US" dirty="0" err="1" smtClean="0">
                <a:latin typeface="Preeti" pitchFamily="2" charset="0"/>
              </a:rPr>
              <a:t>b'a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cyf</a:t>
            </a:r>
            <a:r>
              <a:rPr lang="en-US" dirty="0" smtClean="0">
                <a:latin typeface="Preeti" pitchFamily="2" charset="0"/>
              </a:rPr>
              <a:t>{t\ n]vk9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eGg'k5{ . </a:t>
            </a:r>
          </a:p>
          <a:p>
            <a:r>
              <a:rPr lang="en-US" dirty="0" smtClean="0">
                <a:latin typeface="Preeti" pitchFamily="2" charset="0"/>
              </a:rPr>
              <a:t>k9\g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sfnfO</a:t>
            </a:r>
            <a:r>
              <a:rPr lang="en-US" dirty="0" smtClean="0">
                <a:latin typeface="Preeti" pitchFamily="2" charset="0"/>
              </a:rPr>
              <a:t>{ n]vk9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eGg'x'Fb</a:t>
            </a:r>
            <a:r>
              <a:rPr lang="en-US" dirty="0" smtClean="0">
                <a:latin typeface="Preeti" pitchFamily="2" charset="0"/>
              </a:rPr>
              <a:t>}g . b}</a:t>
            </a:r>
            <a:r>
              <a:rPr lang="en-US" dirty="0" err="1" smtClean="0">
                <a:latin typeface="Preeti" pitchFamily="2" charset="0"/>
              </a:rPr>
              <a:t>lgs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sfo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x/</a:t>
            </a:r>
            <a:r>
              <a:rPr lang="en-US" dirty="0" err="1" smtClean="0">
                <a:latin typeface="Preeti" pitchFamily="2" charset="0"/>
              </a:rPr>
              <a:t>lx;fa</a:t>
            </a:r>
            <a:r>
              <a:rPr lang="en-US" dirty="0" smtClean="0">
                <a:latin typeface="Preeti" pitchFamily="2" charset="0"/>
              </a:rPr>
              <a:t> -</a:t>
            </a:r>
            <a:r>
              <a:rPr lang="en-US" dirty="0" err="1" smtClean="0">
                <a:latin typeface="Preeti" pitchFamily="2" charset="0"/>
              </a:rPr>
              <a:t>hf</a:t>
            </a:r>
            <a:r>
              <a:rPr lang="en-US" dirty="0" smtClean="0">
                <a:latin typeface="Preeti" pitchFamily="2" charset="0"/>
              </a:rPr>
              <a:t>]8, 36fp_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sfnfO</a:t>
            </a:r>
            <a:r>
              <a:rPr lang="en-US" dirty="0" smtClean="0">
                <a:latin typeface="Preeti" pitchFamily="2" charset="0"/>
              </a:rPr>
              <a:t>{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x/</a:t>
            </a:r>
            <a:r>
              <a:rPr lang="en-US" dirty="0" err="1" smtClean="0">
                <a:latin typeface="Preeti" pitchFamily="2" charset="0"/>
              </a:rPr>
              <a:t>lx;fa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eGg'k5{ . </a:t>
            </a:r>
          </a:p>
          <a:p>
            <a:r>
              <a:rPr lang="en-US" dirty="0" smtClean="0">
                <a:latin typeface="Preeti" pitchFamily="2" charset="0"/>
              </a:rPr>
              <a:t>To;}n] n]vk9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x'gsf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efiffdf</a:t>
            </a:r>
            <a:r>
              <a:rPr lang="en-US" dirty="0" smtClean="0">
                <a:latin typeface="Preeti" pitchFamily="2" charset="0"/>
              </a:rPr>
              <a:t> k9\g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], n]Vg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/ ;</a:t>
            </a:r>
            <a:r>
              <a:rPr lang="en-US" dirty="0" err="1" smtClean="0">
                <a:latin typeface="Preeti" pitchFamily="2" charset="0"/>
              </a:rPr>
              <a:t>fdfGo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lx;fa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x'g'k5{ . </a:t>
            </a:r>
          </a:p>
          <a:p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efiffdf</a:t>
            </a:r>
            <a:r>
              <a:rPr lang="en-US" dirty="0" smtClean="0">
                <a:latin typeface="Preeti" pitchFamily="2" charset="0"/>
              </a:rPr>
              <a:t> k9\g ;</a:t>
            </a:r>
            <a:r>
              <a:rPr lang="en-US" dirty="0" err="1" smtClean="0">
                <a:latin typeface="Preeti" pitchFamily="2" charset="0"/>
              </a:rPr>
              <a:t>Sg</a:t>
            </a:r>
            <a:r>
              <a:rPr lang="en-US" dirty="0" smtClean="0">
                <a:latin typeface="Preeti" pitchFamily="2" charset="0"/>
              </a:rPr>
              <a:t>] / cg's/0f u/L </a:t>
            </a:r>
            <a:r>
              <a:rPr lang="en-US" dirty="0" err="1" smtClean="0">
                <a:latin typeface="Preeti" pitchFamily="2" charset="0"/>
              </a:rPr>
              <a:t>cfkm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Vg;Sg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k9\g, n]Vg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u0fgf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{'</a:t>
            </a:r>
            <a:r>
              <a:rPr lang="en-US" dirty="0" err="1" smtClean="0">
                <a:latin typeface="Preeti" pitchFamily="2" charset="0"/>
              </a:rPr>
              <a:t>x'Fb</a:t>
            </a:r>
            <a:r>
              <a:rPr lang="en-US" dirty="0" smtClean="0">
                <a:latin typeface="Preeti" pitchFamily="2" charset="0"/>
              </a:rPr>
              <a:t>}g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0988" y="2085975"/>
            <a:ext cx="17240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!% 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_=====n] k9\g, n]Vg </a:t>
            </a:r>
            <a:r>
              <a:rPr lang="en-US" dirty="0" err="1" smtClean="0">
                <a:latin typeface="Preeti" pitchFamily="2" charset="0"/>
              </a:rPr>
              <a:t>hfGg'ePsf</a:t>
            </a:r>
            <a:r>
              <a:rPr lang="en-US" dirty="0" smtClean="0">
                <a:latin typeface="Preeti" pitchFamily="2" charset="0"/>
              </a:rPr>
              <a:t>] 5 &lt; </a:t>
            </a:r>
            <a:br>
              <a:rPr lang="en-US" dirty="0" smtClean="0">
                <a:latin typeface="Preeti" pitchFamily="2" charset="0"/>
              </a:rPr>
            </a:br>
            <a:r>
              <a:rPr lang="en-US" sz="2700" dirty="0" smtClean="0">
                <a:latin typeface="Preeti" pitchFamily="2" charset="0"/>
              </a:rPr>
              <a:t>-% </a:t>
            </a:r>
            <a:r>
              <a:rPr lang="en-US" sz="2700" dirty="0" err="1" smtClean="0">
                <a:latin typeface="Preeti" pitchFamily="2" charset="0"/>
              </a:rPr>
              <a:t>jif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jf</a:t>
            </a:r>
            <a:r>
              <a:rPr lang="en-US" sz="2700" dirty="0" smtClean="0">
                <a:latin typeface="Preeti" pitchFamily="2" charset="0"/>
              </a:rPr>
              <a:t> ;f]</a:t>
            </a:r>
            <a:r>
              <a:rPr lang="en-US" sz="2700" dirty="0" err="1" smtClean="0">
                <a:latin typeface="Preeti" pitchFamily="2" charset="0"/>
              </a:rPr>
              <a:t>eGbf</a:t>
            </a:r>
            <a:r>
              <a:rPr lang="en-US" sz="2700" dirty="0" smtClean="0">
                <a:latin typeface="Preeti" pitchFamily="2" charset="0"/>
              </a:rPr>
              <a:t> </a:t>
            </a:r>
            <a:r>
              <a:rPr lang="en-US" sz="2700" dirty="0" err="1" smtClean="0">
                <a:latin typeface="Preeti" pitchFamily="2" charset="0"/>
              </a:rPr>
              <a:t>dflysfnfO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dfq</a:t>
            </a:r>
            <a:r>
              <a:rPr lang="en-US" sz="2700" dirty="0" smtClean="0">
                <a:latin typeface="Preeti" pitchFamily="2" charset="0"/>
              </a:rPr>
              <a:t>_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8397240" cy="5164719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efiffdf</a:t>
            </a:r>
            <a:r>
              <a:rPr lang="en-US" dirty="0" smtClean="0">
                <a:latin typeface="Preeti" pitchFamily="2" charset="0"/>
              </a:rPr>
              <a:t> k9\g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k9\g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eGg'k5{ . </a:t>
            </a:r>
          </a:p>
          <a:p>
            <a:r>
              <a:rPr lang="en-US" dirty="0" smtClean="0">
                <a:latin typeface="Preeti" pitchFamily="2" charset="0"/>
              </a:rPr>
              <a:t>k9\g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t/ n]Vg </a:t>
            </a:r>
            <a:r>
              <a:rPr lang="en-US" dirty="0" err="1" smtClean="0">
                <a:latin typeface="Preeti" pitchFamily="2" charset="0"/>
              </a:rPr>
              <a:t>ghfg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sfnfO</a:t>
            </a:r>
            <a:r>
              <a:rPr lang="en-US" dirty="0" smtClean="0">
                <a:latin typeface="Preeti" pitchFamily="2" charset="0"/>
              </a:rPr>
              <a:t>{ k9\g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eGg'k5{ . </a:t>
            </a:r>
          </a:p>
          <a:p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xL</a:t>
            </a:r>
            <a:r>
              <a:rPr lang="en-US" dirty="0" smtClean="0">
                <a:latin typeface="Preeti" pitchFamily="2" charset="0"/>
              </a:rPr>
              <a:t> k9\g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hfGg</a:t>
            </a:r>
            <a:r>
              <a:rPr lang="en-US" dirty="0" smtClean="0">
                <a:latin typeface="Preeti" pitchFamily="2" charset="0"/>
              </a:rPr>
              <a:t>] t/ n]Vg </a:t>
            </a:r>
            <a:r>
              <a:rPr lang="en-US" dirty="0" err="1" smtClean="0">
                <a:latin typeface="Preeti" pitchFamily="2" charset="0"/>
              </a:rPr>
              <a:t>ghfGg</a:t>
            </a:r>
            <a:r>
              <a:rPr lang="en-US" dirty="0" smtClean="0">
                <a:latin typeface="Preeti" pitchFamily="2" charset="0"/>
              </a:rPr>
              <a:t>] x'g;Sb5g\ . </a:t>
            </a:r>
          </a:p>
          <a:p>
            <a:r>
              <a:rPr lang="en-US" dirty="0" smtClean="0">
                <a:latin typeface="Preeti" pitchFamily="2" charset="0"/>
              </a:rPr>
              <a:t>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Ps </a:t>
            </a:r>
            <a:r>
              <a:rPr lang="en-US" dirty="0" err="1" smtClean="0">
                <a:latin typeface="Preeti" pitchFamily="2" charset="0"/>
              </a:rPr>
              <a:t>lnlkdf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lvPsf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cIf</a:t>
            </a:r>
            <a:r>
              <a:rPr lang="en-US" dirty="0" smtClean="0">
                <a:latin typeface="Preeti" pitchFamily="2" charset="0"/>
              </a:rPr>
              <a:t>/x¿ k9\g / n]Vg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dxnsf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nx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Preeti" pitchFamily="2" charset="0"/>
              </a:rPr>
              <a:t> n]Vg'k5{ .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lghn</a:t>
            </a:r>
            <a:r>
              <a:rPr lang="en-US" dirty="0" smtClean="0">
                <a:latin typeface="Preeti" pitchFamily="2" charset="0"/>
              </a:rPr>
              <a:t>] k9\g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Preeti" pitchFamily="2" charset="0"/>
              </a:rPr>
              <a:t> n]Vg'k5{ .</a:t>
            </a:r>
          </a:p>
          <a:p>
            <a:r>
              <a:rPr lang="en-US" dirty="0" smtClean="0">
                <a:latin typeface="Preeti" pitchFamily="2" charset="0"/>
              </a:rPr>
              <a:t> k9\g / n]Vg </a:t>
            </a:r>
            <a:r>
              <a:rPr lang="en-US" dirty="0" err="1" smtClean="0">
                <a:latin typeface="Preeti" pitchFamily="2" charset="0"/>
              </a:rPr>
              <a:t>b'j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5}g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Preeti" pitchFamily="2" charset="0"/>
              </a:rPr>
              <a:t> n]Vgk5{ .</a:t>
            </a:r>
          </a:p>
          <a:p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0988" y="2085975"/>
            <a:ext cx="17240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!% 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_=====n] k9\g, n]Vg </a:t>
            </a:r>
            <a:r>
              <a:rPr lang="en-US" dirty="0" err="1" smtClean="0">
                <a:latin typeface="Preeti" pitchFamily="2" charset="0"/>
              </a:rPr>
              <a:t>hfGg'ePsf</a:t>
            </a:r>
            <a:r>
              <a:rPr lang="en-US" dirty="0" smtClean="0">
                <a:latin typeface="Preeti" pitchFamily="2" charset="0"/>
              </a:rPr>
              <a:t>] 5 &lt; </a:t>
            </a:r>
            <a:br>
              <a:rPr lang="en-US" dirty="0" smtClean="0">
                <a:latin typeface="Preeti" pitchFamily="2" charset="0"/>
              </a:rPr>
            </a:br>
            <a:r>
              <a:rPr lang="en-US" sz="2700" dirty="0" smtClean="0">
                <a:latin typeface="Preeti" pitchFamily="2" charset="0"/>
              </a:rPr>
              <a:t>-% </a:t>
            </a:r>
            <a:r>
              <a:rPr lang="en-US" sz="2700" dirty="0" err="1" smtClean="0">
                <a:latin typeface="Preeti" pitchFamily="2" charset="0"/>
              </a:rPr>
              <a:t>jif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jf</a:t>
            </a:r>
            <a:r>
              <a:rPr lang="en-US" sz="2700" dirty="0" smtClean="0">
                <a:latin typeface="Preeti" pitchFamily="2" charset="0"/>
              </a:rPr>
              <a:t> ;f]</a:t>
            </a:r>
            <a:r>
              <a:rPr lang="en-US" sz="2700" dirty="0" err="1" smtClean="0">
                <a:latin typeface="Preeti" pitchFamily="2" charset="0"/>
              </a:rPr>
              <a:t>eGbf</a:t>
            </a:r>
            <a:r>
              <a:rPr lang="en-US" sz="2700" dirty="0" smtClean="0">
                <a:latin typeface="Preeti" pitchFamily="2" charset="0"/>
              </a:rPr>
              <a:t> </a:t>
            </a:r>
            <a:r>
              <a:rPr lang="en-US" sz="2700" dirty="0" err="1" smtClean="0">
                <a:latin typeface="Preeti" pitchFamily="2" charset="0"/>
              </a:rPr>
              <a:t>dflysfnfO</a:t>
            </a:r>
            <a:r>
              <a:rPr lang="en-US" sz="2700" dirty="0" smtClean="0">
                <a:latin typeface="Preeti" pitchFamily="2" charset="0"/>
              </a:rPr>
              <a:t>{ </a:t>
            </a:r>
            <a:r>
              <a:rPr lang="en-US" sz="2700" dirty="0" err="1" smtClean="0">
                <a:latin typeface="Preeti" pitchFamily="2" charset="0"/>
              </a:rPr>
              <a:t>dfq</a:t>
            </a:r>
            <a:r>
              <a:rPr lang="en-US" sz="2700" dirty="0" smtClean="0">
                <a:latin typeface="Preeti" pitchFamily="2" charset="0"/>
              </a:rPr>
              <a:t>_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8138160" cy="516471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lnPsf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cyf</a:t>
            </a:r>
            <a:r>
              <a:rPr lang="en-US" dirty="0" smtClean="0">
                <a:latin typeface="Preeti" pitchFamily="2" charset="0"/>
              </a:rPr>
              <a:t>{t\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, kf7zfnf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egf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s]</a:t>
            </a:r>
            <a:r>
              <a:rPr lang="en-US" dirty="0" err="1" smtClean="0">
                <a:latin typeface="Preeti" pitchFamily="2" charset="0"/>
              </a:rPr>
              <a:t>xL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n]vk9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x'g;Sb5 . </a:t>
            </a:r>
          </a:p>
          <a:p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glnPsf</a:t>
            </a:r>
            <a:r>
              <a:rPr lang="en-US" dirty="0" smtClean="0">
                <a:latin typeface="Preeti" pitchFamily="2" charset="0"/>
              </a:rPr>
              <a:t> -</a:t>
            </a:r>
            <a:r>
              <a:rPr lang="en-US" dirty="0" err="1" smtClean="0">
                <a:latin typeface="Preeti" pitchFamily="2" charset="0"/>
              </a:rPr>
              <a:t>cyf</a:t>
            </a:r>
            <a:r>
              <a:rPr lang="en-US" dirty="0" smtClean="0">
                <a:latin typeface="Preeti" pitchFamily="2" charset="0"/>
              </a:rPr>
              <a:t>{t\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, kf7zfnf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egf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_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3/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afn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k|f</a:t>
            </a:r>
            <a:r>
              <a:rPr lang="en-US" dirty="0" smtClean="0">
                <a:latin typeface="Preeti" pitchFamily="2" charset="0"/>
              </a:rPr>
              <a:t>}9 </a:t>
            </a:r>
            <a:r>
              <a:rPr lang="en-US" dirty="0" err="1" smtClean="0">
                <a:latin typeface="Preeti" pitchFamily="2" charset="0"/>
              </a:rPr>
              <a:t>sIffdf</a:t>
            </a:r>
            <a:r>
              <a:rPr lang="en-US" dirty="0" smtClean="0">
                <a:latin typeface="Preeti" pitchFamily="2" charset="0"/>
              </a:rPr>
              <a:t> ;+</a:t>
            </a:r>
            <a:r>
              <a:rPr lang="en-US" dirty="0" err="1" smtClean="0">
                <a:latin typeface="Preeti" pitchFamily="2" charset="0"/>
              </a:rPr>
              <a:t>nUg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o:t}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/n]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u/L n]vk9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x'g;Sb5 .</a:t>
            </a:r>
          </a:p>
          <a:p>
            <a:r>
              <a:rPr lang="en-US" dirty="0" smtClean="0">
                <a:latin typeface="Preeti" pitchFamily="2" charset="0"/>
              </a:rPr>
              <a:t> 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k|To</a:t>
            </a:r>
            <a:r>
              <a:rPr lang="en-US" dirty="0" smtClean="0">
                <a:latin typeface="Preeti" pitchFamily="2" charset="0"/>
              </a:rPr>
              <a:t>]s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k9\g, n]Vg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5, 5}g ;f]</a:t>
            </a:r>
            <a:r>
              <a:rPr lang="en-US" dirty="0" err="1" smtClean="0">
                <a:latin typeface="Preeti" pitchFamily="2" charset="0"/>
              </a:rPr>
              <a:t>wL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a'emL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Plsg</a:t>
            </a:r>
            <a:r>
              <a:rPr lang="en-US" dirty="0" smtClean="0">
                <a:latin typeface="Preeti" pitchFamily="2" charset="0"/>
              </a:rPr>
              <a:t> u/L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dxnsf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nx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dirty="0" err="1" smtClean="0">
                <a:latin typeface="Preeti" pitchFamily="2" charset="0"/>
              </a:rPr>
              <a:t>gDa</a:t>
            </a:r>
            <a:r>
              <a:rPr lang="en-US" dirty="0" smtClean="0">
                <a:latin typeface="Preeti" pitchFamily="2" charset="0"/>
              </a:rPr>
              <a:t>/ n]Vg'k5{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0988" y="2085975"/>
            <a:ext cx="17240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reeti" pitchFamily="2" charset="0"/>
              </a:rPr>
              <a:t/>
            </a:r>
            <a:br>
              <a:rPr lang="en-US" dirty="0" smtClean="0">
                <a:latin typeface="Preeti" pitchFamily="2" charset="0"/>
              </a:rPr>
            </a:br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!^ M -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_=======</a:t>
            </a:r>
            <a:r>
              <a:rPr lang="en-US" dirty="0" err="1" smtClean="0">
                <a:latin typeface="Preeti" pitchFamily="2" charset="0"/>
              </a:rPr>
              <a:t>slxNo</a:t>
            </a:r>
            <a:r>
              <a:rPr lang="en-US" dirty="0" smtClean="0">
                <a:latin typeface="Preeti" pitchFamily="2" charset="0"/>
              </a:rPr>
              <a:t>} k9\</a:t>
            </a:r>
            <a:r>
              <a:rPr lang="en-US" dirty="0" err="1" smtClean="0">
                <a:latin typeface="Preeti" pitchFamily="2" charset="0"/>
              </a:rPr>
              <a:t>g</a:t>
            </a:r>
            <a:r>
              <a:rPr lang="en-US" b="1" dirty="0" err="1" smtClean="0">
                <a:latin typeface="Preeti" pitchFamily="2" charset="0"/>
              </a:rPr>
              <a:t>∕n</a:t>
            </a:r>
            <a:r>
              <a:rPr lang="en-US" b="1" dirty="0" smtClean="0">
                <a:latin typeface="Preeti" pitchFamily="2" charset="0"/>
              </a:rPr>
              <a:t>]Vg z}</a:t>
            </a:r>
            <a:r>
              <a:rPr lang="en-US" b="1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hfg</a:t>
            </a:r>
            <a:r>
              <a:rPr lang="en-US" b="1" dirty="0" smtClean="0">
                <a:latin typeface="Preeti" pitchFamily="2" charset="0"/>
              </a:rPr>
              <a:t>' </a:t>
            </a:r>
            <a:r>
              <a:rPr lang="en-US" b="1" dirty="0" err="1" smtClean="0">
                <a:latin typeface="Preeti" pitchFamily="2" charset="0"/>
              </a:rPr>
              <a:t>eof</a:t>
            </a:r>
            <a:r>
              <a:rPr lang="en-US" b="1" dirty="0" smtClean="0">
                <a:latin typeface="Preeti" pitchFamily="2" charset="0"/>
              </a:rPr>
              <a:t>]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086600" cy="516471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reeti" pitchFamily="2" charset="0"/>
              </a:rPr>
              <a:t>of] </a:t>
            </a:r>
            <a:r>
              <a:rPr lang="en-US" dirty="0" err="1" smtClean="0">
                <a:latin typeface="Preeti" pitchFamily="2" charset="0"/>
              </a:rPr>
              <a:t>k|Zg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AolStnfO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tkfO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slxNo</a:t>
            </a:r>
            <a:r>
              <a:rPr lang="en-US" dirty="0" smtClean="0">
                <a:latin typeface="Preeti" pitchFamily="2" charset="0"/>
              </a:rPr>
              <a:t>} k9\</a:t>
            </a:r>
            <a:r>
              <a:rPr lang="en-US" dirty="0" err="1" smtClean="0">
                <a:latin typeface="Preeti" pitchFamily="2" charset="0"/>
              </a:rPr>
              <a:t>g÷n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Vgsf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hfg'ePsf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lyof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lyPg</a:t>
            </a:r>
            <a:r>
              <a:rPr lang="en-US" dirty="0" smtClean="0">
                <a:latin typeface="Preeti" pitchFamily="2" charset="0"/>
              </a:rPr>
              <a:t> ;f]</a:t>
            </a:r>
            <a:r>
              <a:rPr lang="en-US" dirty="0" err="1" smtClean="0">
                <a:latin typeface="Preeti" pitchFamily="2" charset="0"/>
              </a:rPr>
              <a:t>wL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uO</a:t>
            </a:r>
            <a:r>
              <a:rPr lang="en-US" dirty="0" smtClean="0">
                <a:latin typeface="Preeti" pitchFamily="2" charset="0"/>
              </a:rPr>
              <a:t>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], </a:t>
            </a:r>
            <a:r>
              <a:rPr lang="en-US" dirty="0" err="1" smtClean="0">
                <a:latin typeface="Preeti" pitchFamily="2" charset="0"/>
              </a:rPr>
              <a:t>ljutdf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slxNo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guPsf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lgSof</a:t>
            </a:r>
            <a:r>
              <a:rPr lang="en-US" dirty="0" smtClean="0">
                <a:latin typeface="Preeti" pitchFamily="2" charset="0"/>
              </a:rPr>
              <a:t>}{n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'{ kb{5 . </a:t>
            </a:r>
          </a:p>
          <a:p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s"n÷sn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eGgfn</a:t>
            </a:r>
            <a:r>
              <a:rPr lang="en-US" dirty="0" smtClean="0">
                <a:latin typeface="Preeti" pitchFamily="2" charset="0"/>
              </a:rPr>
              <a:t>] u0fgfsf] ;</a:t>
            </a:r>
            <a:r>
              <a:rPr lang="en-US" dirty="0" err="1" smtClean="0">
                <a:latin typeface="Preeti" pitchFamily="2" charset="0"/>
              </a:rPr>
              <a:t>dodf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ljBf÷lzIff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cfh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gsf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</a:t>
            </a:r>
            <a:r>
              <a:rPr lang="en-US" dirty="0" smtClean="0">
                <a:latin typeface="Preeti" pitchFamily="2" charset="0"/>
              </a:rPr>
              <a:t> -</a:t>
            </a:r>
            <a:r>
              <a:rPr lang="en-US" dirty="0" err="1" smtClean="0">
                <a:latin typeface="Preeti" pitchFamily="2" charset="0"/>
              </a:rPr>
              <a:t>dxfljBfno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, kf7zfnf, </a:t>
            </a:r>
            <a:r>
              <a:rPr lang="en-US" dirty="0" err="1" smtClean="0">
                <a:latin typeface="Preeti" pitchFamily="2" charset="0"/>
              </a:rPr>
              <a:t>lzIffno</a:t>
            </a:r>
            <a:r>
              <a:rPr lang="en-US" dirty="0" smtClean="0">
                <a:latin typeface="Preeti" pitchFamily="2" charset="0"/>
              </a:rPr>
              <a:t>_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sn</a:t>
            </a:r>
            <a:r>
              <a:rPr lang="en-US" dirty="0" smtClean="0">
                <a:latin typeface="Preeti" pitchFamily="2" charset="0"/>
              </a:rPr>
              <a:t>]h, </a:t>
            </a:r>
            <a:r>
              <a:rPr lang="en-US" dirty="0" err="1" smtClean="0">
                <a:latin typeface="Preeti" pitchFamily="2" charset="0"/>
              </a:rPr>
              <a:t>Jofj;flos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lzIffno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ljz</a:t>
            </a:r>
            <a:r>
              <a:rPr lang="en-US" dirty="0" smtClean="0">
                <a:latin typeface="Preeti" pitchFamily="2" charset="0"/>
              </a:rPr>
              <a:t>]if ;</a:t>
            </a:r>
            <a:r>
              <a:rPr lang="en-US" dirty="0" err="1" smtClean="0">
                <a:latin typeface="Preeti" pitchFamily="2" charset="0"/>
              </a:rPr>
              <a:t>fIf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cgf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/ </a:t>
            </a:r>
            <a:r>
              <a:rPr lang="en-US" dirty="0" err="1" smtClean="0">
                <a:latin typeface="Preeti" pitchFamily="2" charset="0"/>
              </a:rPr>
              <a:t>cGo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eGg</a:t>
            </a:r>
            <a:r>
              <a:rPr lang="en-US" dirty="0" smtClean="0">
                <a:latin typeface="Preeti" pitchFamily="2" charset="0"/>
              </a:rPr>
              <a:t>] a'emfpF5 . </a:t>
            </a:r>
          </a:p>
          <a:p>
            <a:r>
              <a:rPr lang="en-US" dirty="0" err="1" smtClean="0">
                <a:latin typeface="Preeti" pitchFamily="2" charset="0"/>
              </a:rPr>
              <a:t>o;df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cfh</a:t>
            </a:r>
            <a:r>
              <a:rPr lang="en-US" dirty="0" smtClean="0">
                <a:latin typeface="Preeti" pitchFamily="2" charset="0"/>
              </a:rPr>
              <a:t>{g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</a:t>
            </a:r>
            <a:r>
              <a:rPr lang="en-US" dirty="0" err="1" smtClean="0">
                <a:latin typeface="Preeti" pitchFamily="2" charset="0"/>
              </a:rPr>
              <a:t>qmddf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Jofj;flos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ljz</a:t>
            </a:r>
            <a:r>
              <a:rPr lang="en-US" dirty="0" smtClean="0">
                <a:latin typeface="Preeti" pitchFamily="2" charset="0"/>
              </a:rPr>
              <a:t>]if ;</a:t>
            </a:r>
            <a:r>
              <a:rPr lang="en-US" dirty="0" err="1" smtClean="0">
                <a:latin typeface="Preeti" pitchFamily="2" charset="0"/>
              </a:rPr>
              <a:t>fIf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cGo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sn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ljZjljBfnodf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egf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x'g'kb</a:t>
            </a:r>
            <a:r>
              <a:rPr lang="en-US" dirty="0" smtClean="0">
                <a:latin typeface="Preeti" pitchFamily="2" charset="0"/>
              </a:rPr>
              <a:t>{5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0413" y="2217738"/>
            <a:ext cx="30003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reeti" pitchFamily="2" charset="0"/>
              </a:rPr>
              <a:t/>
            </a:r>
            <a:br>
              <a:rPr lang="en-US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!^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_=======</a:t>
            </a:r>
            <a:r>
              <a:rPr lang="en-US" b="1" dirty="0" err="1" smtClean="0">
                <a:latin typeface="Preeti" pitchFamily="2" charset="0"/>
              </a:rPr>
              <a:t>slxNo</a:t>
            </a:r>
            <a:r>
              <a:rPr lang="en-US" b="1" dirty="0" smtClean="0">
                <a:latin typeface="Preeti" pitchFamily="2" charset="0"/>
              </a:rPr>
              <a:t>} k9\</a:t>
            </a:r>
            <a:r>
              <a:rPr lang="en-US" b="1" dirty="0" err="1" smtClean="0">
                <a:latin typeface="Preeti" pitchFamily="2" charset="0"/>
              </a:rPr>
              <a:t>g∕n</a:t>
            </a:r>
            <a:r>
              <a:rPr lang="en-US" b="1" dirty="0" smtClean="0">
                <a:latin typeface="Preeti" pitchFamily="2" charset="0"/>
              </a:rPr>
              <a:t>]Vg z}</a:t>
            </a:r>
            <a:r>
              <a:rPr lang="en-US" b="1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hfg</a:t>
            </a:r>
            <a:r>
              <a:rPr lang="en-US" b="1" dirty="0" smtClean="0">
                <a:latin typeface="Preeti" pitchFamily="2" charset="0"/>
              </a:rPr>
              <a:t>' </a:t>
            </a:r>
            <a:r>
              <a:rPr lang="en-US" b="1" dirty="0" err="1" smtClean="0">
                <a:latin typeface="Preeti" pitchFamily="2" charset="0"/>
              </a:rPr>
              <a:t>eof</a:t>
            </a:r>
            <a:r>
              <a:rPr lang="en-US" b="1" dirty="0" smtClean="0">
                <a:latin typeface="Preeti" pitchFamily="2" charset="0"/>
              </a:rPr>
              <a:t>] &lt; </a:t>
            </a:r>
            <a:br>
              <a:rPr lang="en-US" b="1" dirty="0" smtClean="0">
                <a:latin typeface="Preeti" pitchFamily="2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223760" cy="516471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lgDg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cj:yfsf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s"n÷sn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dfGg'k5{ . </a:t>
            </a:r>
          </a:p>
          <a:p>
            <a:r>
              <a:rPr lang="en-US" dirty="0" smtClean="0">
                <a:latin typeface="Preeti" pitchFamily="2" charset="0"/>
              </a:rPr>
              <a:t>– </a:t>
            </a:r>
            <a:r>
              <a:rPr lang="en-US" dirty="0" err="1" smtClean="0">
                <a:latin typeface="Preeti" pitchFamily="2" charset="0"/>
              </a:rPr>
              <a:t>slDtdf</a:t>
            </a:r>
            <a:r>
              <a:rPr lang="en-US" dirty="0" smtClean="0">
                <a:latin typeface="Preeti" pitchFamily="2" charset="0"/>
              </a:rPr>
              <a:t> Ps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s"n÷sn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cGo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vfO</a:t>
            </a:r>
            <a:r>
              <a:rPr lang="en-US" dirty="0" smtClean="0">
                <a:latin typeface="Preeti" pitchFamily="2" charset="0"/>
              </a:rPr>
              <a:t>{ k9\g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ljBfyL</a:t>
            </a:r>
            <a:r>
              <a:rPr lang="en-US" dirty="0" smtClean="0">
                <a:latin typeface="Preeti" pitchFamily="2" charset="0"/>
              </a:rPr>
              <a:t>{x¿ </a:t>
            </a:r>
          </a:p>
          <a:p>
            <a:r>
              <a:rPr lang="en-US" dirty="0" smtClean="0">
                <a:latin typeface="Preeti" pitchFamily="2" charset="0"/>
              </a:rPr>
              <a:t>– :</a:t>
            </a:r>
            <a:r>
              <a:rPr lang="en-US" dirty="0" err="1" smtClean="0">
                <a:latin typeface="Preeti" pitchFamily="2" charset="0"/>
              </a:rPr>
              <a:t>s"n÷sn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hsf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lgodfg';f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labfdf</a:t>
            </a:r>
            <a:r>
              <a:rPr lang="en-US" dirty="0" smtClean="0">
                <a:latin typeface="Preeti" pitchFamily="2" charset="0"/>
              </a:rPr>
              <a:t> a;]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ljBfyL</a:t>
            </a:r>
            <a:r>
              <a:rPr lang="en-US" dirty="0" smtClean="0">
                <a:latin typeface="Preeti" pitchFamily="2" charset="0"/>
              </a:rPr>
              <a:t>{x¿ </a:t>
            </a:r>
          </a:p>
          <a:p>
            <a:r>
              <a:rPr lang="en-US" dirty="0" smtClean="0">
                <a:latin typeface="Preeti" pitchFamily="2" charset="0"/>
              </a:rPr>
              <a:t>– :</a:t>
            </a:r>
            <a:r>
              <a:rPr lang="en-US" dirty="0" err="1" smtClean="0">
                <a:latin typeface="Preeti" pitchFamily="2" charset="0"/>
              </a:rPr>
              <a:t>s"n÷sn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hdf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egf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 t/ la/</a:t>
            </a:r>
            <a:r>
              <a:rPr lang="en-US" dirty="0" err="1" smtClean="0">
                <a:latin typeface="Preeti" pitchFamily="2" charset="0"/>
              </a:rPr>
              <a:t>fdL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e}k/L </a:t>
            </a:r>
            <a:r>
              <a:rPr lang="en-US" dirty="0" err="1" smtClean="0">
                <a:latin typeface="Preeti" pitchFamily="2" charset="0"/>
              </a:rPr>
              <a:t>labfdf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guPsf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ljBfyL</a:t>
            </a:r>
            <a:r>
              <a:rPr lang="en-US" dirty="0" smtClean="0">
                <a:latin typeface="Preeti" pitchFamily="2" charset="0"/>
              </a:rPr>
              <a:t>{x¿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0413" y="2217738"/>
            <a:ext cx="30003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!^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_=======</a:t>
            </a:r>
            <a:r>
              <a:rPr lang="en-US" b="1" dirty="0" err="1" smtClean="0">
                <a:latin typeface="Preeti" pitchFamily="2" charset="0"/>
              </a:rPr>
              <a:t>slxNo</a:t>
            </a:r>
            <a:r>
              <a:rPr lang="en-US" b="1" dirty="0" smtClean="0">
                <a:latin typeface="Preeti" pitchFamily="2" charset="0"/>
              </a:rPr>
              <a:t>} k9\</a:t>
            </a:r>
            <a:r>
              <a:rPr lang="en-US" b="1" dirty="0" err="1" smtClean="0">
                <a:latin typeface="Preeti" pitchFamily="2" charset="0"/>
              </a:rPr>
              <a:t>g∕n</a:t>
            </a:r>
            <a:r>
              <a:rPr lang="en-US" b="1" dirty="0" smtClean="0">
                <a:latin typeface="Preeti" pitchFamily="2" charset="0"/>
              </a:rPr>
              <a:t>]Vg z}</a:t>
            </a:r>
            <a:r>
              <a:rPr lang="en-US" b="1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hfg</a:t>
            </a:r>
            <a:r>
              <a:rPr lang="en-US" b="1" dirty="0" smtClean="0">
                <a:latin typeface="Preeti" pitchFamily="2" charset="0"/>
              </a:rPr>
              <a:t>' </a:t>
            </a:r>
            <a:r>
              <a:rPr lang="en-US" b="1" dirty="0" err="1" smtClean="0">
                <a:latin typeface="Preeti" pitchFamily="2" charset="0"/>
              </a:rPr>
              <a:t>eof</a:t>
            </a:r>
            <a:r>
              <a:rPr lang="en-US" b="1" dirty="0" smtClean="0">
                <a:latin typeface="Preeti" pitchFamily="2" charset="0"/>
              </a:rPr>
              <a:t>]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886700" cy="51647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xfn</a:t>
            </a:r>
            <a:r>
              <a:rPr lang="en-US" b="1" dirty="0" smtClean="0">
                <a:latin typeface="Preeti" pitchFamily="2" charset="0"/>
              </a:rPr>
              <a:t> :</a:t>
            </a:r>
            <a:r>
              <a:rPr lang="en-US" b="1" dirty="0" err="1" smtClean="0">
                <a:latin typeface="Preeti" pitchFamily="2" charset="0"/>
              </a:rPr>
              <a:t>s'n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sn</a:t>
            </a:r>
            <a:r>
              <a:rPr lang="en-US" b="1" dirty="0" smtClean="0">
                <a:latin typeface="Preeti" pitchFamily="2" charset="0"/>
              </a:rPr>
              <a:t>]h </a:t>
            </a:r>
            <a:r>
              <a:rPr lang="en-US" b="1" dirty="0" err="1" smtClean="0">
                <a:latin typeface="Preeti" pitchFamily="2" charset="0"/>
              </a:rPr>
              <a:t>uO</a:t>
            </a:r>
            <a:r>
              <a:rPr lang="en-US" b="1" dirty="0" smtClean="0">
                <a:latin typeface="Preeti" pitchFamily="2" charset="0"/>
              </a:rPr>
              <a:t>{/x]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 M :</a:t>
            </a:r>
            <a:r>
              <a:rPr lang="en-US" b="1" dirty="0" err="1" smtClean="0">
                <a:latin typeface="Preeti" pitchFamily="2" charset="0"/>
              </a:rPr>
              <a:t>s'n÷sn</a:t>
            </a:r>
            <a:r>
              <a:rPr lang="en-US" b="1" dirty="0" smtClean="0">
                <a:latin typeface="Preeti" pitchFamily="2" charset="0"/>
              </a:rPr>
              <a:t>]h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k7gkf7gsf] p2]</a:t>
            </a:r>
            <a:r>
              <a:rPr lang="en-US" dirty="0" err="1" smtClean="0">
                <a:latin typeface="Preeti" pitchFamily="2" charset="0"/>
              </a:rPr>
              <a:t>Zon</a:t>
            </a:r>
            <a:r>
              <a:rPr lang="en-US" dirty="0" smtClean="0">
                <a:latin typeface="Preeti" pitchFamily="2" charset="0"/>
              </a:rPr>
              <a:t>] ;~</a:t>
            </a:r>
            <a:r>
              <a:rPr lang="en-US" dirty="0" err="1" smtClean="0">
                <a:latin typeface="Preeti" pitchFamily="2" charset="0"/>
              </a:rPr>
              <a:t>rfngdf</a:t>
            </a:r>
            <a:r>
              <a:rPr lang="en-US" dirty="0" smtClean="0">
                <a:latin typeface="Preeti" pitchFamily="2" charset="0"/>
              </a:rPr>
              <a:t> 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;/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/L, ;</a:t>
            </a:r>
            <a:r>
              <a:rPr lang="en-US" dirty="0" err="1" smtClean="0">
                <a:latin typeface="Preeti" pitchFamily="2" charset="0"/>
              </a:rPr>
              <a:t>fd'bflos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lghL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h'g;'s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txsf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SofDk</a:t>
            </a:r>
            <a:r>
              <a:rPr lang="en-US" dirty="0" smtClean="0">
                <a:latin typeface="Preeti" pitchFamily="2" charset="0"/>
              </a:rPr>
              <a:t>;,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ljZjljBfno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cGo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 -</a:t>
            </a:r>
            <a:r>
              <a:rPr lang="en-US" dirty="0" err="1" smtClean="0">
                <a:latin typeface="Preeti" pitchFamily="2" charset="0"/>
              </a:rPr>
              <a:t>Joj;flos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ljz</a:t>
            </a:r>
            <a:r>
              <a:rPr lang="en-US" dirty="0" smtClean="0">
                <a:latin typeface="Preeti" pitchFamily="2" charset="0"/>
              </a:rPr>
              <a:t>]if </a:t>
            </a:r>
            <a:r>
              <a:rPr lang="en-US" dirty="0" err="1" smtClean="0">
                <a:latin typeface="Preeti" pitchFamily="2" charset="0"/>
              </a:rPr>
              <a:t>lzIff÷z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 ;d]t_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lgsfodf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kb{5g\ . </a:t>
            </a:r>
          </a:p>
          <a:p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s'n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sn</a:t>
            </a:r>
            <a:r>
              <a:rPr lang="en-US" dirty="0" smtClean="0">
                <a:latin typeface="Preeti" pitchFamily="2" charset="0"/>
              </a:rPr>
              <a:t>]h b]</a:t>
            </a:r>
            <a:r>
              <a:rPr lang="en-US" dirty="0" err="1" smtClean="0">
                <a:latin typeface="Preeti" pitchFamily="2" charset="0"/>
              </a:rPr>
              <a:t>zsf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Ldf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aflx</a:t>
            </a:r>
            <a:r>
              <a:rPr lang="en-US" dirty="0" smtClean="0">
                <a:latin typeface="Preeti" pitchFamily="2" charset="0"/>
              </a:rPr>
              <a:t>/ 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lgsfodf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/ </a:t>
            </a:r>
            <a:r>
              <a:rPr lang="en-US" dirty="0" err="1" smtClean="0">
                <a:latin typeface="Preeti" pitchFamily="2" charset="0"/>
              </a:rPr>
              <a:t>kl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cS</a:t>
            </a:r>
            <a:r>
              <a:rPr lang="en-US" dirty="0" smtClean="0">
                <a:latin typeface="Preeti" pitchFamily="2" charset="0"/>
              </a:rPr>
              <a:t>;/ </a:t>
            </a:r>
            <a:r>
              <a:rPr lang="en-US" dirty="0" err="1" smtClean="0">
                <a:latin typeface="Preeti" pitchFamily="2" charset="0"/>
              </a:rPr>
              <a:t>a;f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;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/x]5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s'n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sn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uO</a:t>
            </a:r>
            <a:r>
              <a:rPr lang="en-US" dirty="0" smtClean="0">
                <a:latin typeface="Preeti" pitchFamily="2" charset="0"/>
              </a:rPr>
              <a:t>{/x]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dfgL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]7fdf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8225" y="2192338"/>
            <a:ext cx="30003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!^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_=======</a:t>
            </a:r>
            <a:r>
              <a:rPr lang="en-US" b="1" dirty="0" err="1" smtClean="0">
                <a:latin typeface="Preeti" pitchFamily="2" charset="0"/>
              </a:rPr>
              <a:t>slxNo</a:t>
            </a:r>
            <a:r>
              <a:rPr lang="en-US" b="1" dirty="0" smtClean="0">
                <a:latin typeface="Preeti" pitchFamily="2" charset="0"/>
              </a:rPr>
              <a:t>} k9\</a:t>
            </a:r>
            <a:r>
              <a:rPr lang="en-US" b="1" dirty="0" err="1" smtClean="0">
                <a:latin typeface="Preeti" pitchFamily="2" charset="0"/>
              </a:rPr>
              <a:t>g∕n</a:t>
            </a:r>
            <a:r>
              <a:rPr lang="en-US" b="1" dirty="0" smtClean="0">
                <a:latin typeface="Preeti" pitchFamily="2" charset="0"/>
              </a:rPr>
              <a:t>]Vg z}</a:t>
            </a:r>
            <a:r>
              <a:rPr lang="en-US" b="1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hfg</a:t>
            </a:r>
            <a:r>
              <a:rPr lang="en-US" b="1" dirty="0" smtClean="0">
                <a:latin typeface="Preeti" pitchFamily="2" charset="0"/>
              </a:rPr>
              <a:t>' </a:t>
            </a:r>
            <a:r>
              <a:rPr lang="en-US" b="1" dirty="0" err="1" smtClean="0">
                <a:latin typeface="Preeti" pitchFamily="2" charset="0"/>
              </a:rPr>
              <a:t>eof</a:t>
            </a:r>
            <a:r>
              <a:rPr lang="en-US" b="1" dirty="0" smtClean="0">
                <a:latin typeface="Preeti" pitchFamily="2" charset="0"/>
              </a:rPr>
              <a:t>]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797800" cy="516471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k|fljlws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Jofj;flos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k|bfg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p2]</a:t>
            </a:r>
            <a:r>
              <a:rPr lang="en-US" dirty="0" err="1" smtClean="0">
                <a:latin typeface="Preeti" pitchFamily="2" charset="0"/>
              </a:rPr>
              <a:t>Zon</a:t>
            </a:r>
            <a:r>
              <a:rPr lang="en-US" dirty="0" smtClean="0">
                <a:latin typeface="Preeti" pitchFamily="2" charset="0"/>
              </a:rPr>
              <a:t>] :</a:t>
            </a:r>
            <a:r>
              <a:rPr lang="en-US" dirty="0" err="1" smtClean="0">
                <a:latin typeface="Preeti" pitchFamily="2" charset="0"/>
              </a:rPr>
              <a:t>Yfflkt</a:t>
            </a:r>
            <a:r>
              <a:rPr lang="en-US" dirty="0" smtClean="0">
                <a:latin typeface="Preeti" pitchFamily="2" charset="0"/>
              </a:rPr>
              <a:t> / ;~</a:t>
            </a:r>
            <a:r>
              <a:rPr lang="en-US" dirty="0" err="1" smtClean="0">
                <a:latin typeface="Preeti" pitchFamily="2" charset="0"/>
              </a:rPr>
              <a:t>rflnt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lgsfo</a:t>
            </a:r>
            <a:r>
              <a:rPr lang="en-US" dirty="0" smtClean="0">
                <a:latin typeface="Preeti" pitchFamily="2" charset="0"/>
              </a:rPr>
              <a:t>, k|lti7fg,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SofDk</a:t>
            </a:r>
            <a:r>
              <a:rPr lang="en-US" dirty="0" smtClean="0">
                <a:latin typeface="Preeti" pitchFamily="2" charset="0"/>
              </a:rPr>
              <a:t>;, </a:t>
            </a:r>
            <a:r>
              <a:rPr lang="en-US" dirty="0" err="1" smtClean="0">
                <a:latin typeface="Preeti" pitchFamily="2" charset="0"/>
              </a:rPr>
              <a:t>lzIffno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ljZjljBfno</a:t>
            </a:r>
            <a:r>
              <a:rPr lang="en-US" dirty="0" smtClean="0">
                <a:latin typeface="Preeti" pitchFamily="2" charset="0"/>
              </a:rPr>
              <a:t> k|lzIf0f s]</a:t>
            </a:r>
            <a:r>
              <a:rPr lang="en-US" dirty="0" err="1" smtClean="0">
                <a:latin typeface="Preeti" pitchFamily="2" charset="0"/>
              </a:rPr>
              <a:t>Gb</a:t>
            </a:r>
            <a:r>
              <a:rPr lang="en-US" dirty="0" smtClean="0">
                <a:latin typeface="Preeti" pitchFamily="2" charset="0"/>
              </a:rPr>
              <a:t>| </a:t>
            </a:r>
            <a:r>
              <a:rPr lang="en-US" dirty="0" err="1" smtClean="0">
                <a:latin typeface="Preeti" pitchFamily="2" charset="0"/>
              </a:rPr>
              <a:t>cflb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lgsfodf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kb{5g\ . </a:t>
            </a:r>
          </a:p>
          <a:p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lgwf</a:t>
            </a:r>
            <a:r>
              <a:rPr lang="en-US" dirty="0" smtClean="0">
                <a:latin typeface="Preeti" pitchFamily="2" charset="0"/>
              </a:rPr>
              <a:t>{/0f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u/L </a:t>
            </a:r>
            <a:r>
              <a:rPr lang="en-US" dirty="0" err="1" smtClean="0">
                <a:latin typeface="Preeti" pitchFamily="2" charset="0"/>
              </a:rPr>
              <a:t>cWofkg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</a:t>
            </a:r>
            <a:r>
              <a:rPr lang="en-US" dirty="0" err="1" smtClean="0">
                <a:latin typeface="Preeti" pitchFamily="2" charset="0"/>
              </a:rPr>
              <a:t>OlGhlgol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b="1" dirty="0" smtClean="0">
                <a:latin typeface="Preeti" pitchFamily="2" charset="0"/>
              </a:rPr>
              <a:t>Ë,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lrlsT;fzf:q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vfB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k|ljlw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jg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jftfj</a:t>
            </a:r>
            <a:r>
              <a:rPr lang="en-US" dirty="0" smtClean="0">
                <a:latin typeface="Preeti" pitchFamily="2" charset="0"/>
              </a:rPr>
              <a:t>/0f lj1fg, s[</a:t>
            </a:r>
            <a:r>
              <a:rPr lang="en-US" dirty="0" err="1" smtClean="0">
                <a:latin typeface="Preeti" pitchFamily="2" charset="0"/>
              </a:rPr>
              <a:t>lif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kz</a:t>
            </a:r>
            <a:r>
              <a:rPr lang="en-US" dirty="0" smtClean="0">
                <a:latin typeface="Preeti" pitchFamily="2" charset="0"/>
              </a:rPr>
              <a:t>' lj1fg </a:t>
            </a:r>
            <a:r>
              <a:rPr lang="en-US" dirty="0" err="1" smtClean="0">
                <a:latin typeface="Preeti" pitchFamily="2" charset="0"/>
              </a:rPr>
              <a:t>nufot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k|fljlws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Jofj;flos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dirty="0" smtClean="0">
                <a:latin typeface="Preeti" pitchFamily="2" charset="0"/>
              </a:rPr>
              <a:t>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lgsfodf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t;dfj</a:t>
            </a:r>
            <a:r>
              <a:rPr lang="en-US" dirty="0" smtClean="0">
                <a:latin typeface="Preeti" pitchFamily="2" charset="0"/>
              </a:rPr>
              <a:t>]z u/L ;+s]t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]7fdf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</a:t>
            </a:r>
            <a:r>
              <a:rPr lang="en-US" b="1" dirty="0" smtClean="0">
                <a:latin typeface="Preeti" pitchFamily="2" charset="0"/>
              </a:rPr>
              <a:t> </a:t>
            </a:r>
            <a:endParaRPr lang="en-US" dirty="0" smtClean="0">
              <a:latin typeface="Preeti" pitchFamily="2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4505" y="2078842"/>
            <a:ext cx="30003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!^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_=======</a:t>
            </a:r>
            <a:r>
              <a:rPr lang="en-US" b="1" dirty="0" err="1" smtClean="0">
                <a:latin typeface="Preeti" pitchFamily="2" charset="0"/>
              </a:rPr>
              <a:t>slxNo</a:t>
            </a:r>
            <a:r>
              <a:rPr lang="en-US" b="1" dirty="0" smtClean="0">
                <a:latin typeface="Preeti" pitchFamily="2" charset="0"/>
              </a:rPr>
              <a:t>} k9\</a:t>
            </a:r>
            <a:r>
              <a:rPr lang="en-US" b="1" dirty="0" err="1" smtClean="0">
                <a:latin typeface="Preeti" pitchFamily="2" charset="0"/>
              </a:rPr>
              <a:t>g∕n</a:t>
            </a:r>
            <a:r>
              <a:rPr lang="en-US" b="1" dirty="0" smtClean="0">
                <a:latin typeface="Preeti" pitchFamily="2" charset="0"/>
              </a:rPr>
              <a:t>]Vg z}</a:t>
            </a:r>
            <a:r>
              <a:rPr lang="en-US" b="1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hfg</a:t>
            </a:r>
            <a:r>
              <a:rPr lang="en-US" b="1" dirty="0" smtClean="0">
                <a:latin typeface="Preeti" pitchFamily="2" charset="0"/>
              </a:rPr>
              <a:t>' </a:t>
            </a:r>
            <a:r>
              <a:rPr lang="en-US" b="1" dirty="0" err="1" smtClean="0">
                <a:latin typeface="Preeti" pitchFamily="2" charset="0"/>
              </a:rPr>
              <a:t>eof</a:t>
            </a:r>
            <a:r>
              <a:rPr lang="en-US" b="1" dirty="0" smtClean="0">
                <a:latin typeface="Preeti" pitchFamily="2" charset="0"/>
              </a:rPr>
              <a:t>]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650480" cy="51647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;</a:t>
            </a:r>
            <a:r>
              <a:rPr lang="en-US" b="1" dirty="0" err="1" smtClean="0">
                <a:latin typeface="Preeti" pitchFamily="2" charset="0"/>
              </a:rPr>
              <a:t>fIf</a:t>
            </a:r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tf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lzIff÷cgf</a:t>
            </a:r>
            <a:r>
              <a:rPr lang="en-US" b="1" dirty="0" smtClean="0">
                <a:latin typeface="Preeti" pitchFamily="2" charset="0"/>
              </a:rPr>
              <a:t>}</a:t>
            </a:r>
            <a:r>
              <a:rPr lang="en-US" b="1" dirty="0" err="1" smtClean="0">
                <a:latin typeface="Preeti" pitchFamily="2" charset="0"/>
              </a:rPr>
              <a:t>krfl</a:t>
            </a:r>
            <a:r>
              <a:rPr lang="en-US" b="1" dirty="0" smtClean="0">
                <a:latin typeface="Preeti" pitchFamily="2" charset="0"/>
              </a:rPr>
              <a:t>/s </a:t>
            </a:r>
            <a:r>
              <a:rPr lang="en-US" b="1" dirty="0" err="1" smtClean="0">
                <a:latin typeface="Preeti" pitchFamily="2" charset="0"/>
              </a:rPr>
              <a:t>lzIff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</a:t>
            </a:r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sIff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lgwf</a:t>
            </a:r>
            <a:r>
              <a:rPr lang="en-US" dirty="0" smtClean="0">
                <a:latin typeface="Preeti" pitchFamily="2" charset="0"/>
              </a:rPr>
              <a:t>{/0f </a:t>
            </a:r>
            <a:r>
              <a:rPr lang="en-US" dirty="0" err="1" smtClean="0">
                <a:latin typeface="Preeti" pitchFamily="2" charset="0"/>
              </a:rPr>
              <a:t>gx'g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ljz</a:t>
            </a:r>
            <a:r>
              <a:rPr lang="en-US" dirty="0" smtClean="0">
                <a:latin typeface="Preeti" pitchFamily="2" charset="0"/>
              </a:rPr>
              <a:t>]if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k|bfg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</a:t>
            </a:r>
            <a:r>
              <a:rPr lang="en-US" dirty="0" err="1" smtClean="0">
                <a:latin typeface="Preeti" pitchFamily="2" charset="0"/>
              </a:rPr>
              <a:t>lgsfonfO</a:t>
            </a:r>
            <a:r>
              <a:rPr lang="en-US" dirty="0" smtClean="0">
                <a:latin typeface="Preeti" pitchFamily="2" charset="0"/>
              </a:rPr>
              <a:t>{ ;</a:t>
            </a:r>
            <a:r>
              <a:rPr lang="en-US" dirty="0" err="1" smtClean="0">
                <a:latin typeface="Preeti" pitchFamily="2" charset="0"/>
              </a:rPr>
              <a:t>fIf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tf</a:t>
            </a:r>
            <a:r>
              <a:rPr lang="ne-NP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/</a:t>
            </a:r>
            <a:r>
              <a:rPr lang="en-US" dirty="0" err="1" smtClean="0">
                <a:latin typeface="Preeti" pitchFamily="2" charset="0"/>
              </a:rPr>
              <a:t>fVg'kb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err="1" smtClean="0">
                <a:latin typeface="Preeti" pitchFamily="2" charset="0"/>
              </a:rPr>
              <a:t>u'Daf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, db/;f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, ;+:s[t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cflb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k|bfg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;+: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kb{5g\ . </a:t>
            </a:r>
          </a:p>
          <a:p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lgwf</a:t>
            </a:r>
            <a:r>
              <a:rPr lang="en-US" dirty="0" smtClean="0">
                <a:latin typeface="Preeti" pitchFamily="2" charset="0"/>
              </a:rPr>
              <a:t>{/0f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gx'g</a:t>
            </a:r>
            <a:r>
              <a:rPr lang="en-US" dirty="0" smtClean="0">
                <a:latin typeface="Preeti" pitchFamily="2" charset="0"/>
              </a:rPr>
              <a:t>] ;a}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 b"/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v'nf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ljZjljBfno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cflb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o;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kb{5g\ . </a:t>
            </a:r>
          </a:p>
          <a:p>
            <a:r>
              <a:rPr lang="en-US" dirty="0" smtClean="0">
                <a:latin typeface="Preeti" pitchFamily="2" charset="0"/>
              </a:rPr>
              <a:t>;</a:t>
            </a:r>
            <a:r>
              <a:rPr lang="en-US" dirty="0" err="1" smtClean="0">
                <a:latin typeface="Preeti" pitchFamily="2" charset="0"/>
              </a:rPr>
              <a:t>fIf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</a:t>
            </a:r>
            <a:r>
              <a:rPr lang="en-US" dirty="0" err="1" smtClean="0">
                <a:latin typeface="Preeti" pitchFamily="2" charset="0"/>
              </a:rPr>
              <a:t>cgf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cleofg</a:t>
            </a:r>
            <a:r>
              <a:rPr lang="en-US" dirty="0" smtClean="0">
                <a:latin typeface="Preeti" pitchFamily="2" charset="0"/>
              </a:rPr>
              <a:t> h:t} </a:t>
            </a:r>
            <a:r>
              <a:rPr lang="en-US" dirty="0" err="1" smtClean="0">
                <a:latin typeface="Preeti" pitchFamily="2" charset="0"/>
              </a:rPr>
              <a:t>k|f</a:t>
            </a:r>
            <a:r>
              <a:rPr lang="en-US" dirty="0" smtClean="0">
                <a:latin typeface="Preeti" pitchFamily="2" charset="0"/>
              </a:rPr>
              <a:t>}9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dlxnf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afn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cflb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dfj</a:t>
            </a:r>
            <a:r>
              <a:rPr lang="en-US" dirty="0" smtClean="0">
                <a:latin typeface="Preeti" pitchFamily="2" charset="0"/>
              </a:rPr>
              <a:t>]z u/L ;+s]t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]7fdf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o:tf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cleofgsf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lgsfo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yfkgf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</a:t>
            </a:r>
            <a:r>
              <a:rPr lang="en-US" dirty="0" smtClean="0">
                <a:latin typeface="Preeti" pitchFamily="2" charset="0"/>
              </a:rPr>
              <a:t> ;Sb5 / </a:t>
            </a:r>
            <a:r>
              <a:rPr lang="en-US" dirty="0" err="1" smtClean="0">
                <a:latin typeface="Preeti" pitchFamily="2" charset="0"/>
              </a:rPr>
              <a:t>lglZrt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dofjlw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tf</a:t>
            </a:r>
            <a:r>
              <a:rPr lang="en-US" dirty="0" smtClean="0">
                <a:latin typeface="Preeti" pitchFamily="2" charset="0"/>
              </a:rPr>
              <a:t>]s]/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sfo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qmd</a:t>
            </a:r>
            <a:r>
              <a:rPr lang="en-US" dirty="0" smtClean="0">
                <a:latin typeface="Preeti" pitchFamily="2" charset="0"/>
              </a:rPr>
              <a:t> ;~</a:t>
            </a:r>
            <a:r>
              <a:rPr lang="en-US" dirty="0" err="1" smtClean="0">
                <a:latin typeface="Preeti" pitchFamily="2" charset="0"/>
              </a:rPr>
              <a:t>rfng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x'G5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4505" y="2078842"/>
            <a:ext cx="30003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!^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_=======</a:t>
            </a:r>
            <a:r>
              <a:rPr lang="en-US" b="1" dirty="0" err="1" smtClean="0">
                <a:latin typeface="Preeti" pitchFamily="2" charset="0"/>
              </a:rPr>
              <a:t>slxNo</a:t>
            </a:r>
            <a:r>
              <a:rPr lang="en-US" b="1" dirty="0" smtClean="0">
                <a:latin typeface="Preeti" pitchFamily="2" charset="0"/>
              </a:rPr>
              <a:t>} k9\</a:t>
            </a:r>
            <a:r>
              <a:rPr lang="en-US" b="1" dirty="0" err="1" smtClean="0">
                <a:latin typeface="Preeti" pitchFamily="2" charset="0"/>
              </a:rPr>
              <a:t>g∕n</a:t>
            </a:r>
            <a:r>
              <a:rPr lang="en-US" b="1" dirty="0" smtClean="0">
                <a:latin typeface="Preeti" pitchFamily="2" charset="0"/>
              </a:rPr>
              <a:t>]Vg z}</a:t>
            </a:r>
            <a:r>
              <a:rPr lang="en-US" b="1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hfg</a:t>
            </a:r>
            <a:r>
              <a:rPr lang="en-US" b="1" dirty="0" smtClean="0">
                <a:latin typeface="Preeti" pitchFamily="2" charset="0"/>
              </a:rPr>
              <a:t>' </a:t>
            </a:r>
            <a:r>
              <a:rPr lang="en-US" b="1" dirty="0" err="1" smtClean="0">
                <a:latin typeface="Preeti" pitchFamily="2" charset="0"/>
              </a:rPr>
              <a:t>eof</a:t>
            </a:r>
            <a:r>
              <a:rPr lang="en-US" b="1" dirty="0" smtClean="0">
                <a:latin typeface="Preeti" pitchFamily="2" charset="0"/>
              </a:rPr>
              <a:t>]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7254240" cy="5164719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cGo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</a:t>
            </a:r>
            <a:r>
              <a:rPr lang="en-US" b="1" dirty="0" smtClean="0">
                <a:latin typeface="Preeti" pitchFamily="2" charset="0"/>
              </a:rPr>
              <a:t>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err="1" smtClean="0">
                <a:latin typeface="Preeti" pitchFamily="2" charset="0"/>
              </a:rPr>
              <a:t>dfly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plNnlvt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s'n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sn</a:t>
            </a:r>
            <a:r>
              <a:rPr lang="en-US" dirty="0" smtClean="0">
                <a:latin typeface="Preeti" pitchFamily="2" charset="0"/>
              </a:rPr>
              <a:t>]h, </a:t>
            </a:r>
            <a:r>
              <a:rPr lang="en-US" dirty="0" err="1" smtClean="0">
                <a:latin typeface="Preeti" pitchFamily="2" charset="0"/>
              </a:rPr>
              <a:t>Jofj;flos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ljz</a:t>
            </a:r>
            <a:r>
              <a:rPr lang="en-US" dirty="0" smtClean="0">
                <a:latin typeface="Preeti" pitchFamily="2" charset="0"/>
              </a:rPr>
              <a:t>]if ;</a:t>
            </a:r>
            <a:r>
              <a:rPr lang="en-US" dirty="0" err="1" smtClean="0">
                <a:latin typeface="Preeti" pitchFamily="2" charset="0"/>
              </a:rPr>
              <a:t>fIf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lzIff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afx</a:t>
            </a:r>
            <a:r>
              <a:rPr lang="en-US" dirty="0" smtClean="0">
                <a:latin typeface="Preeti" pitchFamily="2" charset="0"/>
              </a:rPr>
              <a:t>]s </a:t>
            </a:r>
            <a:r>
              <a:rPr lang="en-US" dirty="0" err="1" smtClean="0">
                <a:latin typeface="Preeti" pitchFamily="2" charset="0"/>
              </a:rPr>
              <a:t>cGo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]7fdf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5f]6f] </a:t>
            </a:r>
            <a:r>
              <a:rPr lang="en-US" dirty="0" err="1" smtClean="0">
                <a:latin typeface="Preeti" pitchFamily="2" charset="0"/>
              </a:rPr>
              <a:t>cjlwsf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Lkd'ns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tflnd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efiff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cled"lvs</a:t>
            </a:r>
            <a:r>
              <a:rPr lang="en-US" dirty="0" smtClean="0">
                <a:latin typeface="Preeti" pitchFamily="2" charset="0"/>
              </a:rPr>
              <a:t>/0fnfO{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o; </a:t>
            </a:r>
            <a:r>
              <a:rPr lang="en-US" dirty="0" err="1" smtClean="0">
                <a:latin typeface="Preeti" pitchFamily="2" charset="0"/>
              </a:rPr>
              <a:t>k|Zg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cGtu</a:t>
            </a:r>
            <a:r>
              <a:rPr lang="en-US" dirty="0" smtClean="0">
                <a:latin typeface="Preeti" pitchFamily="2" charset="0"/>
              </a:rPr>
              <a:t>{t ;</a:t>
            </a:r>
            <a:r>
              <a:rPr lang="en-US" dirty="0" err="1" smtClean="0">
                <a:latin typeface="Preeti" pitchFamily="2" charset="0"/>
              </a:rPr>
              <a:t>dfj</a:t>
            </a:r>
            <a:r>
              <a:rPr lang="en-US" dirty="0" smtClean="0">
                <a:latin typeface="Preeti" pitchFamily="2" charset="0"/>
              </a:rPr>
              <a:t>]z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'{</a:t>
            </a:r>
            <a:r>
              <a:rPr lang="en-US" dirty="0" err="1" smtClean="0">
                <a:latin typeface="Preeti" pitchFamily="2" charset="0"/>
              </a:rPr>
              <a:t>x'Fb</a:t>
            </a:r>
            <a:r>
              <a:rPr lang="en-US" dirty="0" smtClean="0">
                <a:latin typeface="Preeti" pitchFamily="2" charset="0"/>
              </a:rPr>
              <a:t>}g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4505" y="2078842"/>
            <a:ext cx="30003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!^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_=======</a:t>
            </a:r>
            <a:r>
              <a:rPr lang="en-US" b="1" dirty="0" err="1" smtClean="0">
                <a:latin typeface="Preeti" pitchFamily="2" charset="0"/>
              </a:rPr>
              <a:t>slxNo</a:t>
            </a:r>
            <a:r>
              <a:rPr lang="en-US" b="1" dirty="0" smtClean="0">
                <a:latin typeface="Preeti" pitchFamily="2" charset="0"/>
              </a:rPr>
              <a:t>} k9\</a:t>
            </a:r>
            <a:r>
              <a:rPr lang="en-US" b="1" dirty="0" err="1" smtClean="0">
                <a:latin typeface="Preeti" pitchFamily="2" charset="0"/>
              </a:rPr>
              <a:t>g∕n</a:t>
            </a:r>
            <a:r>
              <a:rPr lang="en-US" b="1" dirty="0" smtClean="0">
                <a:latin typeface="Preeti" pitchFamily="2" charset="0"/>
              </a:rPr>
              <a:t>]Vg z}</a:t>
            </a:r>
            <a:r>
              <a:rPr lang="en-US" b="1" dirty="0" err="1" smtClean="0">
                <a:latin typeface="Preeti" pitchFamily="2" charset="0"/>
              </a:rPr>
              <a:t>lIfs</a:t>
            </a:r>
            <a:r>
              <a:rPr lang="en-US" b="1" dirty="0" smtClean="0">
                <a:latin typeface="Preeti" pitchFamily="2" charset="0"/>
              </a:rPr>
              <a:t> ;+:</a:t>
            </a:r>
            <a:r>
              <a:rPr lang="en-US" b="1" dirty="0" err="1" smtClean="0">
                <a:latin typeface="Preeti" pitchFamily="2" charset="0"/>
              </a:rPr>
              <a:t>yfdf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hfg</a:t>
            </a:r>
            <a:r>
              <a:rPr lang="en-US" b="1" dirty="0" smtClean="0">
                <a:latin typeface="Preeti" pitchFamily="2" charset="0"/>
              </a:rPr>
              <a:t>' </a:t>
            </a:r>
            <a:r>
              <a:rPr lang="en-US" b="1" dirty="0" err="1" smtClean="0">
                <a:latin typeface="Preeti" pitchFamily="2" charset="0"/>
              </a:rPr>
              <a:t>eof</a:t>
            </a:r>
            <a:r>
              <a:rPr lang="en-US" b="1" dirty="0" smtClean="0">
                <a:latin typeface="Preeti" pitchFamily="2" charset="0"/>
              </a:rPr>
              <a:t>]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6873240" cy="5164719"/>
          </a:xfrm>
        </p:spPr>
        <p:txBody>
          <a:bodyPr/>
          <a:lstStyle/>
          <a:p>
            <a:pPr>
              <a:buNone/>
            </a:pPr>
            <a:r>
              <a:rPr lang="en-US" b="1" dirty="0" err="1" smtClean="0">
                <a:latin typeface="Preeti" pitchFamily="2" charset="0"/>
              </a:rPr>
              <a:t>xfn</a:t>
            </a:r>
            <a:r>
              <a:rPr lang="en-US" b="1" dirty="0" smtClean="0">
                <a:latin typeface="Preeti" pitchFamily="2" charset="0"/>
              </a:rPr>
              <a:t> :</a:t>
            </a:r>
            <a:r>
              <a:rPr lang="en-US" b="1" dirty="0" err="1" smtClean="0">
                <a:latin typeface="Preeti" pitchFamily="2" charset="0"/>
              </a:rPr>
              <a:t>s'n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sn</a:t>
            </a:r>
            <a:r>
              <a:rPr lang="en-US" b="1" dirty="0" smtClean="0">
                <a:latin typeface="Preeti" pitchFamily="2" charset="0"/>
              </a:rPr>
              <a:t>]h </a:t>
            </a:r>
            <a:r>
              <a:rPr lang="en-US" b="1" dirty="0" err="1" smtClean="0">
                <a:latin typeface="Preeti" pitchFamily="2" charset="0"/>
              </a:rPr>
              <a:t>guPsf</a:t>
            </a:r>
            <a:r>
              <a:rPr lang="en-US" b="1" dirty="0" smtClean="0">
                <a:latin typeface="Preeti" pitchFamily="2" charset="0"/>
              </a:rPr>
              <a:t>] M </a:t>
            </a:r>
          </a:p>
          <a:p>
            <a:r>
              <a:rPr lang="en-US" b="1" dirty="0" err="1" smtClean="0">
                <a:latin typeface="Preeti" pitchFamily="2" charset="0"/>
              </a:rPr>
              <a:t>ljutdf</a:t>
            </a:r>
            <a:r>
              <a:rPr lang="en-US" b="1" dirty="0" smtClean="0">
                <a:latin typeface="Preeti" pitchFamily="2" charset="0"/>
              </a:rPr>
              <a:t> :</a:t>
            </a:r>
            <a:r>
              <a:rPr lang="en-US" b="1" dirty="0" err="1" smtClean="0">
                <a:latin typeface="Preeti" pitchFamily="2" charset="0"/>
              </a:rPr>
              <a:t>s'n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sn</a:t>
            </a:r>
            <a:r>
              <a:rPr lang="en-US" b="1" dirty="0" smtClean="0">
                <a:latin typeface="Preeti" pitchFamily="2" charset="0"/>
              </a:rPr>
              <a:t>]h </a:t>
            </a:r>
            <a:r>
              <a:rPr lang="en-US" b="1" dirty="0" err="1" smtClean="0">
                <a:latin typeface="Preeti" pitchFamily="2" charset="0"/>
              </a:rPr>
              <a:t>uPsf</a:t>
            </a:r>
            <a:r>
              <a:rPr lang="en-US" b="1" dirty="0" smtClean="0">
                <a:latin typeface="Preeti" pitchFamily="2" charset="0"/>
              </a:rPr>
              <a:t>]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ljutdf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dfly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pNn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lvt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Preeti" pitchFamily="2" charset="0"/>
              </a:rPr>
              <a:t> b]</a:t>
            </a:r>
            <a:r>
              <a:rPr lang="en-US" dirty="0" err="1" smtClean="0">
                <a:latin typeface="Preeti" pitchFamily="2" charset="0"/>
              </a:rPr>
              <a:t>vL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Ddsf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h'g;'s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ljutdf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uPsf</a:t>
            </a:r>
            <a:r>
              <a:rPr lang="en-US" dirty="0" smtClean="0">
                <a:latin typeface="Preeti" pitchFamily="2" charset="0"/>
              </a:rPr>
              <a:t>] t/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guPsf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ljutdf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s'n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sh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uPsf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dfgL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b="1" dirty="0" err="1" smtClean="0">
                <a:latin typeface="Preeti" pitchFamily="2" charset="0"/>
              </a:rPr>
              <a:t>slxNo</a:t>
            </a:r>
            <a:r>
              <a:rPr lang="en-US" b="1" dirty="0" smtClean="0">
                <a:latin typeface="Preeti" pitchFamily="2" charset="0"/>
              </a:rPr>
              <a:t>} :</a:t>
            </a:r>
            <a:r>
              <a:rPr lang="en-US" b="1" dirty="0" err="1" smtClean="0">
                <a:latin typeface="Preeti" pitchFamily="2" charset="0"/>
              </a:rPr>
              <a:t>s'n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sn</a:t>
            </a:r>
            <a:r>
              <a:rPr lang="en-US" b="1" dirty="0" smtClean="0">
                <a:latin typeface="Preeti" pitchFamily="2" charset="0"/>
              </a:rPr>
              <a:t>]h </a:t>
            </a:r>
            <a:r>
              <a:rPr lang="en-US" b="1" dirty="0" err="1" smtClean="0">
                <a:latin typeface="Preeti" pitchFamily="2" charset="0"/>
              </a:rPr>
              <a:t>gUfPsf</a:t>
            </a:r>
            <a:r>
              <a:rPr lang="en-US" b="1" dirty="0" smtClean="0">
                <a:latin typeface="Preeti" pitchFamily="2" charset="0"/>
              </a:rPr>
              <a:t>] -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]8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 smtClean="0">
                <a:latin typeface="Preeti" pitchFamily="2" charset="0"/>
              </a:rPr>
              <a:t>_ </a:t>
            </a:r>
          </a:p>
          <a:p>
            <a:r>
              <a:rPr lang="en-US" dirty="0" smtClean="0">
                <a:latin typeface="Preeti" pitchFamily="2" charset="0"/>
              </a:rPr>
              <a:t>*=!) </a:t>
            </a:r>
            <a:r>
              <a:rPr lang="en-US" dirty="0" err="1" smtClean="0">
                <a:latin typeface="Preeti" pitchFamily="2" charset="0"/>
              </a:rPr>
              <a:t>cfkm</a:t>
            </a:r>
            <a:r>
              <a:rPr lang="en-US" dirty="0" smtClean="0">
                <a:latin typeface="Preeti" pitchFamily="2" charset="0"/>
              </a:rPr>
              <a:t>\</a:t>
            </a:r>
            <a:r>
              <a:rPr lang="en-US" dirty="0" err="1" smtClean="0">
                <a:latin typeface="Preeti" pitchFamily="2" charset="0"/>
              </a:rPr>
              <a:t>gf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hLjgsfndf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k|sf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;+:</a:t>
            </a:r>
            <a:r>
              <a:rPr lang="en-US" dirty="0" err="1" smtClean="0">
                <a:latin typeface="Preeti" pitchFamily="2" charset="0"/>
              </a:rPr>
              <a:t>yfdf</a:t>
            </a:r>
            <a:r>
              <a:rPr lang="en-US" dirty="0" smtClean="0">
                <a:latin typeface="Preeti" pitchFamily="2" charset="0"/>
              </a:rPr>
              <a:t> k9\g n]Vg </a:t>
            </a:r>
            <a:r>
              <a:rPr lang="en-US" dirty="0" err="1" smtClean="0">
                <a:latin typeface="Preeti" pitchFamily="2" charset="0"/>
              </a:rPr>
              <a:t>guPsf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slxNo</a:t>
            </a:r>
            <a:r>
              <a:rPr lang="en-US" dirty="0" smtClean="0">
                <a:latin typeface="Preeti" pitchFamily="2" charset="0"/>
              </a:rPr>
              <a:t>} :</a:t>
            </a:r>
            <a:r>
              <a:rPr lang="en-US" dirty="0" err="1" smtClean="0">
                <a:latin typeface="Preeti" pitchFamily="2" charset="0"/>
              </a:rPr>
              <a:t>s'n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sn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guPsf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dfgL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]7fdf 5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4505" y="2078842"/>
            <a:ext cx="30003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87558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Preeti" pitchFamily="2" charset="0"/>
              </a:rPr>
              <a:t/>
            </a:r>
            <a:br>
              <a:rPr lang="en-US" dirty="0" smtClean="0">
                <a:latin typeface="Preeti" pitchFamily="2" charset="0"/>
              </a:rPr>
            </a:br>
            <a:r>
              <a:rPr lang="en-US" dirty="0" smtClean="0">
                <a:latin typeface="Preeti" pitchFamily="2" charset="0"/>
              </a:rPr>
              <a:t/>
            </a:r>
            <a:br>
              <a:rPr lang="en-US" dirty="0" smtClean="0">
                <a:latin typeface="Preeti" pitchFamily="2" charset="0"/>
              </a:rPr>
            </a:br>
            <a:r>
              <a:rPr lang="en-US" sz="4000" b="1" dirty="0" err="1" smtClean="0">
                <a:latin typeface="Preeti" pitchFamily="2" charset="0"/>
              </a:rPr>
              <a:t>dxn</a:t>
            </a:r>
            <a:r>
              <a:rPr lang="en-US" sz="4000" b="1" dirty="0" smtClean="0">
                <a:latin typeface="Preeti" pitchFamily="2" charset="0"/>
              </a:rPr>
              <a:t> !&amp; M -</a:t>
            </a:r>
            <a:r>
              <a:rPr lang="en-US" sz="4000" b="1" dirty="0" err="1" smtClean="0">
                <a:latin typeface="Preeti" pitchFamily="2" charset="0"/>
              </a:rPr>
              <a:t>gfd</a:t>
            </a:r>
            <a:r>
              <a:rPr lang="en-US" sz="4000" b="1" dirty="0" smtClean="0">
                <a:latin typeface="Preeti" pitchFamily="2" charset="0"/>
              </a:rPr>
              <a:t>_=== n] </a:t>
            </a:r>
            <a:r>
              <a:rPr lang="en-US" sz="4000" b="1" dirty="0" err="1" smtClean="0">
                <a:latin typeface="Preeti" pitchFamily="2" charset="0"/>
              </a:rPr>
              <a:t>slt</a:t>
            </a:r>
            <a:r>
              <a:rPr lang="en-US" sz="4000" b="1" dirty="0" smtClean="0">
                <a:latin typeface="Preeti" pitchFamily="2" charset="0"/>
              </a:rPr>
              <a:t> </a:t>
            </a:r>
            <a:r>
              <a:rPr lang="en-US" sz="4000" b="1" dirty="0" err="1" smtClean="0">
                <a:latin typeface="Preeti" pitchFamily="2" charset="0"/>
              </a:rPr>
              <a:t>sIff÷tx</a:t>
            </a:r>
            <a:r>
              <a:rPr lang="en-US" sz="4000" b="1" dirty="0" smtClean="0">
                <a:latin typeface="Preeti" pitchFamily="2" charset="0"/>
              </a:rPr>
              <a:t> pQL0f{ </a:t>
            </a:r>
            <a:r>
              <a:rPr lang="en-US" sz="4000" b="1" dirty="0" err="1" smtClean="0">
                <a:latin typeface="Preeti" pitchFamily="2" charset="0"/>
              </a:rPr>
              <a:t>ug</a:t>
            </a:r>
            <a:r>
              <a:rPr lang="en-US" sz="4000" b="1" dirty="0" smtClean="0">
                <a:latin typeface="Preeti" pitchFamily="2" charset="0"/>
              </a:rPr>
              <a:t>'{</a:t>
            </a:r>
            <a:r>
              <a:rPr lang="en-US" sz="4000" b="1" dirty="0" err="1" smtClean="0">
                <a:latin typeface="Preeti" pitchFamily="2" charset="0"/>
              </a:rPr>
              <a:t>ePsf</a:t>
            </a:r>
            <a:r>
              <a:rPr lang="en-US" sz="4000" b="1" dirty="0" smtClean="0">
                <a:latin typeface="Preeti" pitchFamily="2" charset="0"/>
              </a:rPr>
              <a:t>] 5 &lt; </a:t>
            </a:r>
            <a:br>
              <a:rPr lang="en-US" sz="4000" b="1" dirty="0" smtClean="0">
                <a:latin typeface="Preeti" pitchFamily="2" charset="0"/>
              </a:rPr>
            </a:br>
            <a:r>
              <a:rPr lang="en-US" sz="3100" dirty="0" smtClean="0">
                <a:latin typeface="Preeti" pitchFamily="2" charset="0"/>
              </a:rPr>
              <a:t>-pQL0f{ u/]</a:t>
            </a:r>
            <a:r>
              <a:rPr lang="en-US" sz="3100" dirty="0" err="1" smtClean="0">
                <a:latin typeface="Preeti" pitchFamily="2" charset="0"/>
              </a:rPr>
              <a:t>sf</a:t>
            </a:r>
            <a:r>
              <a:rPr lang="en-US" sz="3100" dirty="0" smtClean="0">
                <a:latin typeface="Preeti" pitchFamily="2" charset="0"/>
              </a:rPr>
              <a:t>] </a:t>
            </a:r>
            <a:r>
              <a:rPr lang="en-US" sz="3100" dirty="0" err="1" smtClean="0">
                <a:latin typeface="Preeti" pitchFamily="2" charset="0"/>
              </a:rPr>
              <a:t>tx</a:t>
            </a:r>
            <a:r>
              <a:rPr lang="en-US" sz="3100" dirty="0" smtClean="0">
                <a:latin typeface="Preeti" pitchFamily="2" charset="0"/>
              </a:rPr>
              <a:t>_ </a:t>
            </a:r>
            <a:br>
              <a:rPr lang="en-US" sz="3100" dirty="0" smtClean="0">
                <a:latin typeface="Preeti" pitchFamily="2" charset="0"/>
              </a:rPr>
            </a:br>
            <a:endParaRPr lang="en-US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31720"/>
            <a:ext cx="10515600" cy="4418639"/>
          </a:xfrm>
        </p:spPr>
        <p:txBody>
          <a:bodyPr/>
          <a:lstStyle/>
          <a:p>
            <a:r>
              <a:rPr lang="en-US" dirty="0" smtClean="0">
                <a:latin typeface="Preeti" pitchFamily="2" charset="0"/>
              </a:rPr>
              <a:t>of] </a:t>
            </a:r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k9\g, n]Vg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/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s"n÷sn</a:t>
            </a:r>
            <a:r>
              <a:rPr lang="en-US" dirty="0" smtClean="0">
                <a:latin typeface="Preeti" pitchFamily="2" charset="0"/>
              </a:rPr>
              <a:t>]h </a:t>
            </a:r>
            <a:r>
              <a:rPr lang="en-US" dirty="0" err="1" smtClean="0">
                <a:latin typeface="Preeti" pitchFamily="2" charset="0"/>
              </a:rPr>
              <a:t>klg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ghfg</a:t>
            </a:r>
            <a:r>
              <a:rPr lang="en-US" dirty="0" smtClean="0">
                <a:latin typeface="Preeti" pitchFamily="2" charset="0"/>
              </a:rPr>
              <a:t>]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b'a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;f]</a:t>
            </a:r>
            <a:r>
              <a:rPr lang="en-US" dirty="0" err="1" smtClean="0">
                <a:latin typeface="Preeti" pitchFamily="2" charset="0"/>
              </a:rPr>
              <a:t>Wg'kb</a:t>
            </a:r>
            <a:r>
              <a:rPr lang="en-US" dirty="0" smtClean="0">
                <a:latin typeface="Preeti" pitchFamily="2" charset="0"/>
              </a:rPr>
              <a:t>}{g /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Ps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JolQmnfO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;f]</a:t>
            </a:r>
            <a:r>
              <a:rPr lang="en-US" dirty="0" err="1" smtClean="0">
                <a:latin typeface="Preeti" pitchFamily="2" charset="0"/>
              </a:rPr>
              <a:t>Wg'kb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err="1" smtClean="0">
                <a:latin typeface="Preeti" pitchFamily="2" charset="0"/>
              </a:rPr>
              <a:t>slt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sIff÷tx</a:t>
            </a:r>
            <a:r>
              <a:rPr lang="en-US" dirty="0" smtClean="0">
                <a:latin typeface="Preeti" pitchFamily="2" charset="0"/>
              </a:rPr>
              <a:t> pQL0f{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'{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5 </a:t>
            </a:r>
            <a:r>
              <a:rPr lang="en-US" dirty="0" err="1" smtClean="0">
                <a:latin typeface="Preeti" pitchFamily="2" charset="0"/>
              </a:rPr>
              <a:t>eGgfn</a:t>
            </a:r>
            <a:r>
              <a:rPr lang="en-US" dirty="0" smtClean="0">
                <a:latin typeface="Preeti" pitchFamily="2" charset="0"/>
              </a:rPr>
              <a:t>] n]vk9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lzIffsf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k9fOsf]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sIff÷tx</a:t>
            </a:r>
            <a:r>
              <a:rPr lang="en-US" dirty="0" smtClean="0">
                <a:latin typeface="Preeti" pitchFamily="2" charset="0"/>
              </a:rPr>
              <a:t> ;</a:t>
            </a:r>
            <a:r>
              <a:rPr lang="en-US" dirty="0" err="1" smtClean="0">
                <a:latin typeface="Preeti" pitchFamily="2" charset="0"/>
              </a:rPr>
              <a:t>Dd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5, </a:t>
            </a:r>
            <a:r>
              <a:rPr lang="en-US" dirty="0" err="1" smtClean="0">
                <a:latin typeface="Preeti" pitchFamily="2" charset="0"/>
              </a:rPr>
              <a:t>eGg</a:t>
            </a:r>
            <a:r>
              <a:rPr lang="en-US" dirty="0" smtClean="0">
                <a:latin typeface="Preeti" pitchFamily="2" charset="0"/>
              </a:rPr>
              <a:t>] a'emfpF5 .</a:t>
            </a:r>
          </a:p>
          <a:p>
            <a:r>
              <a:rPr lang="en-US" dirty="0" smtClean="0">
                <a:latin typeface="Preeti" pitchFamily="2" charset="0"/>
              </a:rPr>
              <a:t>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of]</a:t>
            </a:r>
            <a:r>
              <a:rPr lang="en-US" dirty="0" err="1" smtClean="0">
                <a:latin typeface="Preeti" pitchFamily="2" charset="0"/>
              </a:rPr>
              <a:t>Uotf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Vbf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sIff÷txsf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nx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</a:t>
            </a:r>
          </a:p>
          <a:p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sIff÷txnfO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lgDgfg';f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jlu</a:t>
            </a:r>
            <a:r>
              <a:rPr lang="en-US" dirty="0" smtClean="0">
                <a:latin typeface="Preeti" pitchFamily="2" charset="0"/>
              </a:rPr>
              <a:t>{s/0f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] 5 . 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!&amp;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 n] </a:t>
            </a:r>
            <a:r>
              <a:rPr lang="en-US" b="1" dirty="0" err="1" smtClean="0">
                <a:latin typeface="Preeti" pitchFamily="2" charset="0"/>
              </a:rPr>
              <a:t>slt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sIff÷tx</a:t>
            </a:r>
            <a:r>
              <a:rPr lang="en-US" b="1" dirty="0" smtClean="0">
                <a:latin typeface="Preeti" pitchFamily="2" charset="0"/>
              </a:rPr>
              <a:t> pQL0f{ </a:t>
            </a:r>
            <a:r>
              <a:rPr lang="en-US" b="1" dirty="0" err="1" smtClean="0">
                <a:latin typeface="Preeti" pitchFamily="2" charset="0"/>
              </a:rPr>
              <a:t>ug</a:t>
            </a:r>
            <a:r>
              <a:rPr lang="en-US" b="1" dirty="0" smtClean="0">
                <a:latin typeface="Preeti" pitchFamily="2" charset="0"/>
              </a:rPr>
              <a:t>'{</a:t>
            </a:r>
            <a:r>
              <a:rPr lang="en-US" b="1" dirty="0" err="1" smtClean="0">
                <a:latin typeface="Preeti" pitchFamily="2" charset="0"/>
              </a:rPr>
              <a:t>ePsf</a:t>
            </a:r>
            <a:r>
              <a:rPr lang="en-US" b="1" dirty="0" smtClean="0">
                <a:latin typeface="Preeti" pitchFamily="2" charset="0"/>
              </a:rPr>
              <a:t>] 5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pQL0f{ u/]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 </a:t>
            </a:r>
            <a:r>
              <a:rPr lang="en-US" b="1" dirty="0" err="1" smtClean="0">
                <a:latin typeface="Preeti" pitchFamily="2" charset="0"/>
              </a:rPr>
              <a:t>sIff÷txnfO</a:t>
            </a:r>
            <a:r>
              <a:rPr lang="en-US" b="1" dirty="0" smtClean="0">
                <a:latin typeface="Preeti" pitchFamily="2" charset="0"/>
              </a:rPr>
              <a:t>{ </a:t>
            </a:r>
            <a:r>
              <a:rPr lang="en-US" b="1" dirty="0" err="1" smtClean="0">
                <a:latin typeface="Preeti" pitchFamily="2" charset="0"/>
              </a:rPr>
              <a:t>lgDgfg';f</a:t>
            </a:r>
            <a:r>
              <a:rPr lang="en-US" b="1" dirty="0" smtClean="0">
                <a:latin typeface="Preeti" pitchFamily="2" charset="0"/>
              </a:rPr>
              <a:t>/ </a:t>
            </a:r>
            <a:r>
              <a:rPr lang="en-US" b="1" dirty="0" err="1" smtClean="0">
                <a:latin typeface="Preeti" pitchFamily="2" charset="0"/>
              </a:rPr>
              <a:t>jlu</a:t>
            </a:r>
            <a:r>
              <a:rPr lang="en-US" b="1" dirty="0" smtClean="0">
                <a:latin typeface="Preeti" pitchFamily="2" charset="0"/>
              </a:rPr>
              <a:t>{s/0f </a:t>
            </a:r>
            <a:r>
              <a:rPr lang="en-US" b="1" dirty="0" err="1" smtClean="0">
                <a:latin typeface="Preeti" pitchFamily="2" charset="0"/>
              </a:rPr>
              <a:t>ul</a:t>
            </a:r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Psf</a:t>
            </a:r>
            <a:r>
              <a:rPr lang="en-US" b="1" dirty="0" smtClean="0">
                <a:latin typeface="Preeti" pitchFamily="2" charset="0"/>
              </a:rPr>
              <a:t>] 5 .  </a:t>
            </a:r>
          </a:p>
          <a:p>
            <a:pPr>
              <a:buNone/>
            </a:pPr>
            <a:r>
              <a:rPr lang="en-US" b="1" dirty="0" smtClean="0">
                <a:latin typeface="Preeti" pitchFamily="2" charset="0"/>
              </a:rPr>
              <a:t>!=pQL0f{ u/]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 </a:t>
            </a:r>
            <a:r>
              <a:rPr lang="en-US" b="1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– </a:t>
            </a:r>
          </a:p>
          <a:p>
            <a:r>
              <a:rPr lang="en-US" dirty="0" smtClean="0">
                <a:latin typeface="Preeti" pitchFamily="2" charset="0"/>
              </a:rPr>
              <a:t>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Vbf</a:t>
            </a:r>
            <a:r>
              <a:rPr lang="en-US" dirty="0" smtClean="0">
                <a:latin typeface="Preeti" pitchFamily="2" charset="0"/>
              </a:rPr>
              <a:t> 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z}</a:t>
            </a:r>
            <a:r>
              <a:rPr lang="en-US" dirty="0" err="1" smtClean="0">
                <a:latin typeface="Preeti" pitchFamily="2" charset="0"/>
              </a:rPr>
              <a:t>lIfs</a:t>
            </a:r>
            <a:r>
              <a:rPr lang="en-US" dirty="0" smtClean="0">
                <a:latin typeface="Preeti" pitchFamily="2" charset="0"/>
              </a:rPr>
              <a:t> of]</a:t>
            </a:r>
            <a:r>
              <a:rPr lang="en-US" dirty="0" err="1" smtClean="0">
                <a:latin typeface="Preeti" pitchFamily="2" charset="0"/>
              </a:rPr>
              <a:t>Uotfsf</a:t>
            </a:r>
            <a:r>
              <a:rPr lang="en-US" dirty="0" smtClean="0">
                <a:latin typeface="Preeti" pitchFamily="2" charset="0"/>
              </a:rPr>
              <a:t>] ;a}</a:t>
            </a:r>
            <a:r>
              <a:rPr lang="en-US" dirty="0" err="1" smtClean="0">
                <a:latin typeface="Preeti" pitchFamily="2" charset="0"/>
              </a:rPr>
              <a:t>eGbf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dflyNnf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sIff</a:t>
            </a:r>
            <a:r>
              <a:rPr lang="en-US" b="1" dirty="0" err="1" smtClean="0">
                <a:latin typeface="Preeti" pitchFamily="2" charset="0"/>
              </a:rPr>
              <a:t>÷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</a:t>
            </a:r>
          </a:p>
          <a:p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olb</a:t>
            </a:r>
            <a:r>
              <a:rPr lang="en-US" dirty="0" smtClean="0">
                <a:latin typeface="Preeti" pitchFamily="2" charset="0"/>
              </a:rPr>
              <a:t> Ps} </a:t>
            </a:r>
            <a:r>
              <a:rPr lang="en-US" dirty="0" err="1" smtClean="0">
                <a:latin typeface="Preeti" pitchFamily="2" charset="0"/>
              </a:rPr>
              <a:t>txsf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ljleGg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ljifodf</a:t>
            </a:r>
            <a:r>
              <a:rPr lang="en-US" dirty="0" smtClean="0">
                <a:latin typeface="Preeti" pitchFamily="2" charset="0"/>
              </a:rPr>
              <a:t> k/</a:t>
            </a:r>
            <a:r>
              <a:rPr lang="en-US" dirty="0" err="1" smtClean="0">
                <a:latin typeface="Preeti" pitchFamily="2" charset="0"/>
              </a:rPr>
              <a:t>LIff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l/</a:t>
            </a:r>
            <a:r>
              <a:rPr lang="en-US" dirty="0" err="1" smtClean="0">
                <a:latin typeface="Preeti" pitchFamily="2" charset="0"/>
              </a:rPr>
              <a:t>kf</a:t>
            </a:r>
            <a:r>
              <a:rPr lang="en-US" dirty="0" smtClean="0">
                <a:latin typeface="Preeti" pitchFamily="2" charset="0"/>
              </a:rPr>
              <a:t>]6{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rfx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Ps </a:t>
            </a:r>
            <a:r>
              <a:rPr lang="en-US" dirty="0" err="1" smtClean="0">
                <a:latin typeface="Preeti" pitchFamily="2" charset="0"/>
              </a:rPr>
              <a:t>ljifosf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{5,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//x]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Vg'x'Fb</a:t>
            </a:r>
            <a:r>
              <a:rPr lang="en-US" dirty="0" smtClean="0">
                <a:latin typeface="Preeti" pitchFamily="2" charset="0"/>
              </a:rPr>
              <a:t>}g . </a:t>
            </a:r>
            <a:r>
              <a:rPr lang="en-US" dirty="0" err="1" smtClean="0">
                <a:latin typeface="Preeti" pitchFamily="2" charset="0"/>
              </a:rPr>
              <a:t>cf</a:t>
            </a:r>
            <a:r>
              <a:rPr lang="en-US" dirty="0" smtClean="0">
                <a:latin typeface="Preeti" pitchFamily="2" charset="0"/>
              </a:rPr>
              <a:t>}</a:t>
            </a:r>
            <a:r>
              <a:rPr lang="en-US" dirty="0" err="1" smtClean="0">
                <a:latin typeface="Preeti" pitchFamily="2" charset="0"/>
              </a:rPr>
              <a:t>krfl</a:t>
            </a:r>
            <a:r>
              <a:rPr lang="en-US" dirty="0" smtClean="0">
                <a:latin typeface="Preeti" pitchFamily="2" charset="0"/>
              </a:rPr>
              <a:t>/s </a:t>
            </a:r>
            <a:r>
              <a:rPr lang="en-US" dirty="0" err="1" smtClean="0">
                <a:latin typeface="Preeti" pitchFamily="2" charset="0"/>
              </a:rPr>
              <a:t>lzIffdf</a:t>
            </a:r>
            <a:r>
              <a:rPr lang="en-US" dirty="0" smtClean="0">
                <a:latin typeface="Preeti" pitchFamily="2" charset="0"/>
              </a:rPr>
              <a:t> ;a} </a:t>
            </a:r>
            <a:r>
              <a:rPr lang="en-US" dirty="0" err="1" smtClean="0">
                <a:latin typeface="Preeti" pitchFamily="2" charset="0"/>
              </a:rPr>
              <a:t>lsl;dsf</a:t>
            </a:r>
            <a:r>
              <a:rPr lang="en-US" dirty="0" smtClean="0">
                <a:latin typeface="Preeti" pitchFamily="2" charset="0"/>
              </a:rPr>
              <a:t> :</a:t>
            </a:r>
            <a:r>
              <a:rPr lang="en-US" dirty="0" err="1" smtClean="0">
                <a:latin typeface="Preeti" pitchFamily="2" charset="0"/>
              </a:rPr>
              <a:t>s"n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SofDk</a:t>
            </a:r>
            <a:r>
              <a:rPr lang="en-US" dirty="0" smtClean="0">
                <a:latin typeface="Preeti" pitchFamily="2" charset="0"/>
              </a:rPr>
              <a:t>; -</a:t>
            </a:r>
            <a:r>
              <a:rPr lang="en-US" dirty="0" err="1" smtClean="0">
                <a:latin typeface="Preeti" pitchFamily="2" charset="0"/>
              </a:rPr>
              <a:t>sn</a:t>
            </a:r>
            <a:r>
              <a:rPr lang="en-US" dirty="0" smtClean="0">
                <a:latin typeface="Preeti" pitchFamily="2" charset="0"/>
              </a:rPr>
              <a:t>]h_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ljZjljBfnodf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u/L </a:t>
            </a:r>
            <a:r>
              <a:rPr lang="en-US" dirty="0" err="1" smtClean="0">
                <a:latin typeface="Preeti" pitchFamily="2" charset="0"/>
              </a:rPr>
              <a:t>lzIffsf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} </a:t>
            </a:r>
            <a:r>
              <a:rPr lang="en-US" dirty="0" err="1" smtClean="0">
                <a:latin typeface="Preeti" pitchFamily="2" charset="0"/>
              </a:rPr>
              <a:t>sIff÷tx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pQL0f{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k|df0f–kq </a:t>
            </a:r>
            <a:r>
              <a:rPr lang="en-US" dirty="0" err="1" smtClean="0">
                <a:latin typeface="Preeti" pitchFamily="2" charset="0"/>
              </a:rPr>
              <a:t>lnPsf</a:t>
            </a:r>
            <a:r>
              <a:rPr lang="en-US" dirty="0" smtClean="0">
                <a:latin typeface="Preeti" pitchFamily="2" charset="0"/>
              </a:rPr>
              <a:t>] x'G5 . </a:t>
            </a:r>
          </a:p>
          <a:p>
            <a:r>
              <a:rPr lang="en-US" dirty="0" smtClean="0">
                <a:latin typeface="Preeti" pitchFamily="2" charset="0"/>
              </a:rPr>
              <a:t>u0fgf </a:t>
            </a:r>
            <a:r>
              <a:rPr lang="en-US" dirty="0" err="1" smtClean="0">
                <a:latin typeface="Preeti" pitchFamily="2" charset="0"/>
              </a:rPr>
              <a:t>ul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sIff÷tx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;f]</a:t>
            </a:r>
            <a:r>
              <a:rPr lang="en-US" dirty="0" err="1" smtClean="0">
                <a:latin typeface="Preeti" pitchFamily="2" charset="0"/>
              </a:rPr>
              <a:t>wL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a'emL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sIff÷tx</a:t>
            </a:r>
            <a:r>
              <a:rPr lang="en-US" dirty="0" smtClean="0">
                <a:latin typeface="Preeti" pitchFamily="2" charset="0"/>
              </a:rPr>
              <a:t> n]Vg'k5{ . </a:t>
            </a:r>
          </a:p>
          <a:p>
            <a:r>
              <a:rPr lang="en-US" dirty="0" err="1" smtClean="0">
                <a:latin typeface="Preeti" pitchFamily="2" charset="0"/>
              </a:rPr>
              <a:t>cfhsn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afnaflnsfx</a:t>
            </a:r>
            <a:r>
              <a:rPr lang="en-US" dirty="0" smtClean="0">
                <a:latin typeface="Preeti" pitchFamily="2" charset="0"/>
              </a:rPr>
              <a:t>¿ ;</a:t>
            </a:r>
            <a:r>
              <a:rPr lang="en-US" dirty="0" err="1" smtClean="0">
                <a:latin typeface="Preeti" pitchFamily="2" charset="0"/>
              </a:rPr>
              <a:t>fg</a:t>
            </a:r>
            <a:r>
              <a:rPr lang="en-US" dirty="0" smtClean="0">
                <a:latin typeface="Preeti" pitchFamily="2" charset="0"/>
              </a:rPr>
              <a:t>} pd]/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ljBfno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 u5{g\ . o:tf] </a:t>
            </a:r>
            <a:r>
              <a:rPr lang="en-US" dirty="0" err="1" smtClean="0">
                <a:latin typeface="Preeti" pitchFamily="2" charset="0"/>
              </a:rPr>
              <a:t>cj:yfdf</a:t>
            </a:r>
            <a:r>
              <a:rPr lang="en-US" dirty="0" smtClean="0">
                <a:latin typeface="Preeti" pitchFamily="2" charset="0"/>
              </a:rPr>
              <a:t> % </a:t>
            </a:r>
            <a:r>
              <a:rPr lang="en-US" dirty="0" err="1" smtClean="0">
                <a:latin typeface="Preeti" pitchFamily="2" charset="0"/>
              </a:rPr>
              <a:t>jif</a:t>
            </a:r>
            <a:r>
              <a:rPr lang="en-US" dirty="0" smtClean="0">
                <a:latin typeface="Preeti" pitchFamily="2" charset="0"/>
              </a:rPr>
              <a:t>{ k"/f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t/ </a:t>
            </a:r>
            <a:r>
              <a:rPr lang="en-US" dirty="0" err="1" smtClean="0">
                <a:latin typeface="Preeti" pitchFamily="2" charset="0"/>
              </a:rPr>
              <a:t>k"j</a:t>
            </a:r>
            <a:r>
              <a:rPr lang="en-US" dirty="0" smtClean="0">
                <a:latin typeface="Preeti" pitchFamily="2" charset="0"/>
              </a:rPr>
              <a:t>{</a:t>
            </a:r>
            <a:r>
              <a:rPr lang="en-US" dirty="0" err="1" smtClean="0">
                <a:latin typeface="Preeti" pitchFamily="2" charset="0"/>
              </a:rPr>
              <a:t>k|fylds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sIff</a:t>
            </a:r>
            <a:r>
              <a:rPr lang="en-US" dirty="0" smtClean="0">
                <a:latin typeface="Preeti" pitchFamily="2" charset="0"/>
              </a:rPr>
              <a:t> ! 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/t </a:t>
            </a:r>
            <a:r>
              <a:rPr lang="en-US" dirty="0" err="1" smtClean="0">
                <a:latin typeface="Preeti" pitchFamily="2" charset="0"/>
              </a:rPr>
              <a:t>afn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aflnsfn</a:t>
            </a:r>
            <a:r>
              <a:rPr lang="en-US" dirty="0" smtClean="0">
                <a:latin typeface="Preeti" pitchFamily="2" charset="0"/>
              </a:rPr>
              <a:t>] n]vk9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hfGg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cj:yf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x'g;Sg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]n] </a:t>
            </a:r>
            <a:r>
              <a:rPr lang="en-US" dirty="0" err="1" smtClean="0">
                <a:latin typeface="Preeti" pitchFamily="2" charset="0"/>
              </a:rPr>
              <a:t>To:tf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JolQmn</a:t>
            </a:r>
            <a:r>
              <a:rPr lang="en-US" dirty="0" smtClean="0">
                <a:latin typeface="Preeti" pitchFamily="2" charset="0"/>
              </a:rPr>
              <a:t>] k9\g n]Vg </a:t>
            </a:r>
            <a:r>
              <a:rPr lang="en-US" dirty="0" err="1" smtClean="0">
                <a:latin typeface="Preeti" pitchFamily="2" charset="0"/>
              </a:rPr>
              <a:t>hfg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lghn</a:t>
            </a:r>
            <a:r>
              <a:rPr lang="en-US" dirty="0" smtClean="0">
                <a:latin typeface="Preeti" pitchFamily="2" charset="0"/>
              </a:rPr>
              <a:t>]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v'nfpbf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z"Go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!&amp;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 n] </a:t>
            </a:r>
            <a:r>
              <a:rPr lang="en-US" b="1" dirty="0" err="1" smtClean="0">
                <a:latin typeface="Preeti" pitchFamily="2" charset="0"/>
              </a:rPr>
              <a:t>slt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sIff÷tx</a:t>
            </a:r>
            <a:r>
              <a:rPr lang="en-US" b="1" dirty="0" smtClean="0">
                <a:latin typeface="Preeti" pitchFamily="2" charset="0"/>
              </a:rPr>
              <a:t> pQL0f{ </a:t>
            </a:r>
            <a:r>
              <a:rPr lang="en-US" b="1" dirty="0" err="1" smtClean="0">
                <a:latin typeface="Preeti" pitchFamily="2" charset="0"/>
              </a:rPr>
              <a:t>ug</a:t>
            </a:r>
            <a:r>
              <a:rPr lang="en-US" b="1" dirty="0" smtClean="0">
                <a:latin typeface="Preeti" pitchFamily="2" charset="0"/>
              </a:rPr>
              <a:t>'{</a:t>
            </a:r>
            <a:r>
              <a:rPr lang="en-US" b="1" dirty="0" err="1" smtClean="0">
                <a:latin typeface="Preeti" pitchFamily="2" charset="0"/>
              </a:rPr>
              <a:t>ePsf</a:t>
            </a:r>
            <a:r>
              <a:rPr lang="en-US" b="1" dirty="0" smtClean="0">
                <a:latin typeface="Preeti" pitchFamily="2" charset="0"/>
              </a:rPr>
              <a:t>] 5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1"/>
            <a:ext cx="10515600" cy="1284882"/>
          </a:xfrm>
        </p:spPr>
        <p:txBody>
          <a:bodyPr/>
          <a:lstStyle/>
          <a:p>
            <a:r>
              <a:rPr lang="en-US" dirty="0" smtClean="0">
                <a:latin typeface="Preeti" pitchFamily="2" charset="0"/>
              </a:rPr>
              <a:t> k||</a:t>
            </a:r>
            <a:r>
              <a:rPr lang="en-US" dirty="0" err="1" smtClean="0">
                <a:latin typeface="Preeti" pitchFamily="2" charset="0"/>
              </a:rPr>
              <a:t>ZgfjnLdf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lbOPsf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cg';f</a:t>
            </a:r>
            <a:r>
              <a:rPr lang="en-US" dirty="0" smtClean="0">
                <a:latin typeface="Preeti" pitchFamily="2" charset="0"/>
              </a:rPr>
              <a:t>/ u0fgf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 </a:t>
            </a:r>
            <a:r>
              <a:rPr lang="en-US" dirty="0" err="1" smtClean="0">
                <a:latin typeface="Preeti" pitchFamily="2" charset="0"/>
              </a:rPr>
              <a:t>JolQm</a:t>
            </a:r>
            <a:r>
              <a:rPr lang="en-US" dirty="0" smtClean="0">
                <a:latin typeface="Preeti" pitchFamily="2" charset="0"/>
              </a:rPr>
              <a:t>;+u ;f]</a:t>
            </a:r>
            <a:r>
              <a:rPr lang="en-US" dirty="0" err="1" smtClean="0">
                <a:latin typeface="Preeti" pitchFamily="2" charset="0"/>
              </a:rPr>
              <a:t>wL</a:t>
            </a:r>
            <a:r>
              <a:rPr lang="en-US" dirty="0" smtClean="0">
                <a:latin typeface="Preeti" pitchFamily="2" charset="0"/>
              </a:rPr>
              <a:t> g;{/L b]</a:t>
            </a:r>
            <a:r>
              <a:rPr lang="en-US" dirty="0" err="1" smtClean="0">
                <a:latin typeface="Preeti" pitchFamily="2" charset="0"/>
              </a:rPr>
              <a:t>lv</a:t>
            </a:r>
            <a:r>
              <a:rPr lang="en-US" dirty="0" smtClean="0">
                <a:latin typeface="Preeti" pitchFamily="2" charset="0"/>
              </a:rPr>
              <a:t> o'=s]= </a:t>
            </a:r>
            <a:r>
              <a:rPr lang="en-US" dirty="0" err="1" smtClean="0">
                <a:latin typeface="Preeti" pitchFamily="2" charset="0"/>
              </a:rPr>
              <a:t>hL</a:t>
            </a:r>
            <a:r>
              <a:rPr lang="en-US" dirty="0" smtClean="0">
                <a:latin typeface="Preeti" pitchFamily="2" charset="0"/>
              </a:rPr>
              <a:t>= pQL0f{ </a:t>
            </a:r>
            <a:r>
              <a:rPr lang="en-US" dirty="0" err="1" smtClean="0">
                <a:latin typeface="Preeti" pitchFamily="2" charset="0"/>
              </a:rPr>
              <a:t>ug</a:t>
            </a:r>
            <a:r>
              <a:rPr lang="en-US" dirty="0" smtClean="0">
                <a:latin typeface="Preeti" pitchFamily="2" charset="0"/>
              </a:rPr>
              <a:t>]{</a:t>
            </a:r>
            <a:r>
              <a:rPr lang="en-US" dirty="0" err="1" smtClean="0">
                <a:latin typeface="Preeti" pitchFamily="2" charset="0"/>
              </a:rPr>
              <a:t>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r>
              <a:rPr lang="en-US" dirty="0" err="1" smtClean="0">
                <a:latin typeface="Preeti" pitchFamily="2" charset="0"/>
              </a:rPr>
              <a:t>Pj</a:t>
            </a:r>
            <a:r>
              <a:rPr lang="en-US" dirty="0" smtClean="0">
                <a:latin typeface="Preeti" pitchFamily="2" charset="0"/>
              </a:rPr>
              <a:t>+ </a:t>
            </a:r>
            <a:r>
              <a:rPr lang="en-US" dirty="0" err="1" smtClean="0">
                <a:latin typeface="Preeti" pitchFamily="2" charset="0"/>
              </a:rPr>
              <a:t>tl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sfn</a:t>
            </a:r>
            <a:r>
              <a:rPr lang="en-US" dirty="0" smtClean="0">
                <a:latin typeface="Preeti" pitchFamily="2" charset="0"/>
              </a:rPr>
              <a:t>] lkPr8L ;</a:t>
            </a:r>
            <a:r>
              <a:rPr lang="en-US" dirty="0" err="1" smtClean="0">
                <a:latin typeface="Preeti" pitchFamily="2" charset="0"/>
              </a:rPr>
              <a:t>Dd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]8j's </a:t>
            </a:r>
            <a:r>
              <a:rPr lang="en-US" dirty="0" err="1" smtClean="0">
                <a:latin typeface="Preeti" pitchFamily="2" charset="0"/>
              </a:rPr>
              <a:t>cg';f</a:t>
            </a:r>
            <a:r>
              <a:rPr lang="en-US" dirty="0" smtClean="0">
                <a:latin typeface="Preeti" pitchFamily="2" charset="0"/>
              </a:rPr>
              <a:t>/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r>
              <a:rPr lang="en-US" dirty="0" err="1" smtClean="0">
                <a:latin typeface="Preeti" pitchFamily="2" charset="0"/>
              </a:rPr>
              <a:t>tflnd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lnPsfx¿sf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sIff÷tx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v'n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{5,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gv'n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91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3995" y="2939971"/>
            <a:ext cx="8681013" cy="3472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Preeti" pitchFamily="2" charset="0"/>
              </a:rPr>
              <a:t/>
            </a:r>
            <a:br>
              <a:rPr lang="en-US" b="1" dirty="0" smtClean="0">
                <a:latin typeface="Preeti" pitchFamily="2" charset="0"/>
              </a:rPr>
            </a:br>
            <a:r>
              <a:rPr lang="en-US" b="1" dirty="0" err="1" smtClean="0">
                <a:latin typeface="Preeti" pitchFamily="2" charset="0"/>
              </a:rPr>
              <a:t>dxn</a:t>
            </a:r>
            <a:r>
              <a:rPr lang="en-US" b="1" dirty="0" smtClean="0">
                <a:latin typeface="Preeti" pitchFamily="2" charset="0"/>
              </a:rPr>
              <a:t> !&amp; M -</a:t>
            </a:r>
            <a:r>
              <a:rPr lang="en-US" b="1" dirty="0" err="1" smtClean="0">
                <a:latin typeface="Preeti" pitchFamily="2" charset="0"/>
              </a:rPr>
              <a:t>gfd</a:t>
            </a:r>
            <a:r>
              <a:rPr lang="en-US" b="1" dirty="0" smtClean="0">
                <a:latin typeface="Preeti" pitchFamily="2" charset="0"/>
              </a:rPr>
              <a:t>_=== n] </a:t>
            </a:r>
            <a:r>
              <a:rPr lang="en-US" b="1" dirty="0" err="1" smtClean="0">
                <a:latin typeface="Preeti" pitchFamily="2" charset="0"/>
              </a:rPr>
              <a:t>slt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sIff÷tx</a:t>
            </a:r>
            <a:r>
              <a:rPr lang="en-US" b="1" dirty="0" smtClean="0">
                <a:latin typeface="Preeti" pitchFamily="2" charset="0"/>
              </a:rPr>
              <a:t> pQL0f{ </a:t>
            </a:r>
            <a:r>
              <a:rPr lang="en-US" b="1" dirty="0" err="1" smtClean="0">
                <a:latin typeface="Preeti" pitchFamily="2" charset="0"/>
              </a:rPr>
              <a:t>ug</a:t>
            </a:r>
            <a:r>
              <a:rPr lang="en-US" b="1" dirty="0" smtClean="0">
                <a:latin typeface="Preeti" pitchFamily="2" charset="0"/>
              </a:rPr>
              <a:t>'{</a:t>
            </a:r>
            <a:r>
              <a:rPr lang="en-US" b="1" dirty="0" err="1" smtClean="0">
                <a:latin typeface="Preeti" pitchFamily="2" charset="0"/>
              </a:rPr>
              <a:t>ePsf</a:t>
            </a:r>
            <a:r>
              <a:rPr lang="en-US" b="1" dirty="0" smtClean="0">
                <a:latin typeface="Preeti" pitchFamily="2" charset="0"/>
              </a:rPr>
              <a:t>] 5 &lt; </a:t>
            </a:r>
            <a:br>
              <a:rPr lang="en-US" b="1" dirty="0" smtClean="0">
                <a:latin typeface="Preeti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Preeti" pitchFamily="2" charset="0"/>
              </a:rPr>
              <a:t>pbfx</a:t>
            </a:r>
            <a:r>
              <a:rPr lang="en-US" b="1" dirty="0" smtClean="0">
                <a:latin typeface="Preeti" pitchFamily="2" charset="0"/>
              </a:rPr>
              <a:t>/0f —</a:t>
            </a:r>
            <a:r>
              <a:rPr lang="en-US" dirty="0" smtClean="0">
                <a:latin typeface="Preeti" pitchFamily="2" charset="0"/>
              </a:rPr>
              <a:t> </a:t>
            </a:r>
          </a:p>
          <a:p>
            <a:r>
              <a:rPr lang="en-US" dirty="0" err="1" smtClean="0">
                <a:latin typeface="Preeti" pitchFamily="2" charset="0"/>
              </a:rPr>
              <a:t>k|ldnfs'df</a:t>
            </a:r>
            <a:r>
              <a:rPr lang="en-US" dirty="0" smtClean="0">
                <a:latin typeface="Preeti" pitchFamily="2" charset="0"/>
              </a:rPr>
              <a:t>/L </a:t>
            </a:r>
            <a:r>
              <a:rPr lang="en-US" dirty="0" err="1" smtClean="0">
                <a:latin typeface="Preeti" pitchFamily="2" charset="0"/>
              </a:rPr>
              <a:t>rf</a:t>
            </a:r>
            <a:r>
              <a:rPr lang="en-US" dirty="0" smtClean="0">
                <a:latin typeface="Preeti" pitchFamily="2" charset="0"/>
              </a:rPr>
              <a:t>}w/L </a:t>
            </a:r>
            <a:r>
              <a:rPr lang="en-US" dirty="0" err="1" smtClean="0">
                <a:latin typeface="Preeti" pitchFamily="2" charset="0"/>
              </a:rPr>
              <a:t>xfn</a:t>
            </a:r>
            <a:r>
              <a:rPr lang="en-US" dirty="0" smtClean="0">
                <a:latin typeface="Preeti" pitchFamily="2" charset="0"/>
              </a:rPr>
              <a:t> ( </a:t>
            </a:r>
            <a:r>
              <a:rPr lang="en-US" dirty="0" err="1" smtClean="0">
                <a:latin typeface="Preeti" pitchFamily="2" charset="0"/>
              </a:rPr>
              <a:t>sIffdf</a:t>
            </a:r>
            <a:r>
              <a:rPr lang="en-US" dirty="0" smtClean="0">
                <a:latin typeface="Preeti" pitchFamily="2" charset="0"/>
              </a:rPr>
              <a:t> k9\b}l5g\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Vbf</a:t>
            </a:r>
            <a:r>
              <a:rPr lang="en-US" dirty="0" smtClean="0">
                <a:latin typeface="Preeti" pitchFamily="2" charset="0"/>
              </a:rPr>
              <a:t> æ*Æ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s;}n] P;=</a:t>
            </a:r>
            <a:r>
              <a:rPr lang="en-US" dirty="0" err="1" smtClean="0">
                <a:latin typeface="Preeti" pitchFamily="2" charset="0"/>
              </a:rPr>
              <a:t>Pn</a:t>
            </a:r>
            <a:r>
              <a:rPr lang="en-US" dirty="0" smtClean="0">
                <a:latin typeface="Preeti" pitchFamily="2" charset="0"/>
              </a:rPr>
              <a:t>=;L=</a:t>
            </a:r>
            <a:r>
              <a:rPr lang="en-US" b="1" dirty="0" smtClean="0">
                <a:latin typeface="Preeti" pitchFamily="2" charset="0"/>
              </a:rPr>
              <a:t>÷</a:t>
            </a:r>
            <a:r>
              <a:rPr lang="en-US" dirty="0" smtClean="0">
                <a:latin typeface="Preeti" pitchFamily="2" charset="0"/>
              </a:rPr>
              <a:t>P;=O{=O{= k/</a:t>
            </a:r>
            <a:r>
              <a:rPr lang="en-US" dirty="0" err="1" smtClean="0">
                <a:latin typeface="Preeti" pitchFamily="2" charset="0"/>
              </a:rPr>
              <a:t>LIff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lbPsf</a:t>
            </a:r>
            <a:r>
              <a:rPr lang="en-US" dirty="0" smtClean="0">
                <a:latin typeface="Preeti" pitchFamily="2" charset="0"/>
              </a:rPr>
              <a:t>] 5 t/ </a:t>
            </a:r>
            <a:r>
              <a:rPr lang="en-US" dirty="0" err="1" smtClean="0">
                <a:latin typeface="Preeti" pitchFamily="2" charset="0"/>
              </a:rPr>
              <a:t>kl</a:t>
            </a:r>
            <a:r>
              <a:rPr lang="en-US" dirty="0" smtClean="0">
                <a:latin typeface="Preeti" pitchFamily="2" charset="0"/>
              </a:rPr>
              <a:t>/0ffd </a:t>
            </a:r>
            <a:r>
              <a:rPr lang="en-US" dirty="0" err="1" smtClean="0">
                <a:latin typeface="Preeti" pitchFamily="2" charset="0"/>
              </a:rPr>
              <a:t>k|sflzt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ePsf</a:t>
            </a:r>
            <a:r>
              <a:rPr lang="en-US" dirty="0" smtClean="0">
                <a:latin typeface="Preeti" pitchFamily="2" charset="0"/>
              </a:rPr>
              <a:t>] 5}g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æ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dirty="0" smtClean="0">
                <a:latin typeface="Preeti" pitchFamily="2" charset="0"/>
              </a:rPr>
              <a:t>Æ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P;=</a:t>
            </a:r>
            <a:r>
              <a:rPr lang="en-US" dirty="0" err="1" smtClean="0">
                <a:latin typeface="Preeti" pitchFamily="2" charset="0"/>
              </a:rPr>
              <a:t>Pn</a:t>
            </a:r>
            <a:r>
              <a:rPr lang="en-US" dirty="0" smtClean="0">
                <a:latin typeface="Preeti" pitchFamily="2" charset="0"/>
              </a:rPr>
              <a:t>=;L=÷P;=O{=O{=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cg'QL0f{ </a:t>
            </a:r>
            <a:r>
              <a:rPr lang="en-US" dirty="0" err="1" smtClean="0">
                <a:latin typeface="Preeti" pitchFamily="2" charset="0"/>
              </a:rPr>
              <a:t>ePsfnfO</a:t>
            </a:r>
            <a:r>
              <a:rPr lang="en-US" dirty="0" smtClean="0">
                <a:latin typeface="Preeti" pitchFamily="2" charset="0"/>
              </a:rPr>
              <a:t>{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æ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dirty="0" smtClean="0">
                <a:latin typeface="Preeti" pitchFamily="2" charset="0"/>
              </a:rPr>
              <a:t>Æ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smtClean="0">
                <a:latin typeface="Preeti" pitchFamily="2" charset="0"/>
              </a:rPr>
              <a:t>k'/</a:t>
            </a:r>
            <a:r>
              <a:rPr lang="en-US" dirty="0" err="1" smtClean="0">
                <a:latin typeface="Preeti" pitchFamily="2" charset="0"/>
              </a:rPr>
              <a:t>fgf</a:t>
            </a:r>
            <a:r>
              <a:rPr lang="en-US" dirty="0" smtClean="0">
                <a:latin typeface="Preeti" pitchFamily="2" charset="0"/>
              </a:rPr>
              <a:t>] g]</a:t>
            </a:r>
            <a:r>
              <a:rPr lang="en-US" dirty="0" err="1" smtClean="0">
                <a:latin typeface="Preeti" pitchFamily="2" charset="0"/>
              </a:rPr>
              <a:t>kfnL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sfx¿sf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xsdf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h'g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 5g\ ;f]</a:t>
            </a:r>
            <a:r>
              <a:rPr lang="en-US" dirty="0" err="1" smtClean="0">
                <a:latin typeface="Preeti" pitchFamily="2" charset="0"/>
              </a:rPr>
              <a:t>xL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{5, h:t} – g]</a:t>
            </a:r>
            <a:r>
              <a:rPr lang="en-US" dirty="0" err="1" smtClean="0">
                <a:latin typeface="Preeti" pitchFamily="2" charset="0"/>
              </a:rPr>
              <a:t>kfnL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 smtClean="0">
                <a:latin typeface="Preeti" pitchFamily="2" charset="0"/>
              </a:rPr>
              <a:t> of g]</a:t>
            </a:r>
            <a:r>
              <a:rPr lang="en-US" dirty="0" err="1" smtClean="0">
                <a:latin typeface="Preeti" pitchFamily="2" charset="0"/>
              </a:rPr>
              <a:t>kfnL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cflb</a:t>
            </a:r>
            <a:r>
              <a:rPr lang="en-US" dirty="0" smtClean="0">
                <a:latin typeface="Preeti" pitchFamily="2" charset="0"/>
              </a:rPr>
              <a:t> .</a:t>
            </a:r>
          </a:p>
          <a:p>
            <a:r>
              <a:rPr lang="en-US" dirty="0" smtClean="0">
                <a:latin typeface="Preeti" pitchFamily="2" charset="0"/>
              </a:rPr>
              <a:t> ;+:s[</a:t>
            </a:r>
            <a:r>
              <a:rPr lang="en-US" dirty="0" err="1" smtClean="0">
                <a:latin typeface="Preeti" pitchFamily="2" charset="0"/>
              </a:rPr>
              <a:t>ttk</a:t>
            </a:r>
            <a:r>
              <a:rPr lang="en-US" dirty="0" smtClean="0">
                <a:latin typeface="Preeti" pitchFamily="2" charset="0"/>
              </a:rPr>
              <a:t>{m </a:t>
            </a:r>
            <a:r>
              <a:rPr lang="en-US" dirty="0" err="1" smtClean="0">
                <a:latin typeface="Preeti" pitchFamily="2" charset="0"/>
              </a:rPr>
              <a:t>cWoog</a:t>
            </a:r>
            <a:r>
              <a:rPr lang="en-US" dirty="0" smtClean="0">
                <a:latin typeface="Preeti" pitchFamily="2" charset="0"/>
              </a:rPr>
              <a:t> u/]</a:t>
            </a:r>
            <a:r>
              <a:rPr lang="en-US" dirty="0" err="1" smtClean="0">
                <a:latin typeface="Preeti" pitchFamily="2" charset="0"/>
              </a:rPr>
              <a:t>sfnfO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k|ydf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dWodf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zf:qL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cfrfo</a:t>
            </a:r>
            <a:r>
              <a:rPr lang="en-US" dirty="0" smtClean="0">
                <a:latin typeface="Preeti" pitchFamily="2" charset="0"/>
              </a:rPr>
              <a:t>{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;f]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dsIftf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cg';f</a:t>
            </a:r>
            <a:r>
              <a:rPr lang="en-US" dirty="0" smtClean="0">
                <a:latin typeface="Preeti" pitchFamily="2" charset="0"/>
              </a:rPr>
              <a:t>/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</a:p>
          <a:p>
            <a:r>
              <a:rPr lang="en-US" dirty="0" err="1" smtClean="0">
                <a:latin typeface="Preeti" pitchFamily="2" charset="0"/>
              </a:rPr>
              <a:t>tflnd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lnPsfx¿sf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v'n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eP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dfq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 . </a:t>
            </a:r>
            <a:r>
              <a:rPr lang="en-US" dirty="0" err="1" smtClean="0">
                <a:latin typeface="Preeti" pitchFamily="2" charset="0"/>
              </a:rPr>
              <a:t>gq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gv'n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df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91</a:t>
            </a:r>
            <a:r>
              <a:rPr lang="en-US" dirty="0" smtClean="0">
                <a:latin typeface="Preeti" pitchFamily="2" charset="0"/>
              </a:rPr>
              <a:t> n]</a:t>
            </a:r>
            <a:r>
              <a:rPr lang="en-US" dirty="0" err="1" smtClean="0">
                <a:latin typeface="Preeti" pitchFamily="2" charset="0"/>
              </a:rPr>
              <a:t>Vg'kb</a:t>
            </a:r>
            <a:r>
              <a:rPr lang="en-US" dirty="0" smtClean="0">
                <a:latin typeface="Preeti" pitchFamily="2" charset="0"/>
              </a:rPr>
              <a:t>{5{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dxn</a:t>
            </a:r>
            <a:r>
              <a:rPr lang="en-US" dirty="0" smtClean="0">
                <a:latin typeface="Preeti" pitchFamily="2" charset="0"/>
              </a:rPr>
              <a:t> !* M ==</a:t>
            </a:r>
            <a:r>
              <a:rPr lang="en-US" dirty="0" err="1" smtClean="0">
                <a:latin typeface="Preeti" pitchFamily="2" charset="0"/>
              </a:rPr>
              <a:t>gfd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cWoogsf</a:t>
            </a:r>
            <a:r>
              <a:rPr lang="en-US" dirty="0" smtClean="0">
                <a:latin typeface="Preeti" pitchFamily="2" charset="0"/>
              </a:rPr>
              <a:t>] If]q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 &lt; </a:t>
            </a:r>
            <a:r>
              <a:rPr lang="en-US" sz="2800" dirty="0" smtClean="0">
                <a:latin typeface="Preeti" pitchFamily="2" charset="0"/>
              </a:rPr>
              <a:t>-!@ </a:t>
            </a:r>
            <a:r>
              <a:rPr lang="en-US" sz="2800" dirty="0" err="1" smtClean="0">
                <a:latin typeface="Preeti" pitchFamily="2" charset="0"/>
              </a:rPr>
              <a:t>sIff</a:t>
            </a:r>
            <a:r>
              <a:rPr lang="en-US" sz="2800" dirty="0" smtClean="0">
                <a:latin typeface="Preeti" pitchFamily="2" charset="0"/>
              </a:rPr>
              <a:t> </a:t>
            </a:r>
            <a:r>
              <a:rPr lang="en-US" sz="2800" dirty="0" err="1" smtClean="0">
                <a:latin typeface="Preeti" pitchFamily="2" charset="0"/>
              </a:rPr>
              <a:t>eGbf</a:t>
            </a:r>
            <a:r>
              <a:rPr lang="en-US" sz="2800" dirty="0" smtClean="0">
                <a:latin typeface="Preeti" pitchFamily="2" charset="0"/>
              </a:rPr>
              <a:t> </a:t>
            </a:r>
            <a:r>
              <a:rPr lang="en-US" sz="2800" dirty="0" err="1" smtClean="0">
                <a:latin typeface="Preeti" pitchFamily="2" charset="0"/>
              </a:rPr>
              <a:t>dflysf</a:t>
            </a:r>
            <a:r>
              <a:rPr lang="en-US" sz="2800" dirty="0" smtClean="0">
                <a:latin typeface="Preeti" pitchFamily="2" charset="0"/>
              </a:rPr>
              <a:t>] </a:t>
            </a:r>
            <a:r>
              <a:rPr lang="en-US" sz="2800" dirty="0" err="1" smtClean="0">
                <a:latin typeface="Preeti" pitchFamily="2" charset="0"/>
              </a:rPr>
              <a:t>nflu</a:t>
            </a:r>
            <a:r>
              <a:rPr lang="en-US" sz="2800" dirty="0" smtClean="0">
                <a:latin typeface="Preeti" pitchFamily="2" charset="0"/>
              </a:rPr>
              <a:t>_</a:t>
            </a:r>
            <a:r>
              <a:rPr lang="en-US" dirty="0" smtClean="0">
                <a:latin typeface="Preeti" pitchFamily="2" charset="0"/>
              </a:rPr>
              <a:t>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3525" y="1693281"/>
            <a:ext cx="10035250" cy="516471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bz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hf</a:t>
            </a:r>
            <a:r>
              <a:rPr lang="en-US" dirty="0" smtClean="0">
                <a:latin typeface="Preeti" pitchFamily="2" charset="0"/>
              </a:rPr>
              <a:t>]8 @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k|df0fkq </a:t>
            </a:r>
            <a:r>
              <a:rPr lang="en-US" dirty="0" err="1" smtClean="0">
                <a:latin typeface="Preeti" pitchFamily="2" charset="0"/>
              </a:rPr>
              <a:t>jf</a:t>
            </a:r>
            <a:r>
              <a:rPr lang="en-US" dirty="0" smtClean="0">
                <a:latin typeface="Preeti" pitchFamily="2" charset="0"/>
              </a:rPr>
              <a:t> ;f]</a:t>
            </a:r>
            <a:r>
              <a:rPr lang="en-US" dirty="0" err="1" smtClean="0">
                <a:latin typeface="Preeti" pitchFamily="2" charset="0"/>
              </a:rPr>
              <a:t>eGbf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dflysf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tx</a:t>
            </a:r>
            <a:r>
              <a:rPr lang="en-US" dirty="0" smtClean="0">
                <a:latin typeface="Preeti" pitchFamily="2" charset="0"/>
              </a:rPr>
              <a:t> pQL0f{ u/]</a:t>
            </a:r>
            <a:r>
              <a:rPr lang="en-US" dirty="0" err="1" smtClean="0">
                <a:latin typeface="Preeti" pitchFamily="2" charset="0"/>
              </a:rPr>
              <a:t>sfx¿sf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cWoogsf</a:t>
            </a:r>
            <a:r>
              <a:rPr lang="en-US" dirty="0" smtClean="0">
                <a:latin typeface="Preeti" pitchFamily="2" charset="0"/>
              </a:rPr>
              <a:t>] If]q </a:t>
            </a:r>
            <a:r>
              <a:rPr lang="en-US" dirty="0" err="1" smtClean="0">
                <a:latin typeface="Preeti" pitchFamily="2" charset="0"/>
              </a:rPr>
              <a:t>s'g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xf</a:t>
            </a:r>
            <a:r>
              <a:rPr lang="en-US" dirty="0" smtClean="0">
                <a:latin typeface="Preeti" pitchFamily="2" charset="0"/>
              </a:rPr>
              <a:t>], 5'§ofO{ ;</a:t>
            </a:r>
            <a:r>
              <a:rPr lang="en-US" dirty="0" err="1" smtClean="0">
                <a:latin typeface="Preeti" pitchFamily="2" charset="0"/>
              </a:rPr>
              <a:t>DalGwt</a:t>
            </a:r>
            <a:r>
              <a:rPr lang="en-US" dirty="0" smtClean="0">
                <a:latin typeface="Preeti" pitchFamily="2" charset="0"/>
              </a:rPr>
              <a:t> ;+s]t </a:t>
            </a:r>
            <a:r>
              <a:rPr lang="en-US" dirty="0" err="1" smtClean="0">
                <a:latin typeface="Preeti" pitchFamily="2" charset="0"/>
              </a:rPr>
              <a:t>gDa</a:t>
            </a:r>
            <a:r>
              <a:rPr lang="en-US" dirty="0" smtClean="0">
                <a:latin typeface="Preeti" pitchFamily="2" charset="0"/>
              </a:rPr>
              <a:t>/ n]Vg'k5{ . </a:t>
            </a:r>
          </a:p>
          <a:p>
            <a:r>
              <a:rPr lang="en-US" dirty="0" err="1" smtClean="0">
                <a:latin typeface="Preeti" pitchFamily="2" charset="0"/>
              </a:rPr>
              <a:t>dfly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lbOPsf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cWoogsf</a:t>
            </a:r>
            <a:r>
              <a:rPr lang="en-US" dirty="0" smtClean="0">
                <a:latin typeface="Preeti" pitchFamily="2" charset="0"/>
              </a:rPr>
              <a:t>] If]</a:t>
            </a:r>
            <a:r>
              <a:rPr lang="en-US" dirty="0" err="1" smtClean="0">
                <a:latin typeface="Preeti" pitchFamily="2" charset="0"/>
              </a:rPr>
              <a:t>qeGbf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afx</a:t>
            </a:r>
            <a:r>
              <a:rPr lang="en-US" dirty="0" smtClean="0">
                <a:latin typeface="Preeti" pitchFamily="2" charset="0"/>
              </a:rPr>
              <a:t>]s </a:t>
            </a:r>
            <a:r>
              <a:rPr lang="en-US" dirty="0" err="1" smtClean="0">
                <a:latin typeface="Preeti" pitchFamily="2" charset="0"/>
              </a:rPr>
              <a:t>c¿sf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nflu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cGosf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dirty="0" smtClean="0">
                <a:latin typeface="Preeti" pitchFamily="2" charset="0"/>
              </a:rPr>
              <a:t> / </a:t>
            </a:r>
            <a:r>
              <a:rPr lang="en-US" dirty="0" err="1" smtClean="0">
                <a:latin typeface="Preeti" pitchFamily="2" charset="0"/>
              </a:rPr>
              <a:t>yfxf</a:t>
            </a:r>
            <a:r>
              <a:rPr lang="en-US" dirty="0" smtClean="0">
                <a:latin typeface="Preeti" pitchFamily="2" charset="0"/>
              </a:rPr>
              <a:t> 5}g </a:t>
            </a:r>
            <a:r>
              <a:rPr lang="en-US" dirty="0" err="1" smtClean="0">
                <a:latin typeface="Preeti" pitchFamily="2" charset="0"/>
              </a:rPr>
              <a:t>pQ</a:t>
            </a:r>
            <a:r>
              <a:rPr lang="en-US" dirty="0" smtClean="0">
                <a:latin typeface="Preeti" pitchFamily="2" charset="0"/>
              </a:rPr>
              <a:t>/ </a:t>
            </a:r>
            <a:r>
              <a:rPr lang="en-US" dirty="0" err="1" smtClean="0">
                <a:latin typeface="Preeti" pitchFamily="2" charset="0"/>
              </a:rPr>
              <a:t>cfof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eg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]8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98</a:t>
            </a:r>
            <a:r>
              <a:rPr lang="en-US" dirty="0" smtClean="0">
                <a:latin typeface="Preeti" pitchFamily="2" charset="0"/>
              </a:rPr>
              <a:t> n]Vg'k5{ .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7372" y="3657601"/>
            <a:ext cx="7222603" cy="289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5462" y="3043450"/>
            <a:ext cx="43188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dirty="0" smtClean="0">
                <a:solidFill>
                  <a:schemeClr val="accent2">
                    <a:lumMod val="75000"/>
                  </a:schemeClr>
                </a:solidFill>
              </a:rPr>
              <a:t>धन्यवाद</a:t>
            </a:r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 lang="en-US" sz="8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राष्ट्रिय औद्योगिक सर्वेक्षण २०७६ मास्टर स्लाइ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राष्ट्रिय औद्योगिक सर्वेक्षण २०७६ मास्टर स्लाइड</Template>
  <TotalTime>3309</TotalTime>
  <Words>3198</Words>
  <Application>Microsoft Office PowerPoint</Application>
  <PresentationFormat>Widescreen</PresentationFormat>
  <Paragraphs>153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Arial Narrow</vt:lpstr>
      <vt:lpstr>Calibri</vt:lpstr>
      <vt:lpstr>Himchuli</vt:lpstr>
      <vt:lpstr>Kalimati</vt:lpstr>
      <vt:lpstr>Mangal</vt:lpstr>
      <vt:lpstr>Preeti</vt:lpstr>
      <vt:lpstr>Times New Roman</vt:lpstr>
      <vt:lpstr>Wingdings</vt:lpstr>
      <vt:lpstr>राष्ट्रिय औद्योगिक सर्वेक्षण २०७६ मास्टर स्लाइड</vt:lpstr>
      <vt:lpstr>Efu &amp; / * d'Vo k|ZgfjnL MJolQmut ljj/0f</vt:lpstr>
      <vt:lpstr>Efu &amp; / * d'Vo k|ZgfjnL M JolQmut ljj/0f</vt:lpstr>
      <vt:lpstr>dxn !#M -gfd_==== sf] j}jflxs l:ylt s] xf] &lt; </vt:lpstr>
      <vt:lpstr>dxn !#M -gfd_==== sf] j}jflxs l:ylt s] xf] &lt; </vt:lpstr>
      <vt:lpstr>dxn !#M -gfd_==== sf] j}jflxs l:ylt s] xf] &lt; </vt:lpstr>
      <vt:lpstr>dxn !#M -gfd_==== sf] j}jflxs l:ylt s] xf] &lt; </vt:lpstr>
      <vt:lpstr>dxn !#M -gfd_==== sf] j}jflxs l:ylt s] xf] &lt; </vt:lpstr>
      <vt:lpstr>dxn !#M -gfd_==== sf] j}jflxs l:ylt s] xf] &lt; </vt:lpstr>
      <vt:lpstr>dxn !$M -gfd_=== sf] klxnf] ljjfx ubf{ k"/f ePsf] pd]/ slt lyof] &lt;  -hLjgdf slDtdf Ps k6s ljjfx ePsfnfO{ dfq, k'/f pd]/ n]Vg'k5{ _ </vt:lpstr>
      <vt:lpstr>dxn !$M -gfd_=== sf] klxnf] ljjfx ubf{ k"/f ePsf] pd]/ slt lyof] &lt;  -hLjgdf slDtdf Ps k6s ljjfx ePsfnfO{ dfq, k'/f pd]/ n]Vg'k5{ _ </vt:lpstr>
      <vt:lpstr> Effu * M JolQmut ljj/0fsf] dxn !%—!* - z}lIfs ljj/0f_  </vt:lpstr>
      <vt:lpstr>dxn !% M -gfd_=====n] k9\g, n]Vg hfGg'ePsf] 5 &lt;  -% jif{ jf ;f]eGbf dflysfnfO{ dfq_ </vt:lpstr>
      <vt:lpstr>dxn !% M -gfd_=====n] k9\g, n]Vg hfGg'ePsf] 5 &lt;  -% jif{ jf ;f]eGbf dflysfnfO{ dfq_ </vt:lpstr>
      <vt:lpstr>dxn !% M -gfd_=====n] k9\g, n]Vg hfGg'ePsf] 5 &lt;  -% jif{ jf ;f]eGbf dflysfnfO{ dfq_ </vt:lpstr>
      <vt:lpstr> dxn !^ M -gfd_=======slxNo} k9\g∕n]Vg z}lIfs ;+:yfdf hfg' eof] &lt;  </vt:lpstr>
      <vt:lpstr> dxn !^ M -gfd_=======slxNo} k9\g∕n]Vg z}lIfs ;+:yfdf hfg' eof] &lt;  </vt:lpstr>
      <vt:lpstr> dxn !^ M -gfd_=======slxNo} k9\g∕n]Vg z}lIfs ;+:yfdf hfg' eof] &lt;  </vt:lpstr>
      <vt:lpstr> dxn !^ M -gfd_=======slxNo} k9\g∕n]Vg z}lIfs ;+:yfdf hfg' eof] &lt;  </vt:lpstr>
      <vt:lpstr> dxn !^ M -gfd_=======slxNo} k9\g∕n]Vg z}lIfs ;+:yfdf hfg' eof] &lt;  </vt:lpstr>
      <vt:lpstr> dxn !^ M -gfd_=======slxNo} k9\g∕n]Vg z}lIfs ;+:yfdf hfg' eof] &lt;  </vt:lpstr>
      <vt:lpstr> dxn !^ M -gfd_=======slxNo} k9\g∕n]Vg z}lIfs ;+:yfdf hfg' eof] &lt;  </vt:lpstr>
      <vt:lpstr>  dxn !&amp; M -gfd_=== n] slt sIff÷tx pQL0f{ ug'{ePsf] 5 &lt;  -pQL0f{ u/]sf] tx_  </vt:lpstr>
      <vt:lpstr> dxn !&amp; M -gfd_=== n] slt sIff÷tx pQL0f{ ug'{ePsf] 5 &lt;  </vt:lpstr>
      <vt:lpstr> dxn !&amp; M -gfd_=== n] slt sIff÷tx pQL0f{ ug'{ePsf] 5 &lt;  </vt:lpstr>
      <vt:lpstr> dxn !&amp; M -gfd_=== n] slt sIff÷tx pQL0f{ ug'{ePsf] 5 &lt;  </vt:lpstr>
      <vt:lpstr>dxn !* M ==gfd sf] cWoogsf] If]q s'g xf] &lt; -!@ sIff eGbf dflysf] nflu_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v08 (= u}/ cf}Bf]lus ;]jfjfkt vr{ /sd</dc:title>
  <dc:creator>User</dc:creator>
  <cp:lastModifiedBy>Windows User</cp:lastModifiedBy>
  <cp:revision>273</cp:revision>
  <dcterms:created xsi:type="dcterms:W3CDTF">2019-12-29T13:45:36Z</dcterms:created>
  <dcterms:modified xsi:type="dcterms:W3CDTF">2020-03-13T01:52:33Z</dcterms:modified>
</cp:coreProperties>
</file>