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25"/>
  </p:notesMasterIdLst>
  <p:handoutMasterIdLst>
    <p:handoutMasterId r:id="rId26"/>
  </p:handoutMasterIdLst>
  <p:sldIdLst>
    <p:sldId id="280" r:id="rId3"/>
    <p:sldId id="429" r:id="rId4"/>
    <p:sldId id="466" r:id="rId5"/>
    <p:sldId id="467" r:id="rId6"/>
    <p:sldId id="468" r:id="rId7"/>
    <p:sldId id="484" r:id="rId8"/>
    <p:sldId id="469" r:id="rId9"/>
    <p:sldId id="470" r:id="rId10"/>
    <p:sldId id="471" r:id="rId11"/>
    <p:sldId id="472" r:id="rId12"/>
    <p:sldId id="473" r:id="rId13"/>
    <p:sldId id="474" r:id="rId14"/>
    <p:sldId id="481" r:id="rId15"/>
    <p:sldId id="482" r:id="rId16"/>
    <p:sldId id="475" r:id="rId17"/>
    <p:sldId id="478" r:id="rId18"/>
    <p:sldId id="479" r:id="rId19"/>
    <p:sldId id="476" r:id="rId20"/>
    <p:sldId id="480" r:id="rId21"/>
    <p:sldId id="483" r:id="rId22"/>
    <p:sldId id="464" r:id="rId23"/>
    <p:sldId id="411" r:id="rId24"/>
  </p:sldIdLst>
  <p:sldSz cx="12192000" cy="6858000"/>
  <p:notesSz cx="6800850" cy="99329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9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2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1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720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  <p:guide orient="horz" pos="3129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6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2241" y="0"/>
            <a:ext cx="2947035" cy="496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0E8A4-6131-40E5-9846-53E13B890C1B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4615"/>
            <a:ext cx="2947035" cy="496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2241" y="9434615"/>
            <a:ext cx="2947035" cy="496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A7572-4BE6-4FF7-8442-69D53216B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7897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8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2241" y="0"/>
            <a:ext cx="2947035" cy="498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51237-BD03-4849-8BC0-1BC051558707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085" y="4780250"/>
            <a:ext cx="5440680" cy="39111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4615"/>
            <a:ext cx="2947035" cy="498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2241" y="9434615"/>
            <a:ext cx="2947035" cy="498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04AB7-4F6E-4532-B4AE-4FE1F4B2F6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52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88F965-7E20-4480-87E7-0F17757C8E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2508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 Narrow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4943" y="5568287"/>
            <a:ext cx="9144000" cy="1081584"/>
          </a:xfrm>
        </p:spPr>
        <p:txBody>
          <a:bodyPr/>
          <a:lstStyle>
            <a:lvl1pPr marL="0" indent="0" algn="ctr">
              <a:buNone/>
              <a:defRPr sz="2400">
                <a:latin typeface="Arial Narrow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952500"/>
          </a:xfrm>
          <a:prstGeom prst="rect">
            <a:avLst/>
          </a:prstGeom>
          <a:ln w="28575"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961728"/>
            <a:ext cx="12192000" cy="0"/>
          </a:xfrm>
          <a:prstGeom prst="line">
            <a:avLst/>
          </a:prstGeom>
          <a:ln w="19050" cmpd="sng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 userDrawn="1"/>
        </p:nvSpPr>
        <p:spPr>
          <a:xfrm>
            <a:off x="9105900" y="35542"/>
            <a:ext cx="2965277" cy="5440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" y="57209"/>
            <a:ext cx="759770" cy="638827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397603" y="670853"/>
            <a:ext cx="10278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solidFill>
                  <a:srgbClr val="FF0000"/>
                </a:solidFill>
                <a:latin typeface="Arial Narrow" panose="020B0606020202030204" pitchFamily="34" charset="0"/>
              </a:rPr>
              <a:t>नेपाल सरकार</a:t>
            </a:r>
            <a:endParaRPr lang="en-US" sz="1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4398683" y="170465"/>
            <a:ext cx="2432076" cy="4717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e-NP" sz="1800" b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राष्ट्रिय</a:t>
            </a:r>
            <a:r>
              <a:rPr lang="ne-NP" sz="1800" b="0" baseline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 जनगणना २०७८</a:t>
            </a:r>
            <a:endParaRPr lang="en-US" sz="1000" b="0" dirty="0">
              <a:solidFill>
                <a:srgbClr val="142DA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7" name="Picture 16" descr="5cm height.jpg"/>
          <p:cNvPicPr>
            <a:picLocks noChangeAspect="1"/>
          </p:cNvPicPr>
          <p:nvPr userDrawn="1"/>
        </p:nvPicPr>
        <p:blipFill>
          <a:blip r:embed="rId3" cstate="print">
            <a:lum contrast="10000"/>
          </a:blip>
          <a:stretch>
            <a:fillRect/>
          </a:stretch>
        </p:blipFill>
        <p:spPr>
          <a:xfrm>
            <a:off x="11203014" y="-13648"/>
            <a:ext cx="703577" cy="95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40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 Narrow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4943" y="5568287"/>
            <a:ext cx="9144000" cy="1081584"/>
          </a:xfrm>
        </p:spPr>
        <p:txBody>
          <a:bodyPr/>
          <a:lstStyle>
            <a:lvl1pPr marL="0" indent="0" algn="ctr">
              <a:buNone/>
              <a:defRPr sz="2400">
                <a:latin typeface="Arial Narrow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952500"/>
          </a:xfrm>
          <a:prstGeom prst="rect">
            <a:avLst/>
          </a:prstGeom>
          <a:ln w="28575"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961728"/>
            <a:ext cx="12192000" cy="0"/>
          </a:xfrm>
          <a:prstGeom prst="line">
            <a:avLst/>
          </a:prstGeom>
          <a:ln w="19050" cmpd="sng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 userDrawn="1"/>
        </p:nvSpPr>
        <p:spPr>
          <a:xfrm>
            <a:off x="9105900" y="35542"/>
            <a:ext cx="2965277" cy="5440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" y="57209"/>
            <a:ext cx="759770" cy="638827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397603" y="670853"/>
            <a:ext cx="10278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solidFill>
                  <a:srgbClr val="FF0000"/>
                </a:solidFill>
                <a:latin typeface="Arial Narrow" panose="020B0606020202030204" pitchFamily="34" charset="0"/>
              </a:rPr>
              <a:t>नेपाल सरकार</a:t>
            </a:r>
            <a:endParaRPr lang="en-US" sz="1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Picture 16" descr="5cm height.jpg"/>
          <p:cNvPicPr>
            <a:picLocks noChangeAspect="1"/>
          </p:cNvPicPr>
          <p:nvPr userDrawn="1"/>
        </p:nvPicPr>
        <p:blipFill>
          <a:blip r:embed="rId3" cstate="print">
            <a:lum contrast="10000"/>
          </a:blip>
          <a:stretch>
            <a:fillRect/>
          </a:stretch>
        </p:blipFill>
        <p:spPr>
          <a:xfrm>
            <a:off x="11203014" y="-13648"/>
            <a:ext cx="703577" cy="957959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4013940" y="0"/>
            <a:ext cx="3174266" cy="9840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400" b="1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राष्ट्रिय</a:t>
            </a:r>
            <a:r>
              <a:rPr lang="ne-NP" sz="2400" b="1" baseline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 जनगणना २०७८</a:t>
            </a:r>
            <a: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ne-NP" sz="1600" b="1" kern="1200" baseline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नमुना (पाइलट</a:t>
            </a:r>
            <a:r>
              <a:rPr lang="ne-NP" sz="1600" b="1" baseline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जनगणना २०७६</a:t>
            </a:r>
            <a:endParaRPr lang="en-US" sz="2400" b="1" baseline="0" dirty="0">
              <a:solidFill>
                <a:srgbClr val="FF0000"/>
              </a:solidFill>
              <a:latin typeface="Himchuli" pitchFamily="2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931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0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012419"/>
            <a:ext cx="12192000" cy="5297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263" y="1596789"/>
            <a:ext cx="11354937" cy="5058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" y="18572"/>
            <a:ext cx="757027" cy="6365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5715" y="645864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400" dirty="0">
                <a:solidFill>
                  <a:srgbClr val="FF0000"/>
                </a:solidFill>
                <a:latin typeface="Arial Narrow" panose="020B0606020202030204" pitchFamily="34" charset="0"/>
              </a:rPr>
              <a:t>नेपाल सरकार</a:t>
            </a:r>
            <a:endParaRPr lang="en-US" sz="1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105900" y="35542"/>
            <a:ext cx="2965277" cy="5826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964804"/>
            <a:ext cx="121920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320891" y="62603"/>
            <a:ext cx="3358612" cy="887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1800" b="1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राष्ट्रिय</a:t>
            </a:r>
            <a:r>
              <a:rPr lang="ne-NP" sz="1800" b="1" baseline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 जनगणना २०७८</a:t>
            </a:r>
            <a:endParaRPr lang="en-US" sz="1800" b="1" baseline="0" dirty="0">
              <a:solidFill>
                <a:srgbClr val="142DAC"/>
              </a:solidFill>
              <a:latin typeface="Himchuli" pitchFamily="2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1800" b="1" baseline="0" dirty="0">
                <a:solidFill>
                  <a:srgbClr val="FF0000"/>
                </a:solidFill>
                <a:latin typeface="Himchuli" pitchFamily="2" charset="0"/>
                <a:ea typeface="Times New Roman" panose="02020603050405020304" pitchFamily="18" charset="0"/>
              </a:rPr>
              <a:t>नमुना (पाइलट) जनगणना २०७६ </a:t>
            </a:r>
            <a:endParaRPr lang="en-US" sz="10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3" name="Picture 12" descr="5cm height.jpg"/>
          <p:cNvPicPr>
            <a:picLocks noChangeAspect="1"/>
          </p:cNvPicPr>
          <p:nvPr userDrawn="1"/>
        </p:nvPicPr>
        <p:blipFill>
          <a:blip r:embed="rId5" cstate="print">
            <a:lum contrast="10000"/>
          </a:blip>
          <a:stretch>
            <a:fillRect/>
          </a:stretch>
        </p:blipFill>
        <p:spPr>
          <a:xfrm>
            <a:off x="11066534" y="-13648"/>
            <a:ext cx="703577" cy="95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59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Kokila" panose="020B0604020202020204" pitchFamily="34" charset="0"/>
          <a:ea typeface="+mj-ea"/>
          <a:cs typeface="Kokil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012419"/>
            <a:ext cx="12192000" cy="5297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263" y="1596789"/>
            <a:ext cx="11354937" cy="5058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" y="18572"/>
            <a:ext cx="757027" cy="6365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5715" y="645864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400" dirty="0">
                <a:solidFill>
                  <a:srgbClr val="FF0000"/>
                </a:solidFill>
                <a:latin typeface="Arial Narrow" panose="020B0606020202030204" pitchFamily="34" charset="0"/>
              </a:rPr>
              <a:t>नेपाल सरकार</a:t>
            </a:r>
            <a:endParaRPr lang="en-US" sz="1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105900" y="35542"/>
            <a:ext cx="2965277" cy="5826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964804"/>
            <a:ext cx="121920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3" name="Picture 12" descr="5cm height.jpg"/>
          <p:cNvPicPr>
            <a:picLocks noChangeAspect="1"/>
          </p:cNvPicPr>
          <p:nvPr userDrawn="1"/>
        </p:nvPicPr>
        <p:blipFill>
          <a:blip r:embed="rId5" cstate="print">
            <a:lum contrast="10000"/>
          </a:blip>
          <a:stretch>
            <a:fillRect/>
          </a:stretch>
        </p:blipFill>
        <p:spPr>
          <a:xfrm>
            <a:off x="11066534" y="-13648"/>
            <a:ext cx="703577" cy="957959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4013940" y="0"/>
            <a:ext cx="3174266" cy="9840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400" b="1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राष्ट्रिय</a:t>
            </a:r>
            <a:r>
              <a:rPr lang="ne-NP" sz="2400" b="1" baseline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 जनगणना २०७८</a:t>
            </a:r>
            <a: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ne-NP" sz="1600" b="1" baseline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पाइलट जनगणना २०७६</a:t>
            </a:r>
            <a:endParaRPr lang="en-US" sz="2400" b="1" baseline="0" dirty="0">
              <a:solidFill>
                <a:srgbClr val="FF0000"/>
              </a:solidFill>
              <a:latin typeface="Himchuli" pitchFamily="2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916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Narrow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029607"/>
            <a:ext cx="12192000" cy="110162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e-NP" sz="2000" b="1" dirty="0">
                <a:solidFill>
                  <a:srgbClr val="FF0000"/>
                </a:solidFill>
                <a:cs typeface="Kalimati" panose="00000400000000000000" pitchFamily="2"/>
              </a:rPr>
              <a:t>नमुना (पाइलट) जनगणना </a:t>
            </a:r>
            <a:endParaRPr lang="en-US" sz="2000" b="1" dirty="0">
              <a:solidFill>
                <a:srgbClr val="FF0000"/>
              </a:solidFill>
              <a:cs typeface="Kalimati" panose="00000400000000000000" pitchFamily="2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b="1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Uf0fs </a:t>
            </a:r>
            <a:r>
              <a:rPr lang="ne-NP" sz="2000" b="1" dirty="0">
                <a:solidFill>
                  <a:srgbClr val="FF0000"/>
                </a:solidFill>
                <a:cs typeface="Kalimati" panose="00000400000000000000" pitchFamily="2"/>
              </a:rPr>
              <a:t>तालिम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e-NP" sz="2000" b="1" dirty="0">
                <a:solidFill>
                  <a:srgbClr val="FF0000"/>
                </a:solidFill>
                <a:cs typeface="Kalimati" panose="00000400000000000000" pitchFamily="2"/>
              </a:rPr>
              <a:t>पोखरा, कास्की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800" b="1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kmfNu'0f @( –</a:t>
            </a:r>
            <a:r>
              <a:rPr lang="ne-NP" sz="2800" b="1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  </a:t>
            </a:r>
            <a:r>
              <a:rPr lang="en-US" sz="2800" b="1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r}q %, @)&amp;^</a:t>
            </a:r>
            <a:endParaRPr lang="en-US" sz="1800" b="1" dirty="0">
              <a:solidFill>
                <a:srgbClr val="FF0000"/>
              </a:solidFill>
              <a:cs typeface="Kalimati" panose="00000400000000000000" pitchFamily="2"/>
            </a:endParaRPr>
          </a:p>
        </p:txBody>
      </p:sp>
      <p:pic>
        <p:nvPicPr>
          <p:cNvPr id="5" name="Picture 4" descr="7cm height- Ne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6584" y="3003583"/>
            <a:ext cx="1458832" cy="198690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5CACF760-3A21-4F4F-861A-9B984CE20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57" y="1115120"/>
            <a:ext cx="12192000" cy="1540064"/>
          </a:xfrm>
        </p:spPr>
        <p:txBody>
          <a:bodyPr>
            <a:noAutofit/>
          </a:bodyPr>
          <a:lstStyle/>
          <a:p>
            <a:pPr marL="269875" indent="-269875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tabLst>
                <a:tab pos="270510" algn="l"/>
                <a:tab pos="540385" algn="l"/>
                <a:tab pos="810260" algn="l"/>
                <a:tab pos="1080135" algn="l"/>
              </a:tabLst>
            </a:pPr>
            <a:r>
              <a:rPr lang="ne-NP" sz="40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गणकको काम</a:t>
            </a:r>
            <a:r>
              <a:rPr lang="en-US" sz="40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,</a:t>
            </a:r>
            <a:r>
              <a:rPr lang="ne-NP" sz="40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कर्तव्य र दायित्व</a:t>
            </a:r>
            <a:r>
              <a:rPr lang="en-US" sz="40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142DAC"/>
                </a:solidFill>
                <a:latin typeface="Preeti" pitchFamily="2" charset="0"/>
                <a:cs typeface="Kokila" panose="020B0604020202020204" pitchFamily="34" charset="0"/>
              </a:rPr>
              <a:t>cGtu</a:t>
            </a:r>
            <a:r>
              <a:rPr lang="en-US" sz="4000" b="1" dirty="0">
                <a:solidFill>
                  <a:srgbClr val="142DAC"/>
                </a:solidFill>
                <a:latin typeface="Preeti" pitchFamily="2" charset="0"/>
                <a:cs typeface="Kokila" panose="020B0604020202020204" pitchFamily="34" charset="0"/>
              </a:rPr>
              <a:t>{t</a:t>
            </a:r>
            <a:r>
              <a:rPr lang="en-US" sz="40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/>
            </a:r>
            <a:br>
              <a:rPr lang="en-US" sz="40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en-US" sz="4400" b="1" kern="0" dirty="0">
                <a:latin typeface="Ganesh" panose="00000400000000000000" pitchFamily="2" charset="0"/>
              </a:rPr>
              <a:t>3/ </a:t>
            </a:r>
            <a:r>
              <a:rPr lang="en-US" sz="4400" b="1" kern="0" dirty="0" err="1">
                <a:latin typeface="Ganesh" panose="00000400000000000000" pitchFamily="2" charset="0"/>
              </a:rPr>
              <a:t>tyf</a:t>
            </a:r>
            <a:r>
              <a:rPr lang="en-US" sz="4400" b="1" kern="0" dirty="0">
                <a:latin typeface="Ganesh" panose="00000400000000000000" pitchFamily="2" charset="0"/>
              </a:rPr>
              <a:t> 3/kl/</a:t>
            </a:r>
            <a:r>
              <a:rPr lang="en-US" sz="4400" b="1" kern="0" dirty="0" err="1">
                <a:latin typeface="Ganesh" panose="00000400000000000000" pitchFamily="2" charset="0"/>
              </a:rPr>
              <a:t>jf</a:t>
            </a:r>
            <a:r>
              <a:rPr lang="en-US" sz="4400" b="1" kern="0" dirty="0">
                <a:latin typeface="Ganesh" panose="00000400000000000000" pitchFamily="2" charset="0"/>
              </a:rPr>
              <a:t>/ ;"</a:t>
            </a:r>
            <a:r>
              <a:rPr lang="en-US" sz="4400" b="1" kern="0" dirty="0" err="1">
                <a:latin typeface="Ganesh" panose="00000400000000000000" pitchFamily="2" charset="0"/>
              </a:rPr>
              <a:t>rLs</a:t>
            </a:r>
            <a:r>
              <a:rPr lang="en-US" sz="4400" b="1" kern="0" dirty="0">
                <a:latin typeface="Ganesh" panose="00000400000000000000" pitchFamily="2" charset="0"/>
              </a:rPr>
              <a:t>/0f </a:t>
            </a:r>
            <a:r>
              <a:rPr lang="en-US" sz="4400" b="1" kern="0" dirty="0" err="1">
                <a:latin typeface="Ganesh" panose="00000400000000000000" pitchFamily="2" charset="0"/>
              </a:rPr>
              <a:t>cBfjlws</a:t>
            </a:r>
            <a:r>
              <a:rPr lang="en-US" sz="4400" b="1" kern="0" dirty="0">
                <a:latin typeface="Ganesh" panose="00000400000000000000" pitchFamily="2" charset="0"/>
              </a:rPr>
              <a:t> </a:t>
            </a:r>
            <a:r>
              <a:rPr lang="en-US" sz="4400" b="1" kern="0" dirty="0" err="1">
                <a:latin typeface="Ganesh" panose="00000400000000000000" pitchFamily="2" charset="0"/>
              </a:rPr>
              <a:t>sfo</a:t>
            </a:r>
            <a:r>
              <a:rPr lang="en-US" sz="4400" b="1" kern="0" dirty="0">
                <a:latin typeface="Ganesh" panose="00000400000000000000" pitchFamily="2" charset="0"/>
              </a:rPr>
              <a:t>{ </a:t>
            </a:r>
            <a:endParaRPr lang="de-DE" sz="4400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577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770618"/>
          </a:xfrm>
        </p:spPr>
        <p:txBody>
          <a:bodyPr>
            <a:noAutofit/>
          </a:bodyPr>
          <a:lstStyle/>
          <a:p>
            <a:r>
              <a:rPr lang="en-US" sz="3600" dirty="0">
                <a:latin typeface="Preeti" pitchFamily="2" charset="0"/>
              </a:rPr>
              <a:t>;"</a:t>
            </a:r>
            <a:r>
              <a:rPr lang="en-US" sz="3600" dirty="0" err="1">
                <a:latin typeface="Preeti" pitchFamily="2" charset="0"/>
              </a:rPr>
              <a:t>rLs</a:t>
            </a:r>
            <a:r>
              <a:rPr lang="en-US" sz="3600" dirty="0">
                <a:latin typeface="Preeti" pitchFamily="2" charset="0"/>
              </a:rPr>
              <a:t>/0f </a:t>
            </a:r>
            <a:r>
              <a:rPr lang="en-US" sz="3600" dirty="0" err="1">
                <a:latin typeface="Preeti" pitchFamily="2" charset="0"/>
              </a:rPr>
              <a:t>kmf</a:t>
            </a:r>
            <a:r>
              <a:rPr lang="en-US" sz="3600" dirty="0">
                <a:latin typeface="Preeti" pitchFamily="2" charset="0"/>
              </a:rPr>
              <a:t>/</a:t>
            </a:r>
            <a:r>
              <a:rPr lang="en-US" sz="3600" dirty="0" err="1">
                <a:latin typeface="Preeti" pitchFamily="2" charset="0"/>
              </a:rPr>
              <a:t>fddf</a:t>
            </a:r>
            <a:r>
              <a:rPr lang="en-US" sz="3600" dirty="0">
                <a:latin typeface="Preeti" pitchFamily="2" charset="0"/>
              </a:rPr>
              <a:t> ;'</a:t>
            </a:r>
            <a:r>
              <a:rPr lang="en-US" sz="3600" dirty="0" err="1">
                <a:latin typeface="Preeti" pitchFamily="2" charset="0"/>
              </a:rPr>
              <a:t>wf</a:t>
            </a:r>
            <a:r>
              <a:rPr lang="en-US" sz="3600" dirty="0">
                <a:latin typeface="Preeti" pitchFamily="2" charset="0"/>
              </a:rPr>
              <a:t>/, kl/</a:t>
            </a:r>
            <a:r>
              <a:rPr lang="en-US" sz="3600" dirty="0" err="1">
                <a:latin typeface="Preeti" pitchFamily="2" charset="0"/>
              </a:rPr>
              <a:t>dfh</a:t>
            </a:r>
            <a:r>
              <a:rPr lang="en-US" sz="3600" dirty="0">
                <a:latin typeface="Preeti" pitchFamily="2" charset="0"/>
              </a:rPr>
              <a:t>{g </a:t>
            </a:r>
            <a:r>
              <a:rPr lang="en-US" sz="3600" dirty="0" err="1">
                <a:latin typeface="Preeti" pitchFamily="2" charset="0"/>
              </a:rPr>
              <a:t>tyf</a:t>
            </a:r>
            <a:r>
              <a:rPr lang="en-US" sz="3600" dirty="0">
                <a:latin typeface="Preeti" pitchFamily="2" charset="0"/>
              </a:rPr>
              <a:t> </a:t>
            </a:r>
            <a:r>
              <a:rPr lang="en-US" sz="3600" dirty="0" err="1">
                <a:latin typeface="Preeti" pitchFamily="2" charset="0"/>
              </a:rPr>
              <a:t>cBfjlws</a:t>
            </a:r>
            <a:endParaRPr lang="en-US" sz="3600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F8BBA-3ECF-4886-BD10-BD8B19E2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17" y="1926597"/>
            <a:ext cx="11735615" cy="4836051"/>
          </a:xfrm>
        </p:spPr>
        <p:txBody>
          <a:bodyPr>
            <a:noAutofit/>
          </a:bodyPr>
          <a:lstStyle/>
          <a:p>
            <a:pPr marL="460375" indent="-460375" algn="just">
              <a:buFont typeface="Wingdings" panose="05000000000000000000" pitchFamily="2" charset="2"/>
              <a:buChar char="Ø"/>
            </a:pPr>
            <a:r>
              <a:rPr lang="en-US" dirty="0">
                <a:latin typeface="Preeti" pitchFamily="2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Preeti" pitchFamily="2" charset="0"/>
              </a:rPr>
              <a:t>hgu0fgfsf] </a:t>
            </a:r>
            <a:r>
              <a:rPr lang="en-US" dirty="0" err="1">
                <a:solidFill>
                  <a:srgbClr val="FF0000"/>
                </a:solidFill>
                <a:latin typeface="Preeti" pitchFamily="2" charset="0"/>
              </a:rPr>
              <a:t>klxnf</a:t>
            </a:r>
            <a:r>
              <a:rPr lang="en-US" dirty="0">
                <a:solidFill>
                  <a:srgbClr val="FF0000"/>
                </a:solidFill>
                <a:latin typeface="Preeti" pitchFamily="2" charset="0"/>
              </a:rPr>
              <a:t>] r/0fdf ;'kl/j]</a:t>
            </a:r>
            <a:r>
              <a:rPr lang="en-US" dirty="0" err="1">
                <a:solidFill>
                  <a:srgbClr val="FF0000"/>
                </a:solidFill>
                <a:latin typeface="Preeti" pitchFamily="2" charset="0"/>
              </a:rPr>
              <a:t>Ifsn</a:t>
            </a:r>
            <a:r>
              <a:rPr lang="en-US" dirty="0">
                <a:solidFill>
                  <a:srgbClr val="FF0000"/>
                </a:solidFill>
                <a:latin typeface="Preeti" pitchFamily="2" charset="0"/>
              </a:rPr>
              <a:t>] 3/ </a:t>
            </a:r>
            <a:r>
              <a:rPr lang="en-US" dirty="0" err="1">
                <a:solidFill>
                  <a:srgbClr val="FF0000"/>
                </a:solidFill>
                <a:latin typeface="Preeti" pitchFamily="2" charset="0"/>
              </a:rPr>
              <a:t>tyf</a:t>
            </a:r>
            <a:r>
              <a:rPr lang="en-US" dirty="0">
                <a:solidFill>
                  <a:srgbClr val="FF0000"/>
                </a:solidFill>
                <a:latin typeface="Preeti" pitchFamily="2" charset="0"/>
              </a:rPr>
              <a:t> 3/kl/</a:t>
            </a:r>
            <a:r>
              <a:rPr lang="en-US" dirty="0" err="1">
                <a:solidFill>
                  <a:srgbClr val="FF0000"/>
                </a:solidFill>
                <a:latin typeface="Preeti" pitchFamily="2" charset="0"/>
              </a:rPr>
              <a:t>jf</a:t>
            </a:r>
            <a:r>
              <a:rPr lang="en-US" dirty="0">
                <a:solidFill>
                  <a:srgbClr val="FF0000"/>
                </a:solidFill>
                <a:latin typeface="Preeti" pitchFamily="2" charset="0"/>
              </a:rPr>
              <a:t>/ ;"</a:t>
            </a:r>
            <a:r>
              <a:rPr lang="en-US" dirty="0" err="1">
                <a:solidFill>
                  <a:srgbClr val="FF0000"/>
                </a:solidFill>
                <a:latin typeface="Preeti" pitchFamily="2" charset="0"/>
              </a:rPr>
              <a:t>rLs</a:t>
            </a:r>
            <a:r>
              <a:rPr lang="en-US" dirty="0">
                <a:solidFill>
                  <a:srgbClr val="FF0000"/>
                </a:solidFill>
                <a:latin typeface="Preeti" pitchFamily="2" charset="0"/>
              </a:rPr>
              <a:t>/0f </a:t>
            </a:r>
            <a:r>
              <a:rPr lang="en-US" dirty="0" err="1">
                <a:solidFill>
                  <a:srgbClr val="FF0000"/>
                </a:solidFill>
                <a:latin typeface="Preeti" pitchFamily="2" charset="0"/>
              </a:rPr>
              <a:t>kmf</a:t>
            </a:r>
            <a:r>
              <a:rPr lang="en-US" dirty="0">
                <a:solidFill>
                  <a:srgbClr val="FF0000"/>
                </a:solidFill>
                <a:latin typeface="Preeti" pitchFamily="2" charset="0"/>
              </a:rPr>
              <a:t>/</a:t>
            </a:r>
            <a:r>
              <a:rPr lang="en-US" dirty="0" err="1">
                <a:solidFill>
                  <a:srgbClr val="FF0000"/>
                </a:solidFill>
                <a:latin typeface="Preeti" pitchFamily="2" charset="0"/>
              </a:rPr>
              <a:t>fd</a:t>
            </a:r>
            <a:r>
              <a:rPr lang="en-US" dirty="0">
                <a:solidFill>
                  <a:srgbClr val="FF0000"/>
                </a:solidFill>
                <a:latin typeface="Preeti" pitchFamily="2" charset="0"/>
              </a:rPr>
              <a:t> eb{5g\ / </a:t>
            </a:r>
            <a:r>
              <a:rPr lang="en-US" dirty="0" err="1">
                <a:solidFill>
                  <a:srgbClr val="FF0000"/>
                </a:solidFill>
                <a:latin typeface="Preeti" pitchFamily="2" charset="0"/>
              </a:rPr>
              <a:t>To;sf</a:t>
            </a:r>
            <a:r>
              <a:rPr lang="en-US" dirty="0">
                <a:solidFill>
                  <a:srgbClr val="FF0000"/>
                </a:solidFill>
                <a:latin typeface="Preeti" pitchFamily="2" charset="0"/>
              </a:rPr>
              <a:t>] </a:t>
            </a:r>
            <a:r>
              <a:rPr lang="en-US" dirty="0" err="1">
                <a:solidFill>
                  <a:srgbClr val="FF0000"/>
                </a:solidFill>
                <a:latin typeface="Preeti" pitchFamily="2" charset="0"/>
              </a:rPr>
              <a:t>cfwf</a:t>
            </a:r>
            <a:r>
              <a:rPr lang="en-US" dirty="0">
                <a:solidFill>
                  <a:srgbClr val="FF0000"/>
                </a:solidFill>
                <a:latin typeface="Preeti" pitchFamily="2" charset="0"/>
              </a:rPr>
              <a:t>/df u0fsn] ;"</a:t>
            </a:r>
            <a:r>
              <a:rPr lang="en-US" dirty="0" err="1">
                <a:solidFill>
                  <a:srgbClr val="FF0000"/>
                </a:solidFill>
                <a:latin typeface="Preeti" pitchFamily="2" charset="0"/>
              </a:rPr>
              <a:t>rLs</a:t>
            </a:r>
            <a:r>
              <a:rPr lang="en-US" dirty="0">
                <a:solidFill>
                  <a:srgbClr val="FF0000"/>
                </a:solidFill>
                <a:latin typeface="Preeti" pitchFamily="2" charset="0"/>
              </a:rPr>
              <a:t>/0fdf </a:t>
            </a:r>
            <a:r>
              <a:rPr lang="en-US" dirty="0" err="1">
                <a:solidFill>
                  <a:srgbClr val="FF0000"/>
                </a:solidFill>
                <a:latin typeface="Preeti" pitchFamily="2" charset="0"/>
              </a:rPr>
              <a:t>ePsf</a:t>
            </a:r>
            <a:r>
              <a:rPr lang="en-US" dirty="0">
                <a:solidFill>
                  <a:srgbClr val="FF0000"/>
                </a:solidFill>
                <a:latin typeface="Preeti" pitchFamily="2" charset="0"/>
              </a:rPr>
              <a:t> 3/kl/</a:t>
            </a:r>
            <a:r>
              <a:rPr lang="en-US" dirty="0" err="1">
                <a:solidFill>
                  <a:srgbClr val="FF0000"/>
                </a:solidFill>
                <a:latin typeface="Preeti" pitchFamily="2" charset="0"/>
              </a:rPr>
              <a:t>jf</a:t>
            </a:r>
            <a:r>
              <a:rPr lang="en-US" dirty="0">
                <a:solidFill>
                  <a:srgbClr val="FF0000"/>
                </a:solidFill>
                <a:latin typeface="Preeti" pitchFamily="2" charset="0"/>
              </a:rPr>
              <a:t>/df </a:t>
            </a:r>
            <a:r>
              <a:rPr lang="en-US" dirty="0" err="1">
                <a:solidFill>
                  <a:srgbClr val="FF0000"/>
                </a:solidFill>
                <a:latin typeface="Preeti" pitchFamily="2" charset="0"/>
              </a:rPr>
              <a:t>uO</a:t>
            </a:r>
            <a:r>
              <a:rPr lang="en-US" dirty="0">
                <a:solidFill>
                  <a:srgbClr val="FF0000"/>
                </a:solidFill>
                <a:latin typeface="Preeti" pitchFamily="2" charset="0"/>
              </a:rPr>
              <a:t>{ </a:t>
            </a:r>
            <a:r>
              <a:rPr lang="en-US" dirty="0" err="1">
                <a:solidFill>
                  <a:srgbClr val="FF0000"/>
                </a:solidFill>
                <a:latin typeface="Preeti" pitchFamily="2" charset="0"/>
              </a:rPr>
              <a:t>ljj</a:t>
            </a:r>
            <a:r>
              <a:rPr lang="en-US" dirty="0">
                <a:solidFill>
                  <a:srgbClr val="FF0000"/>
                </a:solidFill>
                <a:latin typeface="Preeti" pitchFamily="2" charset="0"/>
              </a:rPr>
              <a:t>/0f ;+</a:t>
            </a:r>
            <a:r>
              <a:rPr lang="en-US" dirty="0" err="1">
                <a:solidFill>
                  <a:srgbClr val="FF0000"/>
                </a:solidFill>
                <a:latin typeface="Preeti" pitchFamily="2" charset="0"/>
              </a:rPr>
              <a:t>sng</a:t>
            </a:r>
            <a:r>
              <a:rPr lang="en-US" dirty="0">
                <a:solidFill>
                  <a:srgbClr val="FF0000"/>
                </a:solidFill>
                <a:latin typeface="Preeti" pitchFamily="2" charset="0"/>
              </a:rPr>
              <a:t> ug'{ kb{5 . </a:t>
            </a:r>
          </a:p>
          <a:p>
            <a:pPr marL="460375" indent="-460375" algn="just">
              <a:buFont typeface="Wingdings" panose="05000000000000000000" pitchFamily="2" charset="2"/>
              <a:buChar char="Ø"/>
            </a:pPr>
            <a:r>
              <a:rPr lang="en-US" dirty="0">
                <a:latin typeface="Preeti" pitchFamily="2" charset="0"/>
              </a:rPr>
              <a:t> u0fs </a:t>
            </a:r>
            <a:r>
              <a:rPr lang="en-US" dirty="0" err="1">
                <a:latin typeface="Preeti" pitchFamily="2" charset="0"/>
              </a:rPr>
              <a:t>hfg</a:t>
            </a:r>
            <a:r>
              <a:rPr lang="en-US" dirty="0">
                <a:latin typeface="Preeti" pitchFamily="2" charset="0"/>
              </a:rPr>
              <a:t>] </a:t>
            </a:r>
            <a:r>
              <a:rPr lang="en-US" dirty="0" err="1">
                <a:latin typeface="Preeti" pitchFamily="2" charset="0"/>
              </a:rPr>
              <a:t>cjlw</a:t>
            </a:r>
            <a:r>
              <a:rPr lang="en-US" dirty="0">
                <a:latin typeface="Preeti" pitchFamily="2" charset="0"/>
              </a:rPr>
              <a:t> / ;'kl/j]</a:t>
            </a:r>
            <a:r>
              <a:rPr lang="en-US" dirty="0" err="1">
                <a:latin typeface="Preeti" pitchFamily="2" charset="0"/>
              </a:rPr>
              <a:t>Ifsn</a:t>
            </a:r>
            <a:r>
              <a:rPr lang="en-US" dirty="0">
                <a:latin typeface="Preeti" pitchFamily="2" charset="0"/>
              </a:rPr>
              <a:t>] u/]sf] </a:t>
            </a:r>
            <a:r>
              <a:rPr lang="en-US" dirty="0" err="1">
                <a:latin typeface="Preeti" pitchFamily="2" charset="0"/>
              </a:rPr>
              <a:t>sfdsf</a:t>
            </a:r>
            <a:r>
              <a:rPr lang="en-US" dirty="0">
                <a:latin typeface="Preeti" pitchFamily="2" charset="0"/>
              </a:rPr>
              <a:t>] </a:t>
            </a:r>
            <a:r>
              <a:rPr lang="en-US" dirty="0" err="1">
                <a:latin typeface="Preeti" pitchFamily="2" charset="0"/>
              </a:rPr>
              <a:t>cjlw</a:t>
            </a:r>
            <a:r>
              <a:rPr lang="en-US" dirty="0">
                <a:latin typeface="Preeti" pitchFamily="2" charset="0"/>
              </a:rPr>
              <a:t> !% </a:t>
            </a:r>
            <a:r>
              <a:rPr lang="en-US" dirty="0" err="1">
                <a:latin typeface="Preeti" pitchFamily="2" charset="0"/>
              </a:rPr>
              <a:t>lbg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 ;f]</a:t>
            </a:r>
            <a:r>
              <a:rPr lang="en-US" dirty="0" err="1">
                <a:latin typeface="Preeti" pitchFamily="2" charset="0"/>
              </a:rPr>
              <a:t>eGbf</a:t>
            </a:r>
            <a:r>
              <a:rPr lang="en-US" dirty="0">
                <a:latin typeface="Preeti" pitchFamily="2" charset="0"/>
              </a:rPr>
              <a:t> a9Lsf] km/s </a:t>
            </a:r>
            <a:r>
              <a:rPr lang="en-US" dirty="0" err="1">
                <a:latin typeface="Preeti" pitchFamily="2" charset="0"/>
              </a:rPr>
              <a:t>klg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x'g</a:t>
            </a:r>
            <a:r>
              <a:rPr lang="en-US" dirty="0">
                <a:latin typeface="Preeti" pitchFamily="2" charset="0"/>
              </a:rPr>
              <a:t> ;Sb5 . </a:t>
            </a:r>
          </a:p>
          <a:p>
            <a:pPr marL="460375" indent="-460375"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B050"/>
                </a:solidFill>
                <a:latin typeface="Preeti" pitchFamily="2" charset="0"/>
              </a:rPr>
              <a:t>To;}n} s]</a:t>
            </a:r>
            <a:r>
              <a:rPr lang="en-US" dirty="0" err="1">
                <a:solidFill>
                  <a:srgbClr val="00B050"/>
                </a:solidFill>
                <a:latin typeface="Preeti" pitchFamily="2" charset="0"/>
              </a:rPr>
              <a:t>xL</a:t>
            </a:r>
            <a:r>
              <a:rPr lang="en-US" dirty="0">
                <a:solidFill>
                  <a:srgbClr val="00B050"/>
                </a:solidFill>
                <a:latin typeface="Preeti" pitchFamily="2" charset="0"/>
              </a:rPr>
              <a:t> kl/</a:t>
            </a:r>
            <a:r>
              <a:rPr lang="en-US" dirty="0" err="1">
                <a:solidFill>
                  <a:srgbClr val="00B050"/>
                </a:solidFill>
                <a:latin typeface="Preeti" pitchFamily="2" charset="0"/>
              </a:rPr>
              <a:t>jf</a:t>
            </a:r>
            <a:r>
              <a:rPr lang="en-US" dirty="0">
                <a:solidFill>
                  <a:srgbClr val="00B050"/>
                </a:solidFill>
                <a:latin typeface="Preeti" pitchFamily="2" charset="0"/>
              </a:rPr>
              <a:t>/ </a:t>
            </a:r>
            <a:r>
              <a:rPr lang="en-US" dirty="0" err="1">
                <a:solidFill>
                  <a:srgbClr val="00B050"/>
                </a:solidFill>
                <a:latin typeface="Preeti" pitchFamily="2" charset="0"/>
              </a:rPr>
              <a:t>tyf</a:t>
            </a:r>
            <a:r>
              <a:rPr lang="en-US" dirty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Preeti" pitchFamily="2" charset="0"/>
              </a:rPr>
              <a:t>JolQm</a:t>
            </a:r>
            <a:r>
              <a:rPr lang="en-US" dirty="0">
                <a:solidFill>
                  <a:srgbClr val="00B050"/>
                </a:solidFill>
                <a:latin typeface="Preeti" pitchFamily="2" charset="0"/>
              </a:rPr>
              <a:t> yk36 </a:t>
            </a:r>
            <a:r>
              <a:rPr lang="en-US" dirty="0" err="1">
                <a:solidFill>
                  <a:srgbClr val="00B050"/>
                </a:solidFill>
                <a:latin typeface="Preeti" pitchFamily="2" charset="0"/>
              </a:rPr>
              <a:t>x'g</a:t>
            </a:r>
            <a:r>
              <a:rPr lang="en-US" dirty="0">
                <a:solidFill>
                  <a:srgbClr val="00B050"/>
                </a:solidFill>
                <a:latin typeface="Preeti" pitchFamily="2" charset="0"/>
              </a:rPr>
              <a:t> ;Sg] </a:t>
            </a:r>
            <a:r>
              <a:rPr lang="en-US" dirty="0" err="1">
                <a:solidFill>
                  <a:srgbClr val="00B050"/>
                </a:solidFill>
                <a:latin typeface="Preeti" pitchFamily="2" charset="0"/>
              </a:rPr>
              <a:t>ePsf</a:t>
            </a:r>
            <a:r>
              <a:rPr lang="en-US" dirty="0">
                <a:solidFill>
                  <a:srgbClr val="00B050"/>
                </a:solidFill>
                <a:latin typeface="Preeti" pitchFamily="2" charset="0"/>
              </a:rPr>
              <a:t>]n] u0fsn] </a:t>
            </a:r>
            <a:r>
              <a:rPr lang="en-US" dirty="0" err="1">
                <a:solidFill>
                  <a:srgbClr val="00B050"/>
                </a:solidFill>
                <a:latin typeface="Preeti" pitchFamily="2" charset="0"/>
              </a:rPr>
              <a:t>cj:yf</a:t>
            </a:r>
            <a:r>
              <a:rPr lang="en-US" dirty="0">
                <a:solidFill>
                  <a:srgbClr val="00B050"/>
                </a:solidFill>
                <a:latin typeface="Preeti" pitchFamily="2" charset="0"/>
              </a:rPr>
              <a:t> x]/L x]/L ;"</a:t>
            </a:r>
            <a:r>
              <a:rPr lang="en-US" dirty="0" err="1">
                <a:solidFill>
                  <a:srgbClr val="00B050"/>
                </a:solidFill>
                <a:latin typeface="Preeti" pitchFamily="2" charset="0"/>
              </a:rPr>
              <a:t>rLs</a:t>
            </a:r>
            <a:r>
              <a:rPr lang="en-US" dirty="0">
                <a:solidFill>
                  <a:srgbClr val="00B050"/>
                </a:solidFill>
                <a:latin typeface="Preeti" pitchFamily="2" charset="0"/>
              </a:rPr>
              <a:t>/0f </a:t>
            </a:r>
            <a:r>
              <a:rPr lang="en-US" dirty="0" err="1">
                <a:solidFill>
                  <a:srgbClr val="00B050"/>
                </a:solidFill>
                <a:latin typeface="Preeti" pitchFamily="2" charset="0"/>
              </a:rPr>
              <a:t>kmf</a:t>
            </a:r>
            <a:r>
              <a:rPr lang="en-US" dirty="0">
                <a:solidFill>
                  <a:srgbClr val="00B050"/>
                </a:solidFill>
                <a:latin typeface="Preeti" pitchFamily="2" charset="0"/>
              </a:rPr>
              <a:t>/</a:t>
            </a:r>
            <a:r>
              <a:rPr lang="en-US" dirty="0" err="1">
                <a:solidFill>
                  <a:srgbClr val="00B050"/>
                </a:solidFill>
                <a:latin typeface="Preeti" pitchFamily="2" charset="0"/>
              </a:rPr>
              <a:t>fddf</a:t>
            </a:r>
            <a:r>
              <a:rPr lang="en-US" dirty="0">
                <a:solidFill>
                  <a:srgbClr val="00B050"/>
                </a:solidFill>
                <a:latin typeface="Preeti" pitchFamily="2" charset="0"/>
              </a:rPr>
              <a:t> ;'</a:t>
            </a:r>
            <a:r>
              <a:rPr lang="en-US" dirty="0" err="1">
                <a:solidFill>
                  <a:srgbClr val="00B050"/>
                </a:solidFill>
                <a:latin typeface="Preeti" pitchFamily="2" charset="0"/>
              </a:rPr>
              <a:t>wf</a:t>
            </a:r>
            <a:r>
              <a:rPr lang="en-US" dirty="0">
                <a:solidFill>
                  <a:srgbClr val="00B050"/>
                </a:solidFill>
                <a:latin typeface="Preeti" pitchFamily="2" charset="0"/>
              </a:rPr>
              <a:t>/, kl/</a:t>
            </a:r>
            <a:r>
              <a:rPr lang="en-US" dirty="0" err="1">
                <a:solidFill>
                  <a:srgbClr val="00B050"/>
                </a:solidFill>
                <a:latin typeface="Preeti" pitchFamily="2" charset="0"/>
              </a:rPr>
              <a:t>dfh</a:t>
            </a:r>
            <a:r>
              <a:rPr lang="en-US" dirty="0">
                <a:solidFill>
                  <a:srgbClr val="00B050"/>
                </a:solidFill>
                <a:latin typeface="Preeti" pitchFamily="2" charset="0"/>
              </a:rPr>
              <a:t>{g </a:t>
            </a:r>
            <a:r>
              <a:rPr lang="en-US" dirty="0" err="1">
                <a:solidFill>
                  <a:srgbClr val="00B050"/>
                </a:solidFill>
                <a:latin typeface="Preeti" pitchFamily="2" charset="0"/>
              </a:rPr>
              <a:t>tyf</a:t>
            </a:r>
            <a:r>
              <a:rPr lang="en-US" dirty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Preeti" pitchFamily="2" charset="0"/>
              </a:rPr>
              <a:t>cBfjlws</a:t>
            </a:r>
            <a:r>
              <a:rPr lang="en-US" dirty="0">
                <a:solidFill>
                  <a:srgbClr val="00B050"/>
                </a:solidFill>
                <a:latin typeface="Preeti" pitchFamily="2" charset="0"/>
              </a:rPr>
              <a:t> ug'{ kb{5 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941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442999"/>
          </a:xfrm>
        </p:spPr>
        <p:txBody>
          <a:bodyPr>
            <a:noAutofit/>
          </a:bodyPr>
          <a:lstStyle/>
          <a:p>
            <a:r>
              <a:rPr lang="en-US" sz="3600" dirty="0">
                <a:latin typeface="Preeti" pitchFamily="2" charset="0"/>
              </a:rPr>
              <a:t>;'kl/j]</a:t>
            </a:r>
            <a:r>
              <a:rPr lang="en-US" sz="3600" dirty="0" err="1">
                <a:latin typeface="Preeti" pitchFamily="2" charset="0"/>
              </a:rPr>
              <a:t>Ifsn</a:t>
            </a:r>
            <a:r>
              <a:rPr lang="en-US" sz="3600" dirty="0">
                <a:latin typeface="Preeti" pitchFamily="2" charset="0"/>
              </a:rPr>
              <a:t>] </a:t>
            </a:r>
            <a:r>
              <a:rPr lang="en-US" sz="3600" dirty="0" err="1">
                <a:latin typeface="Preeti" pitchFamily="2" charset="0"/>
              </a:rPr>
              <a:t>lbPsf</a:t>
            </a:r>
            <a:r>
              <a:rPr lang="en-US" sz="3600" dirty="0">
                <a:latin typeface="Preeti" pitchFamily="2" charset="0"/>
              </a:rPr>
              <a:t>] ;"</a:t>
            </a:r>
            <a:r>
              <a:rPr lang="en-US" sz="3600" dirty="0" err="1">
                <a:latin typeface="Preeti" pitchFamily="2" charset="0"/>
              </a:rPr>
              <a:t>rLs</a:t>
            </a:r>
            <a:r>
              <a:rPr lang="en-US" sz="3600" dirty="0">
                <a:latin typeface="Preeti" pitchFamily="2" charset="0"/>
              </a:rPr>
              <a:t>/0f </a:t>
            </a:r>
            <a:r>
              <a:rPr lang="en-US" sz="3600" dirty="0" err="1">
                <a:latin typeface="Preeti" pitchFamily="2" charset="0"/>
              </a:rPr>
              <a:t>ptf</a:t>
            </a:r>
            <a:r>
              <a:rPr lang="en-US" sz="3600" dirty="0">
                <a:latin typeface="Preeti" pitchFamily="2" charset="0"/>
              </a:rPr>
              <a:t>/sf] </a:t>
            </a:r>
            <a:r>
              <a:rPr lang="en-US" sz="3600" dirty="0" err="1">
                <a:latin typeface="Preeti" pitchFamily="2" charset="0"/>
              </a:rPr>
              <a:t>pbfx</a:t>
            </a:r>
            <a:r>
              <a:rPr lang="en-US" sz="3600" dirty="0">
                <a:latin typeface="Preeti" pitchFamily="2" charset="0"/>
              </a:rPr>
              <a:t>/0f M </a:t>
            </a:r>
            <a:endParaRPr lang="en-US" sz="3600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87B93636-3E0A-4F8F-8B46-BE06F2E31A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204" y="1585913"/>
            <a:ext cx="10909231" cy="5189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409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21237"/>
          </a:xfrm>
        </p:spPr>
        <p:txBody>
          <a:bodyPr>
            <a:noAutofit/>
          </a:bodyPr>
          <a:lstStyle/>
          <a:p>
            <a:r>
              <a:rPr lang="en-US" dirty="0">
                <a:latin typeface="Preeti" pitchFamily="2" charset="0"/>
              </a:rPr>
              <a:t>3/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3/kl/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;"</a:t>
            </a:r>
            <a:r>
              <a:rPr lang="en-US" dirty="0" err="1">
                <a:latin typeface="Preeti" pitchFamily="2" charset="0"/>
              </a:rPr>
              <a:t>rLs</a:t>
            </a:r>
            <a:r>
              <a:rPr lang="en-US" dirty="0">
                <a:latin typeface="Preeti" pitchFamily="2" charset="0"/>
              </a:rPr>
              <a:t>/0f </a:t>
            </a:r>
            <a:r>
              <a:rPr lang="en-US" dirty="0" err="1">
                <a:latin typeface="Preeti" pitchFamily="2" charset="0"/>
              </a:rPr>
              <a:t>kmf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fddf</a:t>
            </a:r>
            <a:r>
              <a:rPr lang="en-US" dirty="0">
                <a:latin typeface="Preeti" pitchFamily="2" charset="0"/>
              </a:rPr>
              <a:t> ;'</a:t>
            </a:r>
            <a:r>
              <a:rPr lang="en-US" dirty="0" err="1">
                <a:latin typeface="Preeti" pitchFamily="2" charset="0"/>
              </a:rPr>
              <a:t>wf</a:t>
            </a:r>
            <a:r>
              <a:rPr lang="en-US" dirty="0">
                <a:latin typeface="Preeti" pitchFamily="2" charset="0"/>
              </a:rPr>
              <a:t>/, kl/</a:t>
            </a:r>
            <a:r>
              <a:rPr lang="en-US" dirty="0" err="1">
                <a:latin typeface="Preeti" pitchFamily="2" charset="0"/>
              </a:rPr>
              <a:t>dfh</a:t>
            </a:r>
            <a:r>
              <a:rPr lang="en-US" dirty="0">
                <a:latin typeface="Preeti" pitchFamily="2" charset="0"/>
              </a:rPr>
              <a:t>{g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cBfjlws</a:t>
            </a:r>
            <a:r>
              <a:rPr lang="en-US" dirty="0">
                <a:latin typeface="Preeti" pitchFamily="2" charset="0"/>
              </a:rPr>
              <a:t> ug'{kg]{ </a:t>
            </a:r>
            <a:r>
              <a:rPr lang="en-US" dirty="0" err="1">
                <a:latin typeface="Preeti" pitchFamily="2" charset="0"/>
              </a:rPr>
              <a:t>cj:yfx</a:t>
            </a:r>
            <a:r>
              <a:rPr lang="en-US" dirty="0">
                <a:latin typeface="Preeti" pitchFamily="2" charset="0"/>
              </a:rPr>
              <a:t>? M </a:t>
            </a:r>
            <a:endParaRPr lang="en-US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F8BBA-3ECF-4886-BD10-BD8B19E2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17" y="1589199"/>
            <a:ext cx="11735615" cy="51734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Preeti" pitchFamily="2" charset="0"/>
              </a:rPr>
              <a:t>!= </a:t>
            </a:r>
            <a:r>
              <a:rPr lang="en-US" dirty="0">
                <a:latin typeface="Khaki" panose="00000400000000000000" pitchFamily="2" charset="0"/>
              </a:rPr>
              <a:t>kl/</a:t>
            </a:r>
            <a:r>
              <a:rPr lang="en-US" dirty="0" err="1">
                <a:latin typeface="Khaki" panose="00000400000000000000" pitchFamily="2" charset="0"/>
              </a:rPr>
              <a:t>jf</a:t>
            </a:r>
            <a:r>
              <a:rPr lang="en-US" dirty="0">
                <a:latin typeface="Khaki" panose="00000400000000000000" pitchFamily="2" charset="0"/>
              </a:rPr>
              <a:t>/sf </a:t>
            </a:r>
            <a:r>
              <a:rPr lang="en-US" dirty="0" err="1">
                <a:latin typeface="Khaki" panose="00000400000000000000" pitchFamily="2" charset="0"/>
              </a:rPr>
              <a:t>s'g</a:t>
            </a:r>
            <a:r>
              <a:rPr lang="en-US" dirty="0">
                <a:latin typeface="Khaki" panose="00000400000000000000" pitchFamily="2" charset="0"/>
              </a:rPr>
              <a:t>} ;</a:t>
            </a:r>
            <a:r>
              <a:rPr lang="en-US" dirty="0" err="1">
                <a:latin typeface="Khaki" panose="00000400000000000000" pitchFamily="2" charset="0"/>
              </a:rPr>
              <a:t>b:osf</a:t>
            </a:r>
            <a:r>
              <a:rPr lang="en-US" dirty="0">
                <a:latin typeface="Khaki" panose="00000400000000000000" pitchFamily="2" charset="0"/>
              </a:rPr>
              <a:t>] d[To' </a:t>
            </a:r>
            <a:r>
              <a:rPr lang="en-US" dirty="0" err="1">
                <a:latin typeface="Khaki" panose="00000400000000000000" pitchFamily="2" charset="0"/>
              </a:rPr>
              <a:t>jf</a:t>
            </a:r>
            <a:r>
              <a:rPr lang="en-US" dirty="0">
                <a:latin typeface="Khaki" panose="00000400000000000000" pitchFamily="2" charset="0"/>
              </a:rPr>
              <a:t> </a:t>
            </a:r>
            <a:r>
              <a:rPr lang="en-US" dirty="0" err="1">
                <a:latin typeface="Khaki" panose="00000400000000000000" pitchFamily="2" charset="0"/>
              </a:rPr>
              <a:t>aRrfsf</a:t>
            </a:r>
            <a:r>
              <a:rPr lang="en-US" dirty="0">
                <a:latin typeface="Khaki" panose="00000400000000000000" pitchFamily="2" charset="0"/>
              </a:rPr>
              <a:t>] </a:t>
            </a:r>
            <a:r>
              <a:rPr lang="en-US" dirty="0" err="1">
                <a:latin typeface="Khaki" panose="00000400000000000000" pitchFamily="2" charset="0"/>
              </a:rPr>
              <a:t>hGd</a:t>
            </a:r>
            <a:r>
              <a:rPr lang="en-US" dirty="0">
                <a:latin typeface="Khaki" panose="00000400000000000000" pitchFamily="2" charset="0"/>
              </a:rPr>
              <a:t> </a:t>
            </a:r>
            <a:r>
              <a:rPr lang="en-US" dirty="0" err="1">
                <a:latin typeface="Khaki" panose="00000400000000000000" pitchFamily="2" charset="0"/>
              </a:rPr>
              <a:t>ePsf</a:t>
            </a:r>
            <a:r>
              <a:rPr lang="en-US" dirty="0">
                <a:latin typeface="Khaki" panose="00000400000000000000" pitchFamily="2" charset="0"/>
              </a:rPr>
              <a:t>] </a:t>
            </a:r>
            <a:r>
              <a:rPr lang="en-US" dirty="0" err="1">
                <a:latin typeface="Khaki" panose="00000400000000000000" pitchFamily="2" charset="0"/>
              </a:rPr>
              <a:t>cj:yf</a:t>
            </a:r>
            <a:r>
              <a:rPr lang="en-US" dirty="0">
                <a:latin typeface="Khaki" panose="00000400000000000000" pitchFamily="2" charset="0"/>
              </a:rPr>
              <a:t> 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 ;"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rLs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/0f /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d'Vo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 u0fgf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b'a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} u/L ;s]kl5 kl/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jf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/sf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s'g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} ;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b:osf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] d[To'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ePsf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]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x'g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 ;Sb5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eg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]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s'g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} kl/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jf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/df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aRrfsf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]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hGd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ePsf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]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x'g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 ;Sb5 . ;"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rLs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/0f ug]{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qmdd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} o:tf]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cj:yf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ePsf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]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yfxf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ePdf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 ;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Rofpg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 ;lsG5 t/ ;"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rLs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/0f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sfo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{ ;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DkGg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eP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 kl5 ;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Rofpg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 ;</a:t>
            </a:r>
            <a:r>
              <a:rPr lang="en-US" sz="3200" dirty="0" err="1">
                <a:solidFill>
                  <a:srgbClr val="0070C0"/>
                </a:solidFill>
                <a:latin typeface="Khaki" panose="00000400000000000000" pitchFamily="2" charset="0"/>
              </a:rPr>
              <a:t>lsb</a:t>
            </a:r>
            <a:r>
              <a:rPr lang="en-US" sz="3200" dirty="0">
                <a:solidFill>
                  <a:srgbClr val="0070C0"/>
                </a:solidFill>
                <a:latin typeface="Khaki" panose="00000400000000000000" pitchFamily="2" charset="0"/>
              </a:rPr>
              <a:t>}g 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FF0000"/>
                </a:solidFill>
                <a:latin typeface="Khaki" panose="00000400000000000000" pitchFamily="2" charset="0"/>
              </a:rPr>
              <a:t> o:tf] </a:t>
            </a:r>
            <a:r>
              <a:rPr lang="en-US" sz="3200" dirty="0" err="1">
                <a:solidFill>
                  <a:srgbClr val="FF0000"/>
                </a:solidFill>
                <a:latin typeface="Khaki" panose="00000400000000000000" pitchFamily="2" charset="0"/>
              </a:rPr>
              <a:t>cj:yfdf</a:t>
            </a:r>
            <a:r>
              <a:rPr lang="en-US" sz="3200" dirty="0">
                <a:solidFill>
                  <a:srgbClr val="FF0000"/>
                </a:solidFill>
                <a:latin typeface="Khaki" panose="00000400000000000000" pitchFamily="2" charset="0"/>
              </a:rPr>
              <a:t> u0fssf] dxTjk"0f{ </a:t>
            </a:r>
            <a:r>
              <a:rPr lang="en-US" sz="3200" dirty="0" err="1">
                <a:solidFill>
                  <a:srgbClr val="FF0000"/>
                </a:solidFill>
                <a:latin typeface="Khaki" panose="00000400000000000000" pitchFamily="2" charset="0"/>
              </a:rPr>
              <a:t>e"ldsf</a:t>
            </a:r>
            <a:r>
              <a:rPr lang="en-US" sz="3200" dirty="0">
                <a:solidFill>
                  <a:srgbClr val="FF0000"/>
                </a:solidFill>
                <a:latin typeface="Khaki" panose="00000400000000000000" pitchFamily="2" charset="0"/>
              </a:rPr>
              <a:t> x'G5 . </a:t>
            </a:r>
            <a:r>
              <a:rPr lang="en-US" sz="3200" dirty="0" err="1">
                <a:solidFill>
                  <a:srgbClr val="FF0000"/>
                </a:solidFill>
                <a:latin typeface="Khaki" panose="00000400000000000000" pitchFamily="2" charset="0"/>
              </a:rPr>
              <a:t>d'Vo</a:t>
            </a:r>
            <a:r>
              <a:rPr lang="en-US" sz="3200" dirty="0">
                <a:solidFill>
                  <a:srgbClr val="FF0000"/>
                </a:solidFill>
                <a:latin typeface="Khaki" panose="00000400000000000000" pitchFamily="2" charset="0"/>
              </a:rPr>
              <a:t> u0fgfdf o:tf] </a:t>
            </a:r>
            <a:r>
              <a:rPr lang="en-US" sz="3200" dirty="0" err="1">
                <a:solidFill>
                  <a:srgbClr val="FF0000"/>
                </a:solidFill>
                <a:latin typeface="Khaki" panose="00000400000000000000" pitchFamily="2" charset="0"/>
              </a:rPr>
              <a:t>cj:yf</a:t>
            </a:r>
            <a:r>
              <a:rPr lang="en-US" sz="3200" dirty="0">
                <a:solidFill>
                  <a:srgbClr val="FF0000"/>
                </a:solidFill>
                <a:latin typeface="Khaki" panose="00000400000000000000" pitchFamily="2" charset="0"/>
              </a:rPr>
              <a:t> w]/} </a:t>
            </a:r>
            <a:r>
              <a:rPr lang="en-US" sz="3200" dirty="0" err="1">
                <a:solidFill>
                  <a:srgbClr val="FF0000"/>
                </a:solidFill>
                <a:latin typeface="Khaki" panose="00000400000000000000" pitchFamily="2" charset="0"/>
              </a:rPr>
              <a:t>x'g</a:t>
            </a:r>
            <a:r>
              <a:rPr lang="en-US" sz="3200" dirty="0">
                <a:solidFill>
                  <a:srgbClr val="FF0000"/>
                </a:solidFill>
                <a:latin typeface="Khaki" panose="00000400000000000000" pitchFamily="2" charset="0"/>
              </a:rPr>
              <a:t> ;S5 . ;"</a:t>
            </a:r>
            <a:r>
              <a:rPr lang="en-US" sz="3200" dirty="0" err="1">
                <a:solidFill>
                  <a:srgbClr val="FF0000"/>
                </a:solidFill>
                <a:latin typeface="Khaki" panose="00000400000000000000" pitchFamily="2" charset="0"/>
              </a:rPr>
              <a:t>rLs</a:t>
            </a:r>
            <a:r>
              <a:rPr lang="en-US" sz="3200" dirty="0">
                <a:solidFill>
                  <a:srgbClr val="FF0000"/>
                </a:solidFill>
                <a:latin typeface="Khaki" panose="00000400000000000000" pitchFamily="2" charset="0"/>
              </a:rPr>
              <a:t>/0f </a:t>
            </a:r>
            <a:r>
              <a:rPr lang="en-US" sz="3200" dirty="0" err="1">
                <a:solidFill>
                  <a:srgbClr val="FF0000"/>
                </a:solidFill>
                <a:latin typeface="Khaki" panose="00000400000000000000" pitchFamily="2" charset="0"/>
              </a:rPr>
              <a:t>kmf</a:t>
            </a:r>
            <a:r>
              <a:rPr lang="en-US" sz="3200" dirty="0">
                <a:solidFill>
                  <a:srgbClr val="FF0000"/>
                </a:solidFill>
                <a:latin typeface="Khaki" panose="00000400000000000000" pitchFamily="2" charset="0"/>
              </a:rPr>
              <a:t>/</a:t>
            </a:r>
            <a:r>
              <a:rPr lang="en-US" sz="3200" dirty="0" err="1">
                <a:solidFill>
                  <a:srgbClr val="FF0000"/>
                </a:solidFill>
                <a:latin typeface="Khaki" panose="00000400000000000000" pitchFamily="2" charset="0"/>
              </a:rPr>
              <a:t>fddf</a:t>
            </a:r>
            <a:r>
              <a:rPr lang="en-US" sz="3200" dirty="0">
                <a:solidFill>
                  <a:srgbClr val="FF0000"/>
                </a:solidFill>
                <a:latin typeface="Khaki" panose="00000400000000000000" pitchFamily="2" charset="0"/>
              </a:rPr>
              <a:t> el/</a:t>
            </a:r>
            <a:r>
              <a:rPr lang="en-US" sz="3200" dirty="0" err="1">
                <a:solidFill>
                  <a:srgbClr val="FF0000"/>
                </a:solidFill>
                <a:latin typeface="Khaki" panose="00000400000000000000" pitchFamily="2" charset="0"/>
              </a:rPr>
              <a:t>Psf</a:t>
            </a:r>
            <a:r>
              <a:rPr lang="en-US" sz="3200" dirty="0">
                <a:solidFill>
                  <a:srgbClr val="FF0000"/>
                </a:solidFill>
                <a:latin typeface="Khaki" panose="00000400000000000000" pitchFamily="2" charset="0"/>
              </a:rPr>
              <a:t>] </a:t>
            </a:r>
            <a:r>
              <a:rPr lang="en-US" sz="3200" dirty="0" err="1">
                <a:solidFill>
                  <a:srgbClr val="FF0000"/>
                </a:solidFill>
                <a:latin typeface="Khaki" panose="00000400000000000000" pitchFamily="2" charset="0"/>
              </a:rPr>
              <a:t>ljj</a:t>
            </a:r>
            <a:r>
              <a:rPr lang="en-US" sz="3200" dirty="0">
                <a:solidFill>
                  <a:srgbClr val="FF0000"/>
                </a:solidFill>
                <a:latin typeface="Khaki" panose="00000400000000000000" pitchFamily="2" charset="0"/>
              </a:rPr>
              <a:t>/0fdf d[To' / </a:t>
            </a:r>
            <a:r>
              <a:rPr lang="en-US" sz="3200" dirty="0" err="1">
                <a:solidFill>
                  <a:srgbClr val="FF0000"/>
                </a:solidFill>
                <a:latin typeface="Khaki" panose="00000400000000000000" pitchFamily="2" charset="0"/>
              </a:rPr>
              <a:t>hGdsf</a:t>
            </a:r>
            <a:r>
              <a:rPr lang="en-US" sz="3200" dirty="0">
                <a:solidFill>
                  <a:srgbClr val="FF0000"/>
                </a:solidFill>
                <a:latin typeface="Khaki" panose="000004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haki" panose="00000400000000000000" pitchFamily="2" charset="0"/>
              </a:rPr>
              <a:t>cfwf</a:t>
            </a:r>
            <a:r>
              <a:rPr lang="en-US" sz="3200" dirty="0">
                <a:solidFill>
                  <a:srgbClr val="FF0000"/>
                </a:solidFill>
                <a:latin typeface="Khaki" panose="00000400000000000000" pitchFamily="2" charset="0"/>
              </a:rPr>
              <a:t>/df ;d]t kl/</a:t>
            </a:r>
            <a:r>
              <a:rPr lang="en-US" sz="3200" dirty="0" err="1">
                <a:solidFill>
                  <a:srgbClr val="FF0000"/>
                </a:solidFill>
                <a:latin typeface="Khaki" panose="00000400000000000000" pitchFamily="2" charset="0"/>
              </a:rPr>
              <a:t>jf</a:t>
            </a:r>
            <a:r>
              <a:rPr lang="en-US" sz="3200" dirty="0">
                <a:solidFill>
                  <a:srgbClr val="FF0000"/>
                </a:solidFill>
                <a:latin typeface="Khaki" panose="00000400000000000000" pitchFamily="2" charset="0"/>
              </a:rPr>
              <a:t>/ ;</a:t>
            </a:r>
            <a:r>
              <a:rPr lang="en-US" sz="3200" dirty="0" err="1">
                <a:solidFill>
                  <a:srgbClr val="FF0000"/>
                </a:solidFill>
                <a:latin typeface="Khaki" panose="00000400000000000000" pitchFamily="2" charset="0"/>
              </a:rPr>
              <a:t>b:o</a:t>
            </a:r>
            <a:r>
              <a:rPr lang="en-US" sz="3200" dirty="0">
                <a:solidFill>
                  <a:srgbClr val="FF0000"/>
                </a:solidFill>
                <a:latin typeface="Khaki" panose="00000400000000000000" pitchFamily="2" charset="0"/>
              </a:rPr>
              <a:t> ;+</a:t>
            </a:r>
            <a:r>
              <a:rPr lang="en-US" sz="3200" dirty="0" err="1">
                <a:solidFill>
                  <a:srgbClr val="FF0000"/>
                </a:solidFill>
                <a:latin typeface="Khaki" panose="00000400000000000000" pitchFamily="2" charset="0"/>
              </a:rPr>
              <a:t>Vof</a:t>
            </a:r>
            <a:r>
              <a:rPr lang="en-US" sz="3200" dirty="0">
                <a:solidFill>
                  <a:srgbClr val="FF0000"/>
                </a:solidFill>
                <a:latin typeface="Khaki" panose="00000400000000000000" pitchFamily="2" charset="0"/>
              </a:rPr>
              <a:t> km/s kg{ ;Sb5 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 u0fsn] u0fgfs} ;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dodf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tTsfn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d'Vo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k|ZgfjnL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kmf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/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fddf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cBfjlws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 ug'{kb{5 . To;}u/L u0fgf ug]{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clGtd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lbg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cyf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{t cfiff9 *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ut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] o:tf]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cj:yf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ufpF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 3/df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eP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gePsf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] 3'dL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a'emL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b'a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}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kmf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/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fddf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Khaki" panose="00000400000000000000" pitchFamily="2" charset="0"/>
              </a:rPr>
              <a:t>yk</a:t>
            </a:r>
            <a:r>
              <a:rPr lang="en-US" sz="3200" dirty="0">
                <a:solidFill>
                  <a:srgbClr val="00B050"/>
                </a:solidFill>
                <a:latin typeface="Khaki" panose="00000400000000000000" pitchFamily="2" charset="0"/>
              </a:rPr>
              <a:t> 36 ug'{ kb{5 .</a:t>
            </a:r>
          </a:p>
          <a:p>
            <a:pPr marL="460375" indent="-460375" algn="just">
              <a:buFont typeface="Wingdings" panose="05000000000000000000" pitchFamily="2" charset="2"/>
              <a:buChar char="Ø"/>
            </a:pP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577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452779"/>
          </a:xfrm>
        </p:spPr>
        <p:txBody>
          <a:bodyPr>
            <a:noAutofit/>
          </a:bodyPr>
          <a:lstStyle/>
          <a:p>
            <a:r>
              <a:rPr lang="en-US" dirty="0">
                <a:latin typeface="Preeti" pitchFamily="2" charset="0"/>
              </a:rPr>
              <a:t>3/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3/kl/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;"</a:t>
            </a:r>
            <a:r>
              <a:rPr lang="en-US" dirty="0" err="1">
                <a:latin typeface="Preeti" pitchFamily="2" charset="0"/>
              </a:rPr>
              <a:t>rLs</a:t>
            </a:r>
            <a:r>
              <a:rPr lang="en-US" dirty="0">
                <a:latin typeface="Preeti" pitchFamily="2" charset="0"/>
              </a:rPr>
              <a:t>/0f </a:t>
            </a:r>
            <a:r>
              <a:rPr lang="en-US" dirty="0" err="1">
                <a:latin typeface="Preeti" pitchFamily="2" charset="0"/>
              </a:rPr>
              <a:t>kmf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fddf</a:t>
            </a:r>
            <a:r>
              <a:rPr lang="en-US" dirty="0">
                <a:latin typeface="Preeti" pitchFamily="2" charset="0"/>
              </a:rPr>
              <a:t> ;'</a:t>
            </a:r>
            <a:r>
              <a:rPr lang="en-US" dirty="0" err="1">
                <a:latin typeface="Preeti" pitchFamily="2" charset="0"/>
              </a:rPr>
              <a:t>wf</a:t>
            </a:r>
            <a:r>
              <a:rPr lang="en-US" dirty="0">
                <a:latin typeface="Preeti" pitchFamily="2" charset="0"/>
              </a:rPr>
              <a:t>/, kl/</a:t>
            </a:r>
            <a:r>
              <a:rPr lang="en-US" dirty="0" err="1">
                <a:latin typeface="Preeti" pitchFamily="2" charset="0"/>
              </a:rPr>
              <a:t>dfh</a:t>
            </a:r>
            <a:r>
              <a:rPr lang="en-US" dirty="0">
                <a:latin typeface="Preeti" pitchFamily="2" charset="0"/>
              </a:rPr>
              <a:t>{g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cBfjlws</a:t>
            </a:r>
            <a:r>
              <a:rPr lang="en-US" dirty="0">
                <a:latin typeface="Preeti" pitchFamily="2" charset="0"/>
              </a:rPr>
              <a:t> ug'{kg]{ </a:t>
            </a:r>
            <a:r>
              <a:rPr lang="en-US" dirty="0" err="1">
                <a:latin typeface="Preeti" pitchFamily="2" charset="0"/>
              </a:rPr>
              <a:t>cj:yfx</a:t>
            </a:r>
            <a:r>
              <a:rPr lang="en-US" dirty="0">
                <a:latin typeface="Preeti" pitchFamily="2" charset="0"/>
              </a:rPr>
              <a:t>? M </a:t>
            </a:r>
            <a:endParaRPr lang="en-US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F8BBA-3ECF-4886-BD10-BD8B19E2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3" y="1466952"/>
            <a:ext cx="11735615" cy="51734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  <a:latin typeface="Preeti" pitchFamily="2" charset="0"/>
              </a:rPr>
              <a:t>!= </a:t>
            </a:r>
            <a:r>
              <a:rPr lang="en-US" sz="2800" dirty="0">
                <a:solidFill>
                  <a:srgbClr val="FF0000"/>
                </a:solidFill>
                <a:latin typeface="Khaki" panose="00000400000000000000" pitchFamily="2" charset="0"/>
              </a:rPr>
              <a:t>kl/</a:t>
            </a:r>
            <a:r>
              <a:rPr lang="en-US" sz="2800" dirty="0" err="1">
                <a:solidFill>
                  <a:srgbClr val="FF0000"/>
                </a:solidFill>
                <a:latin typeface="Khaki" panose="00000400000000000000" pitchFamily="2" charset="0"/>
              </a:rPr>
              <a:t>jf</a:t>
            </a:r>
            <a:r>
              <a:rPr lang="en-US" sz="2800" dirty="0">
                <a:solidFill>
                  <a:srgbClr val="FF0000"/>
                </a:solidFill>
                <a:latin typeface="Khaki" panose="00000400000000000000" pitchFamily="2" charset="0"/>
              </a:rPr>
              <a:t>/sf </a:t>
            </a:r>
            <a:r>
              <a:rPr lang="en-US" sz="2800" dirty="0" err="1">
                <a:solidFill>
                  <a:srgbClr val="FF0000"/>
                </a:solidFill>
                <a:latin typeface="Khaki" panose="00000400000000000000" pitchFamily="2" charset="0"/>
              </a:rPr>
              <a:t>s'g</a:t>
            </a:r>
            <a:r>
              <a:rPr lang="en-US" sz="2800" dirty="0">
                <a:solidFill>
                  <a:srgbClr val="FF0000"/>
                </a:solidFill>
                <a:latin typeface="Khaki" panose="00000400000000000000" pitchFamily="2" charset="0"/>
              </a:rPr>
              <a:t>} ;</a:t>
            </a:r>
            <a:r>
              <a:rPr lang="en-US" sz="2800" dirty="0" err="1">
                <a:solidFill>
                  <a:srgbClr val="FF0000"/>
                </a:solidFill>
                <a:latin typeface="Khaki" panose="00000400000000000000" pitchFamily="2" charset="0"/>
              </a:rPr>
              <a:t>b:osf</a:t>
            </a:r>
            <a:r>
              <a:rPr lang="en-US" sz="2800" dirty="0">
                <a:solidFill>
                  <a:srgbClr val="FF0000"/>
                </a:solidFill>
                <a:latin typeface="Khaki" panose="00000400000000000000" pitchFamily="2" charset="0"/>
              </a:rPr>
              <a:t>] d[To' </a:t>
            </a:r>
            <a:r>
              <a:rPr lang="en-US" sz="2800" dirty="0" err="1">
                <a:solidFill>
                  <a:srgbClr val="FF0000"/>
                </a:solidFill>
                <a:latin typeface="Khaki" panose="00000400000000000000" pitchFamily="2" charset="0"/>
              </a:rPr>
              <a:t>ePsf</a:t>
            </a:r>
            <a:r>
              <a:rPr lang="en-US" sz="2800" dirty="0">
                <a:solidFill>
                  <a:srgbClr val="FF0000"/>
                </a:solidFill>
                <a:latin typeface="Khaki" panose="00000400000000000000" pitchFamily="2" charset="0"/>
              </a:rPr>
              <a:t>] </a:t>
            </a:r>
            <a:r>
              <a:rPr lang="en-US" sz="2800" dirty="0" err="1">
                <a:solidFill>
                  <a:srgbClr val="FF0000"/>
                </a:solidFill>
                <a:latin typeface="Khaki" panose="00000400000000000000" pitchFamily="2" charset="0"/>
              </a:rPr>
              <a:t>cj:yfsf</a:t>
            </a:r>
            <a:r>
              <a:rPr lang="en-US" sz="2800" dirty="0">
                <a:solidFill>
                  <a:srgbClr val="FF0000"/>
                </a:solidFill>
                <a:latin typeface="Khaki" panose="00000400000000000000" pitchFamily="2" charset="0"/>
              </a:rPr>
              <a:t>] </a:t>
            </a:r>
            <a:r>
              <a:rPr lang="en-US" sz="2800" dirty="0" err="1">
                <a:solidFill>
                  <a:srgbClr val="FF0000"/>
                </a:solidFill>
                <a:latin typeface="Khaki" panose="00000400000000000000" pitchFamily="2" charset="0"/>
              </a:rPr>
              <a:t>pbfx</a:t>
            </a:r>
            <a:r>
              <a:rPr lang="en-US" sz="2800" dirty="0">
                <a:solidFill>
                  <a:srgbClr val="FF0000"/>
                </a:solidFill>
                <a:latin typeface="Khaki" panose="00000400000000000000" pitchFamily="2" charset="0"/>
              </a:rPr>
              <a:t>/0f M</a:t>
            </a:r>
          </a:p>
          <a:p>
            <a:pPr marL="0" indent="0" algn="just">
              <a:buNone/>
            </a:pPr>
            <a:endParaRPr lang="en-US" dirty="0">
              <a:latin typeface="Preeti" pitchFamily="2" charset="0"/>
            </a:endParaRPr>
          </a:p>
          <a:p>
            <a:pPr marL="0" indent="0" algn="just">
              <a:buNone/>
            </a:pPr>
            <a:endParaRPr lang="en-US" dirty="0">
              <a:latin typeface="Preeti" pitchFamily="2" charset="0"/>
            </a:endParaRPr>
          </a:p>
          <a:p>
            <a:pPr marL="0" indent="0" algn="just">
              <a:buNone/>
            </a:pPr>
            <a:endParaRPr lang="en-US" dirty="0">
              <a:latin typeface="Preeti" pitchFamily="2" charset="0"/>
            </a:endParaRPr>
          </a:p>
          <a:p>
            <a:pPr marL="0" indent="0" algn="just">
              <a:buNone/>
            </a:pPr>
            <a:endParaRPr lang="en-US" sz="1200" dirty="0">
              <a:latin typeface="Preeti" pitchFamily="2" charset="0"/>
            </a:endParaRPr>
          </a:p>
          <a:p>
            <a:pPr marL="0" indent="0" algn="just">
              <a:buNone/>
            </a:pPr>
            <a:endParaRPr lang="en-US" dirty="0">
              <a:latin typeface="Preeti" pitchFamily="2" charset="0"/>
            </a:endParaRPr>
          </a:p>
          <a:p>
            <a:pPr marL="0" indent="0" algn="just">
              <a:buNone/>
            </a:pPr>
            <a:endParaRPr lang="en-US" dirty="0">
              <a:latin typeface="Khaki" panose="00000400000000000000" pitchFamily="2" charset="0"/>
            </a:endParaRPr>
          </a:p>
          <a:p>
            <a:pPr marL="0" indent="0" algn="just">
              <a:buNone/>
            </a:pP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EA033F1-76F5-4451-B537-EDFF4663C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5903"/>
            <a:ext cx="12192000" cy="4124676"/>
          </a:xfrm>
          <a:prstGeom prst="rect">
            <a:avLst/>
          </a:prstGeom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xmlns="" id="{C014F6BF-B49C-4FA5-87D3-68FA37426126}"/>
              </a:ext>
            </a:extLst>
          </p:cNvPr>
          <p:cNvSpPr/>
          <p:nvPr/>
        </p:nvSpPr>
        <p:spPr>
          <a:xfrm>
            <a:off x="406352" y="6034062"/>
            <a:ext cx="6434534" cy="694645"/>
          </a:xfrm>
          <a:prstGeom prst="wedgeEllipseCallout">
            <a:avLst>
              <a:gd name="adj1" fmla="val 49530"/>
              <a:gd name="adj2" fmla="val -867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ljsf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;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tfdf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imchuli" pitchFamily="2" charset="0"/>
              </a:rPr>
              <a:t>ªsf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Himchuli" pitchFamily="2" charset="0"/>
              </a:rPr>
              <a:t>] 3/df Ps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imchuli" pitchFamily="2" charset="0"/>
              </a:rPr>
              <a:t>hgf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Himchuli" pitchFamily="2" charset="0"/>
              </a:rPr>
              <a:t> k'?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imchuli" pitchFamily="2" charset="0"/>
              </a:rPr>
              <a:t>ifsf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Himchuli" pitchFamily="2" charset="0"/>
              </a:rPr>
              <a:t>] d[To'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imchuli" pitchFamily="2" charset="0"/>
              </a:rPr>
              <a:t>ePsf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Himchuli" pitchFamily="2" charset="0"/>
              </a:rPr>
              <a:t>] 5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imchuli" pitchFamily="2" charset="0"/>
              </a:rPr>
              <a:t>eg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Himchuli" pitchFamily="2" charset="0"/>
              </a:rPr>
              <a:t>]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363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452779"/>
          </a:xfrm>
        </p:spPr>
        <p:txBody>
          <a:bodyPr>
            <a:noAutofit/>
          </a:bodyPr>
          <a:lstStyle/>
          <a:p>
            <a:r>
              <a:rPr lang="en-US" dirty="0">
                <a:latin typeface="Preeti" pitchFamily="2" charset="0"/>
              </a:rPr>
              <a:t>3/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3/kl/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;"</a:t>
            </a:r>
            <a:r>
              <a:rPr lang="en-US" dirty="0" err="1">
                <a:latin typeface="Preeti" pitchFamily="2" charset="0"/>
              </a:rPr>
              <a:t>rLs</a:t>
            </a:r>
            <a:r>
              <a:rPr lang="en-US" dirty="0">
                <a:latin typeface="Preeti" pitchFamily="2" charset="0"/>
              </a:rPr>
              <a:t>/0f </a:t>
            </a:r>
            <a:r>
              <a:rPr lang="en-US" dirty="0" err="1">
                <a:latin typeface="Preeti" pitchFamily="2" charset="0"/>
              </a:rPr>
              <a:t>kmf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fddf</a:t>
            </a:r>
            <a:r>
              <a:rPr lang="en-US" dirty="0">
                <a:latin typeface="Preeti" pitchFamily="2" charset="0"/>
              </a:rPr>
              <a:t> ;'</a:t>
            </a:r>
            <a:r>
              <a:rPr lang="en-US" dirty="0" err="1">
                <a:latin typeface="Preeti" pitchFamily="2" charset="0"/>
              </a:rPr>
              <a:t>wf</a:t>
            </a:r>
            <a:r>
              <a:rPr lang="en-US" dirty="0">
                <a:latin typeface="Preeti" pitchFamily="2" charset="0"/>
              </a:rPr>
              <a:t>/, kl/</a:t>
            </a:r>
            <a:r>
              <a:rPr lang="en-US" dirty="0" err="1">
                <a:latin typeface="Preeti" pitchFamily="2" charset="0"/>
              </a:rPr>
              <a:t>dfh</a:t>
            </a:r>
            <a:r>
              <a:rPr lang="en-US" dirty="0">
                <a:latin typeface="Preeti" pitchFamily="2" charset="0"/>
              </a:rPr>
              <a:t>{g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cBfjlws</a:t>
            </a:r>
            <a:r>
              <a:rPr lang="en-US" dirty="0">
                <a:latin typeface="Preeti" pitchFamily="2" charset="0"/>
              </a:rPr>
              <a:t> ug'{kg]{ </a:t>
            </a:r>
            <a:r>
              <a:rPr lang="en-US" dirty="0" err="1">
                <a:latin typeface="Preeti" pitchFamily="2" charset="0"/>
              </a:rPr>
              <a:t>cj:yfx</a:t>
            </a:r>
            <a:r>
              <a:rPr lang="en-US" dirty="0">
                <a:latin typeface="Preeti" pitchFamily="2" charset="0"/>
              </a:rPr>
              <a:t>? M </a:t>
            </a:r>
            <a:endParaRPr lang="en-US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F8BBA-3ECF-4886-BD10-BD8B19E2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3" y="1466952"/>
            <a:ext cx="11735615" cy="517345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600" b="1" dirty="0">
                <a:solidFill>
                  <a:srgbClr val="00B050"/>
                </a:solidFill>
                <a:latin typeface="Preeti" pitchFamily="2" charset="0"/>
              </a:rPr>
              <a:t>@ </a:t>
            </a:r>
            <a:r>
              <a:rPr lang="en-US" sz="3600" b="1" dirty="0">
                <a:solidFill>
                  <a:srgbClr val="00B050"/>
                </a:solidFill>
                <a:latin typeface="Khaki" panose="00000400000000000000" pitchFamily="2" charset="0"/>
              </a:rPr>
              <a:t>kl/</a:t>
            </a:r>
            <a:r>
              <a:rPr lang="en-US" sz="3600" b="1" dirty="0" err="1">
                <a:solidFill>
                  <a:srgbClr val="00B050"/>
                </a:solidFill>
                <a:latin typeface="Khaki" panose="00000400000000000000" pitchFamily="2" charset="0"/>
              </a:rPr>
              <a:t>jf</a:t>
            </a:r>
            <a:r>
              <a:rPr lang="en-US" sz="3600" b="1" dirty="0">
                <a:solidFill>
                  <a:srgbClr val="00B050"/>
                </a:solidFill>
                <a:latin typeface="Khaki" panose="00000400000000000000" pitchFamily="2" charset="0"/>
              </a:rPr>
              <a:t>/sf </a:t>
            </a:r>
            <a:r>
              <a:rPr lang="en-US" sz="3600" b="1" dirty="0" err="1">
                <a:solidFill>
                  <a:srgbClr val="00B050"/>
                </a:solidFill>
                <a:latin typeface="Khaki" panose="00000400000000000000" pitchFamily="2" charset="0"/>
              </a:rPr>
              <a:t>s'g</a:t>
            </a:r>
            <a:r>
              <a:rPr lang="en-US" sz="3600" b="1" dirty="0">
                <a:solidFill>
                  <a:srgbClr val="00B050"/>
                </a:solidFill>
                <a:latin typeface="Khaki" panose="00000400000000000000" pitchFamily="2" charset="0"/>
              </a:rPr>
              <a:t>} </a:t>
            </a:r>
            <a:r>
              <a:rPr lang="en-US" sz="3600" b="1" dirty="0" err="1">
                <a:solidFill>
                  <a:srgbClr val="00B050"/>
                </a:solidFill>
                <a:latin typeface="Khaki" panose="00000400000000000000" pitchFamily="2" charset="0"/>
              </a:rPr>
              <a:t>aRrfsf</a:t>
            </a:r>
            <a:r>
              <a:rPr lang="en-US" sz="3600" b="1" dirty="0">
                <a:solidFill>
                  <a:srgbClr val="00B050"/>
                </a:solidFill>
                <a:latin typeface="Khaki" panose="00000400000000000000" pitchFamily="2" charset="0"/>
              </a:rPr>
              <a:t>] </a:t>
            </a:r>
            <a:r>
              <a:rPr lang="en-US" sz="3600" b="1" dirty="0" err="1">
                <a:solidFill>
                  <a:srgbClr val="00B050"/>
                </a:solidFill>
                <a:latin typeface="Khaki" panose="00000400000000000000" pitchFamily="2" charset="0"/>
              </a:rPr>
              <a:t>hGd</a:t>
            </a:r>
            <a:r>
              <a:rPr lang="en-US" sz="3600" b="1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Khaki" panose="00000400000000000000" pitchFamily="2" charset="0"/>
              </a:rPr>
              <a:t>ePsf</a:t>
            </a:r>
            <a:r>
              <a:rPr lang="en-US" sz="3600" b="1" dirty="0">
                <a:solidFill>
                  <a:srgbClr val="00B050"/>
                </a:solidFill>
                <a:latin typeface="Khaki" panose="00000400000000000000" pitchFamily="2" charset="0"/>
              </a:rPr>
              <a:t>] </a:t>
            </a:r>
            <a:r>
              <a:rPr lang="en-US" sz="3600" b="1" dirty="0" err="1">
                <a:solidFill>
                  <a:srgbClr val="00B050"/>
                </a:solidFill>
                <a:latin typeface="Khaki" panose="00000400000000000000" pitchFamily="2" charset="0"/>
              </a:rPr>
              <a:t>cj:yfsf</a:t>
            </a:r>
            <a:r>
              <a:rPr lang="en-US" sz="3600" b="1" dirty="0">
                <a:solidFill>
                  <a:srgbClr val="00B050"/>
                </a:solidFill>
                <a:latin typeface="Khaki" panose="00000400000000000000" pitchFamily="2" charset="0"/>
              </a:rPr>
              <a:t>] </a:t>
            </a:r>
            <a:r>
              <a:rPr lang="en-US" sz="3600" b="1" dirty="0" err="1">
                <a:solidFill>
                  <a:srgbClr val="00B050"/>
                </a:solidFill>
                <a:latin typeface="Khaki" panose="00000400000000000000" pitchFamily="2" charset="0"/>
              </a:rPr>
              <a:t>pbfx</a:t>
            </a:r>
            <a:r>
              <a:rPr lang="en-US" sz="3600" b="1" dirty="0">
                <a:solidFill>
                  <a:srgbClr val="00B050"/>
                </a:solidFill>
                <a:latin typeface="Khaki" panose="00000400000000000000" pitchFamily="2" charset="0"/>
              </a:rPr>
              <a:t>/0f M</a:t>
            </a:r>
          </a:p>
          <a:p>
            <a:pPr marL="0" indent="0" algn="just">
              <a:buNone/>
            </a:pPr>
            <a:endParaRPr lang="en-US" dirty="0">
              <a:latin typeface="Khaki" panose="00000400000000000000" pitchFamily="2" charset="0"/>
            </a:endParaRPr>
          </a:p>
          <a:p>
            <a:pPr marL="0" indent="0" algn="just">
              <a:buNone/>
            </a:pP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B8B5790-E151-45CD-8236-12D717D7EE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321"/>
          <a:stretch/>
        </p:blipFill>
        <p:spPr>
          <a:xfrm>
            <a:off x="106442" y="3200758"/>
            <a:ext cx="12192000" cy="3483653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xmlns="" id="{30D4DEA4-2166-409A-8251-CF03A057DC6D}"/>
              </a:ext>
            </a:extLst>
          </p:cNvPr>
          <p:cNvSpPr/>
          <p:nvPr/>
        </p:nvSpPr>
        <p:spPr>
          <a:xfrm>
            <a:off x="6513266" y="2288445"/>
            <a:ext cx="4156365" cy="779712"/>
          </a:xfrm>
          <a:prstGeom prst="wedgeRectCallout">
            <a:avLst>
              <a:gd name="adj1" fmla="val -32920"/>
              <a:gd name="adj2" fmla="val 4550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Zofd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axfb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'/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tfdf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imchuli" pitchFamily="2" charset="0"/>
              </a:rPr>
              <a:t>ª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sf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] kl/df 5f]/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fsf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]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hGd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ePsf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] /x]5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eg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] o;/L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cBfjlws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 ug'{kb{5 . 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09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21237"/>
          </a:xfrm>
        </p:spPr>
        <p:txBody>
          <a:bodyPr>
            <a:noAutofit/>
          </a:bodyPr>
          <a:lstStyle/>
          <a:p>
            <a:r>
              <a:rPr lang="en-US" dirty="0">
                <a:latin typeface="Preeti" pitchFamily="2" charset="0"/>
              </a:rPr>
              <a:t>3/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3/kl/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;"</a:t>
            </a:r>
            <a:r>
              <a:rPr lang="en-US" dirty="0" err="1">
                <a:latin typeface="Preeti" pitchFamily="2" charset="0"/>
              </a:rPr>
              <a:t>rLs</a:t>
            </a:r>
            <a:r>
              <a:rPr lang="en-US" dirty="0">
                <a:latin typeface="Preeti" pitchFamily="2" charset="0"/>
              </a:rPr>
              <a:t>/0f </a:t>
            </a:r>
            <a:r>
              <a:rPr lang="en-US" dirty="0" err="1">
                <a:latin typeface="Preeti" pitchFamily="2" charset="0"/>
              </a:rPr>
              <a:t>kmf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fddf</a:t>
            </a:r>
            <a:r>
              <a:rPr lang="en-US" dirty="0">
                <a:latin typeface="Preeti" pitchFamily="2" charset="0"/>
              </a:rPr>
              <a:t> ;'</a:t>
            </a:r>
            <a:r>
              <a:rPr lang="en-US" dirty="0" err="1">
                <a:latin typeface="Preeti" pitchFamily="2" charset="0"/>
              </a:rPr>
              <a:t>wf</a:t>
            </a:r>
            <a:r>
              <a:rPr lang="en-US" dirty="0">
                <a:latin typeface="Preeti" pitchFamily="2" charset="0"/>
              </a:rPr>
              <a:t>/, kl/</a:t>
            </a:r>
            <a:r>
              <a:rPr lang="en-US" dirty="0" err="1">
                <a:latin typeface="Preeti" pitchFamily="2" charset="0"/>
              </a:rPr>
              <a:t>dfh</a:t>
            </a:r>
            <a:r>
              <a:rPr lang="en-US" dirty="0">
                <a:latin typeface="Preeti" pitchFamily="2" charset="0"/>
              </a:rPr>
              <a:t>{g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cBfjlws</a:t>
            </a:r>
            <a:r>
              <a:rPr lang="en-US" dirty="0">
                <a:latin typeface="Preeti" pitchFamily="2" charset="0"/>
              </a:rPr>
              <a:t> ug'{kg]{ </a:t>
            </a:r>
            <a:r>
              <a:rPr lang="en-US" dirty="0" err="1">
                <a:latin typeface="Preeti" pitchFamily="2" charset="0"/>
              </a:rPr>
              <a:t>cj:yfx</a:t>
            </a:r>
            <a:r>
              <a:rPr lang="en-US" dirty="0">
                <a:latin typeface="Preeti" pitchFamily="2" charset="0"/>
              </a:rPr>
              <a:t>? M </a:t>
            </a:r>
            <a:endParaRPr lang="en-US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F8BBA-3ECF-4886-BD10-BD8B19E2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17" y="1589199"/>
            <a:ext cx="11735615" cy="51734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Preeti" pitchFamily="2" charset="0"/>
              </a:rPr>
              <a:t>@= </a:t>
            </a:r>
            <a:r>
              <a:rPr lang="en-US" dirty="0">
                <a:latin typeface="Khaki" panose="00000400000000000000" pitchFamily="2" charset="0"/>
              </a:rPr>
              <a:t>kl/</a:t>
            </a:r>
            <a:r>
              <a:rPr lang="en-US" dirty="0" err="1">
                <a:latin typeface="Khaki" panose="00000400000000000000" pitchFamily="2" charset="0"/>
              </a:rPr>
              <a:t>jf</a:t>
            </a:r>
            <a:r>
              <a:rPr lang="en-US" dirty="0">
                <a:latin typeface="Khaki" panose="00000400000000000000" pitchFamily="2" charset="0"/>
              </a:rPr>
              <a:t>/ </a:t>
            </a:r>
            <a:r>
              <a:rPr lang="en-US" dirty="0" err="1">
                <a:latin typeface="Khaki" panose="00000400000000000000" pitchFamily="2" charset="0"/>
              </a:rPr>
              <a:t>a;fO</a:t>
            </a:r>
            <a:r>
              <a:rPr lang="en-US" dirty="0">
                <a:latin typeface="Khaki" panose="00000400000000000000" pitchFamily="2" charset="0"/>
              </a:rPr>
              <a:t>{ ;/</a:t>
            </a:r>
            <a:r>
              <a:rPr lang="en-US" dirty="0" err="1">
                <a:latin typeface="Khaki" panose="00000400000000000000" pitchFamily="2" charset="0"/>
              </a:rPr>
              <a:t>fO</a:t>
            </a:r>
            <a:r>
              <a:rPr lang="en-US" dirty="0">
                <a:latin typeface="Khaki" panose="00000400000000000000" pitchFamily="2" charset="0"/>
              </a:rPr>
              <a:t>{ u/L </a:t>
            </a:r>
            <a:r>
              <a:rPr lang="en-US" dirty="0" err="1">
                <a:latin typeface="Khaki" panose="00000400000000000000" pitchFamily="2" charset="0"/>
              </a:rPr>
              <a:t>uPsf</a:t>
            </a:r>
            <a:r>
              <a:rPr lang="en-US" dirty="0">
                <a:latin typeface="Khaki" panose="00000400000000000000" pitchFamily="2" charset="0"/>
              </a:rPr>
              <a:t>] </a:t>
            </a:r>
            <a:r>
              <a:rPr lang="en-US" dirty="0" err="1">
                <a:latin typeface="Khaki" panose="00000400000000000000" pitchFamily="2" charset="0"/>
              </a:rPr>
              <a:t>cj:yf</a:t>
            </a:r>
            <a:r>
              <a:rPr lang="en-US" dirty="0">
                <a:latin typeface="Khaki" panose="00000400000000000000" pitchFamily="2" charset="0"/>
              </a:rPr>
              <a:t>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Khaki" panose="00000400000000000000" pitchFamily="2" charset="0"/>
              </a:rPr>
              <a:t> 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;'kl/j]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Ifsn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] 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ldlt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 @)&amp;^ 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kmfu'g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 (  b]lv @)&amp;^ 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kmfu'g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 @* ;Dd dxTjk"0f{ 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lhDd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]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jf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/L 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lgjf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{x u/L 3/ 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tyf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 3/kl/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jf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/ ;"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rLs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/0f 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kmf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/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fddf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cg';f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/sf] 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ljj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/0f 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k|To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]s 3/kl/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jf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/af6 ;+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sng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Khaki" panose="00000400000000000000" pitchFamily="2" charset="0"/>
              </a:rPr>
              <a:t>ub</a:t>
            </a:r>
            <a:r>
              <a:rPr lang="en-US" sz="3600" dirty="0">
                <a:solidFill>
                  <a:srgbClr val="00B050"/>
                </a:solidFill>
                <a:latin typeface="Khaki" panose="00000400000000000000" pitchFamily="2" charset="0"/>
              </a:rPr>
              <a:t>{5g 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3600" dirty="0">
                <a:latin typeface="Khaki" panose="000004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Khaki" panose="00000400000000000000" pitchFamily="2" charset="0"/>
              </a:rPr>
              <a:t>pQm</a:t>
            </a:r>
            <a:r>
              <a:rPr lang="en-US" sz="3600" dirty="0">
                <a:solidFill>
                  <a:srgbClr val="FF0000"/>
                </a:solidFill>
                <a:latin typeface="Khaki" panose="00000400000000000000" pitchFamily="2" charset="0"/>
              </a:rPr>
              <a:t> el/</a:t>
            </a:r>
            <a:r>
              <a:rPr lang="en-US" sz="3600" dirty="0" err="1">
                <a:solidFill>
                  <a:srgbClr val="FF0000"/>
                </a:solidFill>
                <a:latin typeface="Khaki" panose="00000400000000000000" pitchFamily="2" charset="0"/>
              </a:rPr>
              <a:t>Psf</a:t>
            </a:r>
            <a:r>
              <a:rPr lang="en-US" sz="3600" dirty="0">
                <a:solidFill>
                  <a:srgbClr val="FF0000"/>
                </a:solidFill>
                <a:latin typeface="Khaki" panose="00000400000000000000" pitchFamily="2" charset="0"/>
              </a:rPr>
              <a:t>] </a:t>
            </a:r>
            <a:r>
              <a:rPr lang="en-US" sz="3600" dirty="0" err="1">
                <a:solidFill>
                  <a:srgbClr val="FF0000"/>
                </a:solidFill>
                <a:latin typeface="Khaki" panose="00000400000000000000" pitchFamily="2" charset="0"/>
              </a:rPr>
              <a:t>ljj</a:t>
            </a:r>
            <a:r>
              <a:rPr lang="en-US" sz="3600" dirty="0">
                <a:solidFill>
                  <a:srgbClr val="FF0000"/>
                </a:solidFill>
                <a:latin typeface="Khaki" panose="00000400000000000000" pitchFamily="2" charset="0"/>
              </a:rPr>
              <a:t>/0fdf u0fs </a:t>
            </a:r>
            <a:r>
              <a:rPr lang="en-US" sz="3600" dirty="0" err="1">
                <a:solidFill>
                  <a:srgbClr val="FF0000"/>
                </a:solidFill>
                <a:latin typeface="Khaki" panose="00000400000000000000" pitchFamily="2" charset="0"/>
              </a:rPr>
              <a:t>k'Ug</a:t>
            </a:r>
            <a:r>
              <a:rPr lang="en-US" sz="3600" dirty="0">
                <a:solidFill>
                  <a:srgbClr val="FF0000"/>
                </a:solidFill>
                <a:latin typeface="Khaki" panose="00000400000000000000" pitchFamily="2" charset="0"/>
              </a:rPr>
              <a:t>] ;</a:t>
            </a:r>
            <a:r>
              <a:rPr lang="en-US" sz="3600" dirty="0" err="1">
                <a:solidFill>
                  <a:srgbClr val="FF0000"/>
                </a:solidFill>
                <a:latin typeface="Khaki" panose="00000400000000000000" pitchFamily="2" charset="0"/>
              </a:rPr>
              <a:t>dodf</a:t>
            </a:r>
            <a:r>
              <a:rPr lang="en-US" sz="3600" dirty="0">
                <a:solidFill>
                  <a:srgbClr val="FF0000"/>
                </a:solidFill>
                <a:latin typeface="Khaki" panose="00000400000000000000" pitchFamily="2" charset="0"/>
              </a:rPr>
              <a:t> s]</a:t>
            </a:r>
            <a:r>
              <a:rPr lang="en-US" sz="3600" dirty="0" err="1">
                <a:solidFill>
                  <a:srgbClr val="FF0000"/>
                </a:solidFill>
                <a:latin typeface="Khaki" panose="00000400000000000000" pitchFamily="2" charset="0"/>
              </a:rPr>
              <a:t>xL</a:t>
            </a:r>
            <a:r>
              <a:rPr lang="en-US" sz="3600" dirty="0">
                <a:solidFill>
                  <a:srgbClr val="FF0000"/>
                </a:solidFill>
                <a:latin typeface="Khaki" panose="00000400000000000000" pitchFamily="2" charset="0"/>
              </a:rPr>
              <a:t> kl/</a:t>
            </a:r>
            <a:r>
              <a:rPr lang="en-US" sz="3600" dirty="0" err="1">
                <a:solidFill>
                  <a:srgbClr val="FF0000"/>
                </a:solidFill>
                <a:latin typeface="Khaki" panose="00000400000000000000" pitchFamily="2" charset="0"/>
              </a:rPr>
              <a:t>jf</a:t>
            </a:r>
            <a:r>
              <a:rPr lang="en-US" sz="3600" dirty="0">
                <a:solidFill>
                  <a:srgbClr val="FF0000"/>
                </a:solidFill>
                <a:latin typeface="Khaki" panose="00000400000000000000" pitchFamily="2" charset="0"/>
              </a:rPr>
              <a:t>/ </a:t>
            </a:r>
            <a:r>
              <a:rPr lang="en-US" sz="3600" dirty="0" err="1">
                <a:solidFill>
                  <a:srgbClr val="FF0000"/>
                </a:solidFill>
                <a:latin typeface="Khaki" panose="00000400000000000000" pitchFamily="2" charset="0"/>
              </a:rPr>
              <a:t>a;fO</a:t>
            </a:r>
            <a:r>
              <a:rPr lang="en-US" sz="3600" dirty="0">
                <a:solidFill>
                  <a:srgbClr val="FF0000"/>
                </a:solidFill>
                <a:latin typeface="Khaki" panose="00000400000000000000" pitchFamily="2" charset="0"/>
              </a:rPr>
              <a:t>{ ;/L </a:t>
            </a:r>
            <a:r>
              <a:rPr lang="en-US" sz="3600" dirty="0" err="1">
                <a:solidFill>
                  <a:srgbClr val="FF0000"/>
                </a:solidFill>
                <a:latin typeface="Khaki" panose="00000400000000000000" pitchFamily="2" charset="0"/>
              </a:rPr>
              <a:t>aflx</a:t>
            </a:r>
            <a:r>
              <a:rPr lang="en-US" sz="3600" dirty="0">
                <a:solidFill>
                  <a:srgbClr val="FF0000"/>
                </a:solidFill>
                <a:latin typeface="Khaki" panose="00000400000000000000" pitchFamily="2" charset="0"/>
              </a:rPr>
              <a:t>/ </a:t>
            </a:r>
            <a:r>
              <a:rPr lang="en-US" sz="3600" dirty="0" err="1">
                <a:solidFill>
                  <a:srgbClr val="FF0000"/>
                </a:solidFill>
                <a:latin typeface="Khaki" panose="00000400000000000000" pitchFamily="2" charset="0"/>
              </a:rPr>
              <a:t>uPsf</a:t>
            </a:r>
            <a:r>
              <a:rPr lang="en-US" sz="3600" dirty="0">
                <a:solidFill>
                  <a:srgbClr val="FF0000"/>
                </a:solidFill>
                <a:latin typeface="Khaki" panose="00000400000000000000" pitchFamily="2" charset="0"/>
              </a:rPr>
              <a:t> x'g;S5g\ 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3600" dirty="0">
                <a:latin typeface="Khaki" panose="00000400000000000000" pitchFamily="2" charset="0"/>
              </a:rPr>
              <a:t> 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o:tf] 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cj:yfdf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 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pQm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 kl/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jf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/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nfO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{ ;"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lrs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/0f 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kmf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/daf6 x6fpg'kb{5 . o;/L 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a;fO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{ ;/L 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uPsf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] kl/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jf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/sf] 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ljj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/0fnfO{ t];f]{ 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w;f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]{n] sf6L 3/ 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qmd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;+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Vof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 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oyfjt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\ /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fvL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 3/ 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cGtu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{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tsf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] kl/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jf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/ 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qmd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;+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Vof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 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nufotsf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] 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ljj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/0f </a:t>
            </a:r>
            <a:r>
              <a:rPr lang="en-US" sz="3600" dirty="0" err="1">
                <a:solidFill>
                  <a:srgbClr val="00B0F0"/>
                </a:solidFill>
                <a:latin typeface="Khaki" panose="00000400000000000000" pitchFamily="2" charset="0"/>
              </a:rPr>
              <a:t>cBfjlws</a:t>
            </a:r>
            <a:r>
              <a:rPr lang="en-US" sz="3600" dirty="0">
                <a:solidFill>
                  <a:srgbClr val="00B0F0"/>
                </a:solidFill>
                <a:latin typeface="Khaki" panose="00000400000000000000" pitchFamily="2" charset="0"/>
              </a:rPr>
              <a:t> ug'{kb{5 . </a:t>
            </a:r>
            <a:endParaRPr lang="en-US" sz="3600" dirty="0">
              <a:solidFill>
                <a:srgbClr val="00B0F0"/>
              </a:solidFill>
              <a:latin typeface="Preeti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256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21237"/>
          </a:xfrm>
        </p:spPr>
        <p:txBody>
          <a:bodyPr>
            <a:noAutofit/>
          </a:bodyPr>
          <a:lstStyle/>
          <a:p>
            <a:r>
              <a:rPr lang="en-US" dirty="0">
                <a:latin typeface="Preeti" pitchFamily="2" charset="0"/>
              </a:rPr>
              <a:t>3/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3/kl/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;"</a:t>
            </a:r>
            <a:r>
              <a:rPr lang="en-US" dirty="0" err="1">
                <a:latin typeface="Preeti" pitchFamily="2" charset="0"/>
              </a:rPr>
              <a:t>rLs</a:t>
            </a:r>
            <a:r>
              <a:rPr lang="en-US" dirty="0">
                <a:latin typeface="Preeti" pitchFamily="2" charset="0"/>
              </a:rPr>
              <a:t>/0f </a:t>
            </a:r>
            <a:r>
              <a:rPr lang="en-US" dirty="0" err="1">
                <a:latin typeface="Preeti" pitchFamily="2" charset="0"/>
              </a:rPr>
              <a:t>kmf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fddf</a:t>
            </a:r>
            <a:r>
              <a:rPr lang="en-US" dirty="0">
                <a:latin typeface="Preeti" pitchFamily="2" charset="0"/>
              </a:rPr>
              <a:t> ;'</a:t>
            </a:r>
            <a:r>
              <a:rPr lang="en-US" dirty="0" err="1">
                <a:latin typeface="Preeti" pitchFamily="2" charset="0"/>
              </a:rPr>
              <a:t>wf</a:t>
            </a:r>
            <a:r>
              <a:rPr lang="en-US" dirty="0">
                <a:latin typeface="Preeti" pitchFamily="2" charset="0"/>
              </a:rPr>
              <a:t>/, kl/</a:t>
            </a:r>
            <a:r>
              <a:rPr lang="en-US" dirty="0" err="1">
                <a:latin typeface="Preeti" pitchFamily="2" charset="0"/>
              </a:rPr>
              <a:t>dfh</a:t>
            </a:r>
            <a:r>
              <a:rPr lang="en-US" dirty="0">
                <a:latin typeface="Preeti" pitchFamily="2" charset="0"/>
              </a:rPr>
              <a:t>{g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cBfjlws</a:t>
            </a:r>
            <a:r>
              <a:rPr lang="en-US" dirty="0">
                <a:latin typeface="Preeti" pitchFamily="2" charset="0"/>
              </a:rPr>
              <a:t> ug'{kg]{ </a:t>
            </a:r>
            <a:r>
              <a:rPr lang="en-US" dirty="0" err="1">
                <a:latin typeface="Preeti" pitchFamily="2" charset="0"/>
              </a:rPr>
              <a:t>cj:yfx</a:t>
            </a:r>
            <a:r>
              <a:rPr lang="en-US" dirty="0">
                <a:latin typeface="Preeti" pitchFamily="2" charset="0"/>
              </a:rPr>
              <a:t>? M </a:t>
            </a:r>
            <a:endParaRPr lang="en-US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F8BBA-3ECF-4886-BD10-BD8B19E2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17" y="1589199"/>
            <a:ext cx="11735615" cy="51734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Preeti" pitchFamily="2" charset="0"/>
              </a:rPr>
              <a:t>@= 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kl/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jf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/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a;fO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{ ;/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fO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{ u/L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uPsf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]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cj:yfsf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]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pbfx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/0f M</a:t>
            </a:r>
          </a:p>
          <a:p>
            <a:pPr marL="0" indent="0" algn="just">
              <a:buNone/>
            </a:pPr>
            <a:endParaRPr lang="en-US" sz="3600" dirty="0">
              <a:solidFill>
                <a:srgbClr val="00B0F0"/>
              </a:solidFill>
              <a:latin typeface="Preeti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2E31F00-D4AE-4B6E-9547-5BACE7139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9" y="4705075"/>
            <a:ext cx="12192000" cy="19293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FBE23B1-303F-4332-A4E2-4B814B1C3C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6831"/>
          <a:stretch/>
        </p:blipFill>
        <p:spPr>
          <a:xfrm>
            <a:off x="127136" y="3429000"/>
            <a:ext cx="12192000" cy="1306934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xmlns="" id="{B6F597CA-368C-4F71-9D37-71AC5505D9B4}"/>
              </a:ext>
            </a:extLst>
          </p:cNvPr>
          <p:cNvSpPr/>
          <p:nvPr/>
        </p:nvSpPr>
        <p:spPr>
          <a:xfrm>
            <a:off x="5442028" y="2215097"/>
            <a:ext cx="6254104" cy="821493"/>
          </a:xfrm>
          <a:prstGeom prst="wedgeRectCallout">
            <a:avLst>
              <a:gd name="adj1" fmla="val -37966"/>
              <a:gd name="adj2" fmla="val 3264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h:t}M ;"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rLs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/0f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ptf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/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eP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cg';f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/sf]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ob'gfy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cfrfo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{sf] kl/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jf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/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a;fO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{ ;/L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uPsf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] /x]5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eg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] b]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xfo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cg';f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Khaki" panose="00000400000000000000" pitchFamily="2" charset="0"/>
              </a:rPr>
              <a:t>/ ug'{kb{5 . 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965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21237"/>
          </a:xfrm>
        </p:spPr>
        <p:txBody>
          <a:bodyPr>
            <a:noAutofit/>
          </a:bodyPr>
          <a:lstStyle/>
          <a:p>
            <a:r>
              <a:rPr lang="en-US" dirty="0">
                <a:latin typeface="Preeti" pitchFamily="2" charset="0"/>
              </a:rPr>
              <a:t>3/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3/kl/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;"</a:t>
            </a:r>
            <a:r>
              <a:rPr lang="en-US" dirty="0" err="1">
                <a:latin typeface="Preeti" pitchFamily="2" charset="0"/>
              </a:rPr>
              <a:t>rLs</a:t>
            </a:r>
            <a:r>
              <a:rPr lang="en-US" dirty="0">
                <a:latin typeface="Preeti" pitchFamily="2" charset="0"/>
              </a:rPr>
              <a:t>/0f </a:t>
            </a:r>
            <a:r>
              <a:rPr lang="en-US" dirty="0" err="1">
                <a:latin typeface="Preeti" pitchFamily="2" charset="0"/>
              </a:rPr>
              <a:t>kmf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fddf</a:t>
            </a:r>
            <a:r>
              <a:rPr lang="en-US" dirty="0">
                <a:latin typeface="Preeti" pitchFamily="2" charset="0"/>
              </a:rPr>
              <a:t> ;'</a:t>
            </a:r>
            <a:r>
              <a:rPr lang="en-US" dirty="0" err="1">
                <a:latin typeface="Preeti" pitchFamily="2" charset="0"/>
              </a:rPr>
              <a:t>wf</a:t>
            </a:r>
            <a:r>
              <a:rPr lang="en-US" dirty="0">
                <a:latin typeface="Preeti" pitchFamily="2" charset="0"/>
              </a:rPr>
              <a:t>/, kl/</a:t>
            </a:r>
            <a:r>
              <a:rPr lang="en-US" dirty="0" err="1">
                <a:latin typeface="Preeti" pitchFamily="2" charset="0"/>
              </a:rPr>
              <a:t>dfh</a:t>
            </a:r>
            <a:r>
              <a:rPr lang="en-US" dirty="0">
                <a:latin typeface="Preeti" pitchFamily="2" charset="0"/>
              </a:rPr>
              <a:t>{g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cBfjlws</a:t>
            </a:r>
            <a:r>
              <a:rPr lang="en-US" dirty="0">
                <a:latin typeface="Preeti" pitchFamily="2" charset="0"/>
              </a:rPr>
              <a:t> ug'{kg]{ </a:t>
            </a:r>
            <a:r>
              <a:rPr lang="en-US" dirty="0" err="1">
                <a:latin typeface="Preeti" pitchFamily="2" charset="0"/>
              </a:rPr>
              <a:t>cj:yfx</a:t>
            </a:r>
            <a:r>
              <a:rPr lang="en-US" dirty="0">
                <a:latin typeface="Preeti" pitchFamily="2" charset="0"/>
              </a:rPr>
              <a:t>? M </a:t>
            </a:r>
            <a:endParaRPr lang="en-US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F8BBA-3ECF-4886-BD10-BD8B19E2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17" y="1589199"/>
            <a:ext cx="11735615" cy="51734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Preeti" pitchFamily="2" charset="0"/>
              </a:rPr>
              <a:t>#= </a:t>
            </a:r>
            <a:r>
              <a:rPr lang="en-US" dirty="0">
                <a:latin typeface="Khaki" panose="00000400000000000000" pitchFamily="2" charset="0"/>
              </a:rPr>
              <a:t>kl/</a:t>
            </a:r>
            <a:r>
              <a:rPr lang="en-US" dirty="0" err="1">
                <a:latin typeface="Khaki" panose="00000400000000000000" pitchFamily="2" charset="0"/>
              </a:rPr>
              <a:t>jf</a:t>
            </a:r>
            <a:r>
              <a:rPr lang="en-US" dirty="0">
                <a:latin typeface="Khaki" panose="00000400000000000000" pitchFamily="2" charset="0"/>
              </a:rPr>
              <a:t>/ </a:t>
            </a:r>
            <a:r>
              <a:rPr lang="en-US" dirty="0" err="1">
                <a:latin typeface="Khaki" panose="00000400000000000000" pitchFamily="2" charset="0"/>
              </a:rPr>
              <a:t>a;fO</a:t>
            </a:r>
            <a:r>
              <a:rPr lang="en-US" dirty="0">
                <a:latin typeface="Khaki" panose="00000400000000000000" pitchFamily="2" charset="0"/>
              </a:rPr>
              <a:t>{ ;/L </a:t>
            </a:r>
            <a:r>
              <a:rPr lang="en-US" dirty="0" err="1">
                <a:latin typeface="Khaki" panose="00000400000000000000" pitchFamily="2" charset="0"/>
              </a:rPr>
              <a:t>cfPsf</a:t>
            </a:r>
            <a:r>
              <a:rPr lang="en-US" dirty="0">
                <a:latin typeface="Khaki" panose="00000400000000000000" pitchFamily="2" charset="0"/>
              </a:rPr>
              <a:t>] </a:t>
            </a:r>
            <a:r>
              <a:rPr lang="en-US" dirty="0" err="1">
                <a:latin typeface="Khaki" panose="00000400000000000000" pitchFamily="2" charset="0"/>
              </a:rPr>
              <a:t>cj:yf</a:t>
            </a:r>
            <a:r>
              <a:rPr lang="en-US" dirty="0">
                <a:latin typeface="Khaki" panose="00000400000000000000" pitchFamily="2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FF0000"/>
                </a:solidFill>
                <a:latin typeface="Khaki" panose="00000400000000000000" pitchFamily="2" charset="0"/>
              </a:rPr>
              <a:t>s'g</a:t>
            </a:r>
            <a:r>
              <a:rPr lang="en-US" dirty="0">
                <a:solidFill>
                  <a:srgbClr val="FF0000"/>
                </a:solidFill>
                <a:latin typeface="Khaki" panose="00000400000000000000" pitchFamily="2" charset="0"/>
              </a:rPr>
              <a:t>} u0fgf If]</a:t>
            </a:r>
            <a:r>
              <a:rPr lang="en-US" dirty="0" err="1">
                <a:solidFill>
                  <a:srgbClr val="FF0000"/>
                </a:solidFill>
                <a:latin typeface="Khaki" panose="00000400000000000000" pitchFamily="2" charset="0"/>
              </a:rPr>
              <a:t>qdf</a:t>
            </a:r>
            <a:r>
              <a:rPr lang="en-US" dirty="0">
                <a:solidFill>
                  <a:srgbClr val="FF0000"/>
                </a:solidFill>
                <a:latin typeface="Khaki" panose="00000400000000000000" pitchFamily="2" charset="0"/>
              </a:rPr>
              <a:t> s]</a:t>
            </a:r>
            <a:r>
              <a:rPr lang="en-US" dirty="0" err="1">
                <a:solidFill>
                  <a:srgbClr val="FF0000"/>
                </a:solidFill>
                <a:latin typeface="Khaki" panose="00000400000000000000" pitchFamily="2" charset="0"/>
              </a:rPr>
              <a:t>xL</a:t>
            </a:r>
            <a:r>
              <a:rPr lang="en-US" dirty="0">
                <a:solidFill>
                  <a:srgbClr val="FF0000"/>
                </a:solidFill>
                <a:latin typeface="Khaki" panose="00000400000000000000" pitchFamily="2" charset="0"/>
              </a:rPr>
              <a:t> kl/</a:t>
            </a:r>
            <a:r>
              <a:rPr lang="en-US" dirty="0" err="1">
                <a:solidFill>
                  <a:srgbClr val="FF0000"/>
                </a:solidFill>
                <a:latin typeface="Khaki" panose="00000400000000000000" pitchFamily="2" charset="0"/>
              </a:rPr>
              <a:t>jf</a:t>
            </a:r>
            <a:r>
              <a:rPr lang="en-US" dirty="0">
                <a:solidFill>
                  <a:srgbClr val="FF0000"/>
                </a:solidFill>
                <a:latin typeface="Khaki" panose="00000400000000000000" pitchFamily="2" charset="0"/>
              </a:rPr>
              <a:t>/g} </a:t>
            </a:r>
            <a:r>
              <a:rPr lang="en-US" dirty="0" err="1">
                <a:solidFill>
                  <a:srgbClr val="FF0000"/>
                </a:solidFill>
                <a:latin typeface="Khaki" panose="00000400000000000000" pitchFamily="2" charset="0"/>
              </a:rPr>
              <a:t>a;fO</a:t>
            </a:r>
            <a:r>
              <a:rPr lang="en-US" dirty="0">
                <a:solidFill>
                  <a:srgbClr val="FF0000"/>
                </a:solidFill>
                <a:latin typeface="Khaki" panose="00000400000000000000" pitchFamily="2" charset="0"/>
              </a:rPr>
              <a:t>{ ;/L </a:t>
            </a:r>
            <a:r>
              <a:rPr lang="en-US" dirty="0" err="1">
                <a:solidFill>
                  <a:srgbClr val="FF0000"/>
                </a:solidFill>
                <a:latin typeface="Khaki" panose="00000400000000000000" pitchFamily="2" charset="0"/>
              </a:rPr>
              <a:t>cfPsf</a:t>
            </a:r>
            <a:r>
              <a:rPr lang="en-US" dirty="0">
                <a:solidFill>
                  <a:srgbClr val="FF0000"/>
                </a:solidFill>
                <a:latin typeface="Khaki" panose="0000040000000000000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Khaki" panose="00000400000000000000" pitchFamily="2" charset="0"/>
              </a:rPr>
              <a:t>x'g</a:t>
            </a:r>
            <a:r>
              <a:rPr lang="en-US" dirty="0">
                <a:solidFill>
                  <a:srgbClr val="FF0000"/>
                </a:solidFill>
                <a:latin typeface="Khaki" panose="00000400000000000000" pitchFamily="2" charset="0"/>
              </a:rPr>
              <a:t> ;S5g 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o:tf]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cj:yfdf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pQm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 kl/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jf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/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h'g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 3/df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a;f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];f; ul//x]sf 5g\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ToxL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 3/sf] 3/ g+= /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fvL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 ;"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lrs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/0f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kmf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/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fdsf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]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cGTodf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  hgu0fgf kl/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jf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/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qmd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;+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Vof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yk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 ul/ kl/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jf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/ ;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DaGwL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ljj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/0f /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d'Vo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k|ZgfjnLsf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]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ljj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/0f </a:t>
            </a:r>
            <a:r>
              <a:rPr lang="en-US" dirty="0" err="1">
                <a:solidFill>
                  <a:srgbClr val="00B050"/>
                </a:solidFill>
                <a:latin typeface="Khaki" panose="00000400000000000000" pitchFamily="2" charset="0"/>
              </a:rPr>
              <a:t>eg</a:t>
            </a:r>
            <a:r>
              <a:rPr lang="en-US" dirty="0">
                <a:solidFill>
                  <a:srgbClr val="00B050"/>
                </a:solidFill>
                <a:latin typeface="Khaki" panose="00000400000000000000" pitchFamily="2" charset="0"/>
              </a:rPr>
              <a:t>'{kb{5 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669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21237"/>
          </a:xfrm>
        </p:spPr>
        <p:txBody>
          <a:bodyPr>
            <a:noAutofit/>
          </a:bodyPr>
          <a:lstStyle/>
          <a:p>
            <a:r>
              <a:rPr lang="en-US" dirty="0">
                <a:latin typeface="Preeti" pitchFamily="2" charset="0"/>
              </a:rPr>
              <a:t>3/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3/kl/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;"</a:t>
            </a:r>
            <a:r>
              <a:rPr lang="en-US" dirty="0" err="1">
                <a:latin typeface="Preeti" pitchFamily="2" charset="0"/>
              </a:rPr>
              <a:t>rLs</a:t>
            </a:r>
            <a:r>
              <a:rPr lang="en-US" dirty="0">
                <a:latin typeface="Preeti" pitchFamily="2" charset="0"/>
              </a:rPr>
              <a:t>/0f </a:t>
            </a:r>
            <a:r>
              <a:rPr lang="en-US" dirty="0" err="1">
                <a:latin typeface="Preeti" pitchFamily="2" charset="0"/>
              </a:rPr>
              <a:t>kmf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fddf</a:t>
            </a:r>
            <a:r>
              <a:rPr lang="en-US" dirty="0">
                <a:latin typeface="Preeti" pitchFamily="2" charset="0"/>
              </a:rPr>
              <a:t> ;'</a:t>
            </a:r>
            <a:r>
              <a:rPr lang="en-US" dirty="0" err="1">
                <a:latin typeface="Preeti" pitchFamily="2" charset="0"/>
              </a:rPr>
              <a:t>wf</a:t>
            </a:r>
            <a:r>
              <a:rPr lang="en-US" dirty="0">
                <a:latin typeface="Preeti" pitchFamily="2" charset="0"/>
              </a:rPr>
              <a:t>/, kl/</a:t>
            </a:r>
            <a:r>
              <a:rPr lang="en-US" dirty="0" err="1">
                <a:latin typeface="Preeti" pitchFamily="2" charset="0"/>
              </a:rPr>
              <a:t>dfh</a:t>
            </a:r>
            <a:r>
              <a:rPr lang="en-US" dirty="0">
                <a:latin typeface="Preeti" pitchFamily="2" charset="0"/>
              </a:rPr>
              <a:t>{g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cBfjlws</a:t>
            </a:r>
            <a:r>
              <a:rPr lang="en-US" dirty="0">
                <a:latin typeface="Preeti" pitchFamily="2" charset="0"/>
              </a:rPr>
              <a:t> ug'{kg]{ </a:t>
            </a:r>
            <a:r>
              <a:rPr lang="en-US" dirty="0" err="1">
                <a:latin typeface="Preeti" pitchFamily="2" charset="0"/>
              </a:rPr>
              <a:t>cj:yfx</a:t>
            </a:r>
            <a:r>
              <a:rPr lang="en-US" dirty="0">
                <a:latin typeface="Preeti" pitchFamily="2" charset="0"/>
              </a:rPr>
              <a:t>? M </a:t>
            </a:r>
            <a:endParaRPr lang="en-US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F8BBA-3ECF-4886-BD10-BD8B19E2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17" y="1589199"/>
            <a:ext cx="11735615" cy="517345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B0F0"/>
                </a:solidFill>
                <a:latin typeface="Khaki" panose="00000400000000000000" pitchFamily="2" charset="0"/>
              </a:rPr>
              <a:t>  kl/</a:t>
            </a:r>
            <a:r>
              <a:rPr lang="en-US" sz="2800" dirty="0" err="1">
                <a:solidFill>
                  <a:srgbClr val="00B0F0"/>
                </a:solidFill>
                <a:latin typeface="Khaki" panose="00000400000000000000" pitchFamily="2" charset="0"/>
              </a:rPr>
              <a:t>jf</a:t>
            </a:r>
            <a:r>
              <a:rPr lang="en-US" sz="2800" dirty="0">
                <a:solidFill>
                  <a:srgbClr val="00B0F0"/>
                </a:solidFill>
                <a:latin typeface="Khaki" panose="00000400000000000000" pitchFamily="2" charset="0"/>
              </a:rPr>
              <a:t>/ </a:t>
            </a:r>
            <a:r>
              <a:rPr lang="en-US" sz="2800" dirty="0" err="1">
                <a:solidFill>
                  <a:srgbClr val="00B0F0"/>
                </a:solidFill>
                <a:latin typeface="Khaki" panose="00000400000000000000" pitchFamily="2" charset="0"/>
              </a:rPr>
              <a:t>a;fO</a:t>
            </a:r>
            <a:r>
              <a:rPr lang="en-US" sz="2800" dirty="0">
                <a:solidFill>
                  <a:srgbClr val="00B0F0"/>
                </a:solidFill>
                <a:latin typeface="Khaki" panose="00000400000000000000" pitchFamily="2" charset="0"/>
              </a:rPr>
              <a:t>{ ;/L </a:t>
            </a:r>
            <a:r>
              <a:rPr lang="en-US" sz="2800" dirty="0" err="1">
                <a:solidFill>
                  <a:srgbClr val="00B0F0"/>
                </a:solidFill>
                <a:latin typeface="Khaki" panose="00000400000000000000" pitchFamily="2" charset="0"/>
              </a:rPr>
              <a:t>cfPsf</a:t>
            </a:r>
            <a:r>
              <a:rPr lang="en-US" sz="2800" dirty="0">
                <a:solidFill>
                  <a:srgbClr val="00B0F0"/>
                </a:solidFill>
                <a:latin typeface="Khaki" panose="00000400000000000000" pitchFamily="2" charset="0"/>
              </a:rPr>
              <a:t>] </a:t>
            </a:r>
            <a:r>
              <a:rPr lang="en-US" sz="2800" dirty="0" err="1">
                <a:solidFill>
                  <a:srgbClr val="00B0F0"/>
                </a:solidFill>
                <a:latin typeface="Khaki" panose="00000400000000000000" pitchFamily="2" charset="0"/>
              </a:rPr>
              <a:t>cj:yf</a:t>
            </a:r>
            <a:r>
              <a:rPr lang="en-US" sz="2800" dirty="0">
                <a:solidFill>
                  <a:srgbClr val="00B0F0"/>
                </a:solidFill>
                <a:latin typeface="Khaki" panose="00000400000000000000" pitchFamily="2" charset="0"/>
              </a:rPr>
              <a:t> </a:t>
            </a:r>
            <a:endParaRPr lang="en-US" dirty="0">
              <a:solidFill>
                <a:srgbClr val="00B050"/>
              </a:solidFill>
              <a:latin typeface="Khaki" panose="000004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657FC0B-01CA-4DED-84F5-58665F2BF2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968"/>
          <a:stretch/>
        </p:blipFill>
        <p:spPr>
          <a:xfrm>
            <a:off x="0" y="3957679"/>
            <a:ext cx="12192000" cy="22035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F218D9F-8615-4294-8801-E72E8F834A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6831"/>
          <a:stretch/>
        </p:blipFill>
        <p:spPr>
          <a:xfrm>
            <a:off x="53787" y="2650745"/>
            <a:ext cx="12191999" cy="1306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99AACBC-4ED3-4944-B1A7-52F1AA1A0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7" y="6161198"/>
            <a:ext cx="12138213" cy="431048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xmlns="" id="{8B111A6D-7928-4767-8A84-8D67A66E4C3D}"/>
              </a:ext>
            </a:extLst>
          </p:cNvPr>
          <p:cNvSpPr/>
          <p:nvPr/>
        </p:nvSpPr>
        <p:spPr>
          <a:xfrm>
            <a:off x="3904988" y="1588326"/>
            <a:ext cx="7791144" cy="1252251"/>
          </a:xfrm>
          <a:prstGeom prst="wedgeEllipseCallout">
            <a:avLst>
              <a:gd name="adj1" fmla="val -41676"/>
              <a:gd name="adj2" fmla="val 3295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Khaki" panose="00000400000000000000" pitchFamily="2" charset="0"/>
            </a:endParaRPr>
          </a:p>
          <a:p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dfgf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} !@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cf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}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ob'gfysf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] 3/df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w'|j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 a=du/sf]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gofF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 kl/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jf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/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a;fO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{ ;/L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cfPsf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]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eP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 / ;f] u0fgf If]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qdf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 !(% ;Dd hgu0fgf kl/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jf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/ ;+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Vof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k'u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]sf]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eP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 b]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xfo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cg';f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/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cBfjlws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 ug'{kb{5 . </a:t>
            </a:r>
          </a:p>
          <a:p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Khaki" panose="00000400000000000000" pitchFamily="2" charset="0"/>
              </a:rPr>
              <a:t>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32DF8949-98AF-43E7-BAB4-A76539A65B3D}"/>
              </a:ext>
            </a:extLst>
          </p:cNvPr>
          <p:cNvCxnSpPr>
            <a:cxnSpLocks/>
          </p:cNvCxnSpPr>
          <p:nvPr/>
        </p:nvCxnSpPr>
        <p:spPr>
          <a:xfrm flipH="1">
            <a:off x="440087" y="2520066"/>
            <a:ext cx="6640401" cy="2175306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65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21237"/>
          </a:xfrm>
        </p:spPr>
        <p:txBody>
          <a:bodyPr>
            <a:noAutofit/>
          </a:bodyPr>
          <a:lstStyle/>
          <a:p>
            <a:r>
              <a:rPr lang="en-US" dirty="0">
                <a:latin typeface="Preeti" pitchFamily="2" charset="0"/>
              </a:rPr>
              <a:t>3/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3/kl/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;"</a:t>
            </a:r>
            <a:r>
              <a:rPr lang="en-US" dirty="0" err="1">
                <a:latin typeface="Preeti" pitchFamily="2" charset="0"/>
              </a:rPr>
              <a:t>rLs</a:t>
            </a:r>
            <a:r>
              <a:rPr lang="en-US" dirty="0">
                <a:latin typeface="Preeti" pitchFamily="2" charset="0"/>
              </a:rPr>
              <a:t>/0f </a:t>
            </a:r>
            <a:r>
              <a:rPr lang="en-US" dirty="0" err="1">
                <a:latin typeface="Preeti" pitchFamily="2" charset="0"/>
              </a:rPr>
              <a:t>kmf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fddf</a:t>
            </a:r>
            <a:r>
              <a:rPr lang="en-US" dirty="0">
                <a:latin typeface="Preeti" pitchFamily="2" charset="0"/>
              </a:rPr>
              <a:t> ;'</a:t>
            </a:r>
            <a:r>
              <a:rPr lang="en-US" dirty="0" err="1">
                <a:latin typeface="Preeti" pitchFamily="2" charset="0"/>
              </a:rPr>
              <a:t>wf</a:t>
            </a:r>
            <a:r>
              <a:rPr lang="en-US" dirty="0">
                <a:latin typeface="Preeti" pitchFamily="2" charset="0"/>
              </a:rPr>
              <a:t>/, kl/</a:t>
            </a:r>
            <a:r>
              <a:rPr lang="en-US" dirty="0" err="1">
                <a:latin typeface="Preeti" pitchFamily="2" charset="0"/>
              </a:rPr>
              <a:t>dfh</a:t>
            </a:r>
            <a:r>
              <a:rPr lang="en-US" dirty="0">
                <a:latin typeface="Preeti" pitchFamily="2" charset="0"/>
              </a:rPr>
              <a:t>{g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cBfjlws</a:t>
            </a:r>
            <a:r>
              <a:rPr lang="en-US" dirty="0">
                <a:latin typeface="Preeti" pitchFamily="2" charset="0"/>
              </a:rPr>
              <a:t> ug'{kg]{ </a:t>
            </a:r>
            <a:r>
              <a:rPr lang="en-US" dirty="0" err="1">
                <a:latin typeface="Preeti" pitchFamily="2" charset="0"/>
              </a:rPr>
              <a:t>cj:yfx</a:t>
            </a:r>
            <a:r>
              <a:rPr lang="en-US" dirty="0">
                <a:latin typeface="Preeti" pitchFamily="2" charset="0"/>
              </a:rPr>
              <a:t>? M </a:t>
            </a:r>
            <a:endParaRPr lang="en-US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F8BBA-3ECF-4886-BD10-BD8B19E2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17" y="1589199"/>
            <a:ext cx="11735615" cy="51734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Preeti" pitchFamily="2" charset="0"/>
              </a:rPr>
              <a:t>$ =</a:t>
            </a:r>
            <a:r>
              <a:rPr lang="en-US" dirty="0">
                <a:latin typeface="Khaki" panose="00000400000000000000" pitchFamily="2" charset="0"/>
              </a:rPr>
              <a:t>kl/</a:t>
            </a:r>
            <a:r>
              <a:rPr lang="en-US" dirty="0" err="1">
                <a:latin typeface="Khaki" panose="00000400000000000000" pitchFamily="2" charset="0"/>
              </a:rPr>
              <a:t>jf</a:t>
            </a:r>
            <a:r>
              <a:rPr lang="en-US" dirty="0">
                <a:latin typeface="Khaki" panose="00000400000000000000" pitchFamily="2" charset="0"/>
              </a:rPr>
              <a:t>/sf] ;</a:t>
            </a:r>
            <a:r>
              <a:rPr lang="en-US" dirty="0" err="1">
                <a:latin typeface="Khaki" panose="00000400000000000000" pitchFamily="2" charset="0"/>
              </a:rPr>
              <a:t>b:ox¿sf</a:t>
            </a:r>
            <a:r>
              <a:rPr lang="en-US" dirty="0">
                <a:latin typeface="Khaki" panose="00000400000000000000" pitchFamily="2" charset="0"/>
              </a:rPr>
              <a:t>] </a:t>
            </a:r>
            <a:r>
              <a:rPr lang="en-US" dirty="0" err="1">
                <a:latin typeface="Khaki" panose="00000400000000000000" pitchFamily="2" charset="0"/>
              </a:rPr>
              <a:t>cS</a:t>
            </a:r>
            <a:r>
              <a:rPr lang="en-US" dirty="0">
                <a:latin typeface="Khaki" panose="00000400000000000000" pitchFamily="2" charset="0"/>
              </a:rPr>
              <a:t>;/ </a:t>
            </a:r>
            <a:r>
              <a:rPr lang="en-US" dirty="0" err="1">
                <a:latin typeface="Khaki" panose="00000400000000000000" pitchFamily="2" charset="0"/>
              </a:rPr>
              <a:t>a;f</a:t>
            </a:r>
            <a:r>
              <a:rPr lang="en-US" dirty="0">
                <a:latin typeface="Khaki" panose="00000400000000000000" pitchFamily="2" charset="0"/>
              </a:rPr>
              <a:t>]</a:t>
            </a:r>
            <a:r>
              <a:rPr lang="en-US" dirty="0" err="1">
                <a:latin typeface="Khaki" panose="00000400000000000000" pitchFamily="2" charset="0"/>
              </a:rPr>
              <a:t>jf;sf</a:t>
            </a:r>
            <a:r>
              <a:rPr lang="en-US" dirty="0">
                <a:latin typeface="Khaki" panose="00000400000000000000" pitchFamily="2" charset="0"/>
              </a:rPr>
              <a:t>] :</a:t>
            </a:r>
            <a:r>
              <a:rPr lang="en-US" dirty="0" err="1">
                <a:latin typeface="Khaki" panose="00000400000000000000" pitchFamily="2" charset="0"/>
              </a:rPr>
              <a:t>yfg</a:t>
            </a:r>
            <a:r>
              <a:rPr lang="en-US" dirty="0">
                <a:latin typeface="Khaki" panose="00000400000000000000" pitchFamily="2" charset="0"/>
              </a:rPr>
              <a:t> kl/</a:t>
            </a:r>
            <a:r>
              <a:rPr lang="en-US" dirty="0" err="1">
                <a:latin typeface="Khaki" panose="00000400000000000000" pitchFamily="2" charset="0"/>
              </a:rPr>
              <a:t>jt</a:t>
            </a:r>
            <a:r>
              <a:rPr lang="en-US" dirty="0">
                <a:latin typeface="Khaki" panose="00000400000000000000" pitchFamily="2" charset="0"/>
              </a:rPr>
              <a:t>{g </a:t>
            </a:r>
            <a:r>
              <a:rPr lang="en-US" dirty="0" err="1">
                <a:latin typeface="Khaki" panose="00000400000000000000" pitchFamily="2" charset="0"/>
              </a:rPr>
              <a:t>ePsf</a:t>
            </a:r>
            <a:r>
              <a:rPr lang="en-US" dirty="0">
                <a:latin typeface="Khaki" panose="00000400000000000000" pitchFamily="2" charset="0"/>
              </a:rPr>
              <a:t>] </a:t>
            </a:r>
            <a:r>
              <a:rPr lang="en-US" dirty="0" err="1">
                <a:latin typeface="Khaki" panose="00000400000000000000" pitchFamily="2" charset="0"/>
              </a:rPr>
              <a:t>cj:yf</a:t>
            </a:r>
            <a:r>
              <a:rPr lang="en-US" dirty="0">
                <a:latin typeface="Khaki" panose="00000400000000000000" pitchFamily="2" charset="0"/>
              </a:rPr>
              <a:t>  </a:t>
            </a:r>
          </a:p>
          <a:p>
            <a:pPr marL="973138" indent="-460375">
              <a:buFont typeface="Wingdings" panose="05000000000000000000" pitchFamily="2" charset="2"/>
              <a:buChar char="Ø"/>
              <a:tabLst>
                <a:tab pos="855663" algn="l"/>
              </a:tabLst>
            </a:pPr>
            <a:r>
              <a:rPr lang="en-US" dirty="0">
                <a:latin typeface="Khaki" panose="00000400000000000000" pitchFamily="2" charset="0"/>
              </a:rPr>
              <a:t> kl/</a:t>
            </a:r>
            <a:r>
              <a:rPr lang="en-US" dirty="0" err="1">
                <a:latin typeface="Khaki" panose="00000400000000000000" pitchFamily="2" charset="0"/>
              </a:rPr>
              <a:t>jf</a:t>
            </a:r>
            <a:r>
              <a:rPr lang="en-US" dirty="0">
                <a:latin typeface="Khaki" panose="00000400000000000000" pitchFamily="2" charset="0"/>
              </a:rPr>
              <a:t>/df /x]sf </a:t>
            </a:r>
            <a:r>
              <a:rPr lang="en-US" dirty="0" err="1">
                <a:latin typeface="Khaki" panose="00000400000000000000" pitchFamily="2" charset="0"/>
              </a:rPr>
              <a:t>s'g</a:t>
            </a:r>
            <a:r>
              <a:rPr lang="en-US" dirty="0">
                <a:latin typeface="Khaki" panose="00000400000000000000" pitchFamily="2" charset="0"/>
              </a:rPr>
              <a:t>} </a:t>
            </a:r>
            <a:r>
              <a:rPr lang="en-US" dirty="0" err="1">
                <a:latin typeface="Khaki" panose="00000400000000000000" pitchFamily="2" charset="0"/>
              </a:rPr>
              <a:t>JolQm</a:t>
            </a:r>
            <a:r>
              <a:rPr lang="en-US" dirty="0">
                <a:latin typeface="Khaki" panose="00000400000000000000" pitchFamily="2" charset="0"/>
              </a:rPr>
              <a:t> </a:t>
            </a:r>
            <a:r>
              <a:rPr lang="en-US" dirty="0" err="1">
                <a:latin typeface="Khaki" panose="00000400000000000000" pitchFamily="2" charset="0"/>
              </a:rPr>
              <a:t>nfdf</a:t>
            </a:r>
            <a:r>
              <a:rPr lang="en-US" dirty="0">
                <a:latin typeface="Khaki" panose="00000400000000000000" pitchFamily="2" charset="0"/>
              </a:rPr>
              <a:t>] ;</a:t>
            </a:r>
            <a:r>
              <a:rPr lang="en-US" dirty="0" err="1">
                <a:latin typeface="Khaki" panose="00000400000000000000" pitchFamily="2" charset="0"/>
              </a:rPr>
              <a:t>dosf</a:t>
            </a:r>
            <a:r>
              <a:rPr lang="en-US" dirty="0">
                <a:latin typeface="Khaki" panose="00000400000000000000" pitchFamily="2" charset="0"/>
              </a:rPr>
              <a:t>] </a:t>
            </a:r>
            <a:r>
              <a:rPr lang="en-US" dirty="0" err="1">
                <a:latin typeface="Khaki" panose="00000400000000000000" pitchFamily="2" charset="0"/>
              </a:rPr>
              <a:t>nflu</a:t>
            </a:r>
            <a:r>
              <a:rPr lang="en-US" dirty="0">
                <a:latin typeface="Khaki" panose="00000400000000000000" pitchFamily="2" charset="0"/>
              </a:rPr>
              <a:t> </a:t>
            </a:r>
            <a:r>
              <a:rPr lang="en-US" dirty="0" err="1">
                <a:latin typeface="Khaki" panose="00000400000000000000" pitchFamily="2" charset="0"/>
              </a:rPr>
              <a:t>aflx</a:t>
            </a:r>
            <a:r>
              <a:rPr lang="en-US" dirty="0">
                <a:latin typeface="Khaki" panose="00000400000000000000" pitchFamily="2" charset="0"/>
              </a:rPr>
              <a:t>/ </a:t>
            </a:r>
            <a:r>
              <a:rPr lang="en-US" dirty="0" err="1">
                <a:latin typeface="Khaki" panose="00000400000000000000" pitchFamily="2" charset="0"/>
              </a:rPr>
              <a:t>uO</a:t>
            </a:r>
            <a:r>
              <a:rPr lang="en-US" dirty="0">
                <a:latin typeface="Khaki" panose="00000400000000000000" pitchFamily="2" charset="0"/>
              </a:rPr>
              <a:t>{ </a:t>
            </a:r>
            <a:r>
              <a:rPr lang="en-US" dirty="0" err="1">
                <a:latin typeface="Khaki" panose="00000400000000000000" pitchFamily="2" charset="0"/>
              </a:rPr>
              <a:t>jf</a:t>
            </a:r>
            <a:r>
              <a:rPr lang="en-US" dirty="0">
                <a:latin typeface="Khaki" panose="00000400000000000000" pitchFamily="2" charset="0"/>
              </a:rPr>
              <a:t> kl/</a:t>
            </a:r>
            <a:r>
              <a:rPr lang="en-US" dirty="0" err="1">
                <a:latin typeface="Khaki" panose="00000400000000000000" pitchFamily="2" charset="0"/>
              </a:rPr>
              <a:t>jf</a:t>
            </a:r>
            <a:r>
              <a:rPr lang="en-US" dirty="0">
                <a:latin typeface="Khaki" panose="00000400000000000000" pitchFamily="2" charset="0"/>
              </a:rPr>
              <a:t>/df </a:t>
            </a:r>
            <a:r>
              <a:rPr lang="en-US" dirty="0" err="1">
                <a:latin typeface="Khaki" panose="00000400000000000000" pitchFamily="2" charset="0"/>
              </a:rPr>
              <a:t>kmls</a:t>
            </a:r>
            <a:r>
              <a:rPr lang="en-US" dirty="0">
                <a:latin typeface="Khaki" panose="00000400000000000000" pitchFamily="2" charset="0"/>
              </a:rPr>
              <a:t>{ </a:t>
            </a:r>
            <a:r>
              <a:rPr lang="en-US" dirty="0" err="1">
                <a:latin typeface="Khaki" panose="00000400000000000000" pitchFamily="2" charset="0"/>
              </a:rPr>
              <a:t>cfO</a:t>
            </a:r>
            <a:r>
              <a:rPr lang="en-US" dirty="0">
                <a:latin typeface="Khaki" panose="00000400000000000000" pitchFamily="2" charset="0"/>
              </a:rPr>
              <a:t>{ kl/</a:t>
            </a:r>
            <a:r>
              <a:rPr lang="en-US" dirty="0" err="1">
                <a:latin typeface="Khaki" panose="00000400000000000000" pitchFamily="2" charset="0"/>
              </a:rPr>
              <a:t>jf</a:t>
            </a:r>
            <a:r>
              <a:rPr lang="en-US" dirty="0">
                <a:latin typeface="Khaki" panose="00000400000000000000" pitchFamily="2" charset="0"/>
              </a:rPr>
              <a:t>/sf ;</a:t>
            </a:r>
            <a:r>
              <a:rPr lang="en-US" dirty="0" err="1">
                <a:latin typeface="Khaki" panose="00000400000000000000" pitchFamily="2" charset="0"/>
              </a:rPr>
              <a:t>b:o</a:t>
            </a:r>
            <a:r>
              <a:rPr lang="en-US" dirty="0">
                <a:latin typeface="Khaki" panose="00000400000000000000" pitchFamily="2" charset="0"/>
              </a:rPr>
              <a:t> yk36 </a:t>
            </a:r>
            <a:r>
              <a:rPr lang="en-US" dirty="0" err="1">
                <a:latin typeface="Khaki" panose="00000400000000000000" pitchFamily="2" charset="0"/>
              </a:rPr>
              <a:t>x'Gf</a:t>
            </a:r>
            <a:r>
              <a:rPr lang="en-US" dirty="0">
                <a:latin typeface="Khaki" panose="00000400000000000000" pitchFamily="2" charset="0"/>
              </a:rPr>
              <a:t> ;S5 . </a:t>
            </a:r>
          </a:p>
          <a:p>
            <a:pPr marL="973138" indent="-460375">
              <a:buFont typeface="Wingdings" panose="05000000000000000000" pitchFamily="2" charset="2"/>
              <a:buChar char="Ø"/>
              <a:tabLst>
                <a:tab pos="855663" algn="l"/>
              </a:tabLst>
            </a:pPr>
            <a:r>
              <a:rPr lang="en-US" dirty="0">
                <a:solidFill>
                  <a:srgbClr val="7030A0"/>
                </a:solidFill>
                <a:latin typeface="Khaki" panose="00000400000000000000" pitchFamily="2" charset="0"/>
              </a:rPr>
              <a:t> o:tf] </a:t>
            </a:r>
            <a:r>
              <a:rPr lang="en-US" dirty="0" err="1">
                <a:solidFill>
                  <a:srgbClr val="7030A0"/>
                </a:solidFill>
                <a:latin typeface="Khaki" panose="00000400000000000000" pitchFamily="2" charset="0"/>
              </a:rPr>
              <a:t>cj:yfdf</a:t>
            </a:r>
            <a:r>
              <a:rPr lang="en-US" dirty="0">
                <a:solidFill>
                  <a:srgbClr val="7030A0"/>
                </a:solidFill>
                <a:latin typeface="Khaki" panose="00000400000000000000" pitchFamily="2" charset="0"/>
              </a:rPr>
              <a:t> 3/kl/</a:t>
            </a:r>
            <a:r>
              <a:rPr lang="en-US" dirty="0" err="1">
                <a:solidFill>
                  <a:srgbClr val="7030A0"/>
                </a:solidFill>
                <a:latin typeface="Khaki" panose="00000400000000000000" pitchFamily="2" charset="0"/>
              </a:rPr>
              <a:t>jf</a:t>
            </a:r>
            <a:r>
              <a:rPr lang="en-US" dirty="0">
                <a:solidFill>
                  <a:srgbClr val="7030A0"/>
                </a:solidFill>
                <a:latin typeface="Khaki" panose="00000400000000000000" pitchFamily="2" charset="0"/>
              </a:rPr>
              <a:t>/ ;"</a:t>
            </a:r>
            <a:r>
              <a:rPr lang="en-US" dirty="0" err="1">
                <a:solidFill>
                  <a:srgbClr val="7030A0"/>
                </a:solidFill>
                <a:latin typeface="Khaki" panose="00000400000000000000" pitchFamily="2" charset="0"/>
              </a:rPr>
              <a:t>lrs</a:t>
            </a:r>
            <a:r>
              <a:rPr lang="en-US" dirty="0">
                <a:solidFill>
                  <a:srgbClr val="7030A0"/>
                </a:solidFill>
                <a:latin typeface="Khaki" panose="00000400000000000000" pitchFamily="2" charset="0"/>
              </a:rPr>
              <a:t>/0f </a:t>
            </a:r>
            <a:r>
              <a:rPr lang="en-US" dirty="0" err="1">
                <a:solidFill>
                  <a:srgbClr val="7030A0"/>
                </a:solidFill>
                <a:latin typeface="Khaki" panose="00000400000000000000" pitchFamily="2" charset="0"/>
              </a:rPr>
              <a:t>kmf</a:t>
            </a:r>
            <a:r>
              <a:rPr lang="en-US" dirty="0">
                <a:solidFill>
                  <a:srgbClr val="7030A0"/>
                </a:solidFill>
                <a:latin typeface="Khaki" panose="00000400000000000000" pitchFamily="2" charset="0"/>
              </a:rPr>
              <a:t>/</a:t>
            </a:r>
            <a:r>
              <a:rPr lang="en-US" dirty="0" err="1">
                <a:solidFill>
                  <a:srgbClr val="7030A0"/>
                </a:solidFill>
                <a:latin typeface="Khaki" panose="00000400000000000000" pitchFamily="2" charset="0"/>
              </a:rPr>
              <a:t>ddf</a:t>
            </a:r>
            <a:r>
              <a:rPr lang="en-US" dirty="0">
                <a:solidFill>
                  <a:srgbClr val="7030A0"/>
                </a:solidFill>
                <a:latin typeface="Khaki" panose="00000400000000000000" pitchFamily="2" charset="0"/>
              </a:rPr>
              <a:t> kl/</a:t>
            </a:r>
            <a:r>
              <a:rPr lang="en-US" dirty="0" err="1">
                <a:solidFill>
                  <a:srgbClr val="7030A0"/>
                </a:solidFill>
                <a:latin typeface="Khaki" panose="00000400000000000000" pitchFamily="2" charset="0"/>
              </a:rPr>
              <a:t>jf</a:t>
            </a:r>
            <a:r>
              <a:rPr lang="en-US" dirty="0">
                <a:solidFill>
                  <a:srgbClr val="7030A0"/>
                </a:solidFill>
                <a:latin typeface="Khaki" panose="00000400000000000000" pitchFamily="2" charset="0"/>
              </a:rPr>
              <a:t>/ ;</a:t>
            </a:r>
            <a:r>
              <a:rPr lang="en-US" dirty="0" err="1">
                <a:solidFill>
                  <a:srgbClr val="7030A0"/>
                </a:solidFill>
                <a:latin typeface="Khaki" panose="00000400000000000000" pitchFamily="2" charset="0"/>
              </a:rPr>
              <a:t>DaGwL</a:t>
            </a:r>
            <a:r>
              <a:rPr lang="en-US" dirty="0">
                <a:solidFill>
                  <a:srgbClr val="7030A0"/>
                </a:solidFill>
                <a:latin typeface="Khaki" panose="00000400000000000000" pitchFamily="2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Khaki" panose="00000400000000000000" pitchFamily="2" charset="0"/>
              </a:rPr>
              <a:t>ljj</a:t>
            </a:r>
            <a:r>
              <a:rPr lang="en-US" dirty="0">
                <a:solidFill>
                  <a:srgbClr val="7030A0"/>
                </a:solidFill>
                <a:latin typeface="Khaki" panose="00000400000000000000" pitchFamily="2" charset="0"/>
              </a:rPr>
              <a:t>/0f </a:t>
            </a:r>
            <a:r>
              <a:rPr lang="en-US" dirty="0" err="1">
                <a:solidFill>
                  <a:srgbClr val="7030A0"/>
                </a:solidFill>
                <a:latin typeface="Khaki" panose="00000400000000000000" pitchFamily="2" charset="0"/>
              </a:rPr>
              <a:t>cBfjlws</a:t>
            </a:r>
            <a:r>
              <a:rPr lang="en-US" dirty="0">
                <a:solidFill>
                  <a:srgbClr val="7030A0"/>
                </a:solidFill>
                <a:latin typeface="Khaki" panose="00000400000000000000" pitchFamily="2" charset="0"/>
              </a:rPr>
              <a:t> ug'{kb{5 . </a:t>
            </a:r>
          </a:p>
          <a:p>
            <a:pPr marL="973138" indent="-460375">
              <a:buFont typeface="Wingdings" panose="05000000000000000000" pitchFamily="2" charset="2"/>
              <a:buChar char="Ø"/>
              <a:tabLst>
                <a:tab pos="855663" algn="l"/>
              </a:tabLst>
            </a:pP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 o;/L 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cBfjlws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ubf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{ 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olb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s'g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] 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Kfl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/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jf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/sf] ;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b:o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aflx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/ 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uPsf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] 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eP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 ;"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rLs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/0fdf 36fpg] / 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aflx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/af6 kl/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jf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/df 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kmls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{{ 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cfPdf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 ;"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rLs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/0fdf </a:t>
            </a:r>
            <a:r>
              <a:rPr lang="en-US" dirty="0" err="1">
                <a:solidFill>
                  <a:srgbClr val="C00000"/>
                </a:solidFill>
                <a:latin typeface="Khaki" panose="00000400000000000000" pitchFamily="2" charset="0"/>
              </a:rPr>
              <a:t>yk</a:t>
            </a:r>
            <a:r>
              <a:rPr lang="en-US" dirty="0">
                <a:solidFill>
                  <a:srgbClr val="C00000"/>
                </a:solidFill>
                <a:latin typeface="Khaki" panose="00000400000000000000" pitchFamily="2" charset="0"/>
              </a:rPr>
              <a:t> ug'{kb{5 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735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21237"/>
          </a:xfrm>
        </p:spPr>
        <p:txBody>
          <a:bodyPr>
            <a:noAutofit/>
          </a:bodyPr>
          <a:lstStyle/>
          <a:p>
            <a:r>
              <a:rPr lang="en-US" dirty="0">
                <a:latin typeface="Preeti" pitchFamily="2" charset="0"/>
              </a:rPr>
              <a:t>3/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3/kl/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;"</a:t>
            </a:r>
            <a:r>
              <a:rPr lang="en-US" dirty="0" err="1">
                <a:latin typeface="Preeti" pitchFamily="2" charset="0"/>
              </a:rPr>
              <a:t>rLs</a:t>
            </a:r>
            <a:r>
              <a:rPr lang="en-US" dirty="0">
                <a:latin typeface="Preeti" pitchFamily="2" charset="0"/>
              </a:rPr>
              <a:t>/0f </a:t>
            </a:r>
            <a:r>
              <a:rPr lang="en-US" dirty="0" err="1">
                <a:latin typeface="Preeti" pitchFamily="2" charset="0"/>
              </a:rPr>
              <a:t>kmf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fddf</a:t>
            </a:r>
            <a:r>
              <a:rPr lang="en-US" dirty="0">
                <a:latin typeface="Preeti" pitchFamily="2" charset="0"/>
              </a:rPr>
              <a:t> ;'</a:t>
            </a:r>
            <a:r>
              <a:rPr lang="en-US" dirty="0" err="1">
                <a:latin typeface="Preeti" pitchFamily="2" charset="0"/>
              </a:rPr>
              <a:t>wf</a:t>
            </a:r>
            <a:r>
              <a:rPr lang="en-US" dirty="0">
                <a:latin typeface="Preeti" pitchFamily="2" charset="0"/>
              </a:rPr>
              <a:t>/, kl/</a:t>
            </a:r>
            <a:r>
              <a:rPr lang="en-US" dirty="0" err="1">
                <a:latin typeface="Preeti" pitchFamily="2" charset="0"/>
              </a:rPr>
              <a:t>dfh</a:t>
            </a:r>
            <a:r>
              <a:rPr lang="en-US" dirty="0">
                <a:latin typeface="Preeti" pitchFamily="2" charset="0"/>
              </a:rPr>
              <a:t>{g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cBfjlws</a:t>
            </a:r>
            <a:r>
              <a:rPr lang="en-US" dirty="0">
                <a:latin typeface="Preeti" pitchFamily="2" charset="0"/>
              </a:rPr>
              <a:t> ug'{kg]{ </a:t>
            </a:r>
            <a:r>
              <a:rPr lang="en-US" dirty="0" err="1">
                <a:latin typeface="Preeti" pitchFamily="2" charset="0"/>
              </a:rPr>
              <a:t>cj:yfx</a:t>
            </a:r>
            <a:r>
              <a:rPr lang="en-US" dirty="0">
                <a:latin typeface="Preeti" pitchFamily="2" charset="0"/>
              </a:rPr>
              <a:t>? M </a:t>
            </a:r>
            <a:endParaRPr lang="en-US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F8BBA-3ECF-4886-BD10-BD8B19E2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17" y="1589199"/>
            <a:ext cx="11735615" cy="5173450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sz="48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;"</a:t>
            </a:r>
            <a:r>
              <a:rPr lang="en-US" sz="48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rLs</a:t>
            </a:r>
            <a:r>
              <a:rPr lang="en-US" sz="48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</a:t>
            </a:r>
            <a:r>
              <a:rPr lang="en-US" sz="48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ubf</a:t>
            </a:r>
            <a:r>
              <a:rPr lang="en-US" sz="48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{ 3/ 5'6 </a:t>
            </a:r>
            <a:r>
              <a:rPr lang="en-US" sz="48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ePsf</a:t>
            </a:r>
            <a:r>
              <a:rPr lang="en-US" sz="48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</a:t>
            </a:r>
            <a:r>
              <a:rPr lang="en-US" sz="48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cj:yf</a:t>
            </a:r>
            <a:r>
              <a:rPr lang="en-US" sz="48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endParaRPr lang="en-US" sz="2400" dirty="0">
              <a:latin typeface="Times New Roman" panose="02020603050405020304" pitchFamily="18" charset="0"/>
              <a:ea typeface="MS Mincho" panose="02020609040205080304" pitchFamily="49" charset="-128"/>
              <a:cs typeface="Angsana New" panose="02020603050405020304" pitchFamily="18" charset="-34"/>
            </a:endParaRPr>
          </a:p>
          <a:p>
            <a:pPr marR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o:tf] 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cj:yf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ePdf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u0fsn]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pQm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;"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rLs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/0fsf]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clGtd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3/kl5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qmdzM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yk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ub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}{ 3/ g+=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tyf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cGo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ljj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/0fx¿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cBfjlws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u/L 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d'Vo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k|ZgfjnL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kmf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/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fddf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 ;d]t 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ljj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/0f 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eg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'{ kb{5 . 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E4C787C-5BBA-41FA-94C0-905380BEB6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770"/>
          <a:stretch/>
        </p:blipFill>
        <p:spPr>
          <a:xfrm>
            <a:off x="38623" y="5496179"/>
            <a:ext cx="12192000" cy="13963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D501617-6346-4735-B461-7B02FEC69B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2315"/>
          <a:stretch/>
        </p:blipFill>
        <p:spPr>
          <a:xfrm>
            <a:off x="38623" y="4679278"/>
            <a:ext cx="12192000" cy="816901"/>
          </a:xfrm>
          <a:prstGeom prst="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xmlns="" id="{82BC72B2-C560-4A51-83DB-775BDE4A9680}"/>
              </a:ext>
            </a:extLst>
          </p:cNvPr>
          <p:cNvSpPr/>
          <p:nvPr/>
        </p:nvSpPr>
        <p:spPr>
          <a:xfrm>
            <a:off x="5198441" y="4063457"/>
            <a:ext cx="6572566" cy="521237"/>
          </a:xfrm>
          <a:prstGeom prst="wedgeRectCallout">
            <a:avLst>
              <a:gd name="adj1" fmla="val -37629"/>
              <a:gd name="adj2" fmla="val 350312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Preeti" pitchFamily="2" charset="0"/>
              </a:rPr>
              <a:t>@$ g++= df 5'6 </a:t>
            </a:r>
            <a:r>
              <a:rPr lang="en-US" sz="3600" dirty="0" err="1">
                <a:solidFill>
                  <a:schemeClr val="tx1"/>
                </a:solidFill>
                <a:latin typeface="Preeti" pitchFamily="2" charset="0"/>
              </a:rPr>
              <a:t>ePsf</a:t>
            </a:r>
            <a:r>
              <a:rPr lang="en-US" sz="3600" dirty="0">
                <a:solidFill>
                  <a:schemeClr val="tx1"/>
                </a:solidFill>
                <a:latin typeface="Preeti" pitchFamily="2" charset="0"/>
              </a:rPr>
              <a:t>] 3/sf] </a:t>
            </a:r>
            <a:r>
              <a:rPr lang="en-US" sz="3600" dirty="0" err="1">
                <a:solidFill>
                  <a:schemeClr val="tx1"/>
                </a:solidFill>
                <a:latin typeface="Preeti" pitchFamily="2" charset="0"/>
              </a:rPr>
              <a:t>ljj</a:t>
            </a:r>
            <a:r>
              <a:rPr lang="en-US" sz="3600" dirty="0">
                <a:solidFill>
                  <a:schemeClr val="tx1"/>
                </a:solidFill>
                <a:latin typeface="Preeti" pitchFamily="2" charset="0"/>
              </a:rPr>
              <a:t>/0f </a:t>
            </a:r>
            <a:r>
              <a:rPr lang="en-US" sz="3600" dirty="0" err="1">
                <a:solidFill>
                  <a:schemeClr val="tx1"/>
                </a:solidFill>
                <a:latin typeface="Preeti" pitchFamily="2" charset="0"/>
              </a:rPr>
              <a:t>ylkPsf</a:t>
            </a:r>
            <a:r>
              <a:rPr lang="en-US" sz="3600" dirty="0">
                <a:solidFill>
                  <a:schemeClr val="tx1"/>
                </a:solidFill>
                <a:latin typeface="Preeti" pitchFamily="2" charset="0"/>
              </a:rPr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3378820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21237"/>
          </a:xfrm>
        </p:spPr>
        <p:txBody>
          <a:bodyPr>
            <a:noAutofit/>
          </a:bodyPr>
          <a:lstStyle/>
          <a:p>
            <a:r>
              <a:rPr lang="en-US" dirty="0">
                <a:latin typeface="Preeti" pitchFamily="2" charset="0"/>
              </a:rPr>
              <a:t>3/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3/kl/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;"</a:t>
            </a:r>
            <a:r>
              <a:rPr lang="en-US" dirty="0" err="1">
                <a:latin typeface="Preeti" pitchFamily="2" charset="0"/>
              </a:rPr>
              <a:t>rLs</a:t>
            </a:r>
            <a:r>
              <a:rPr lang="en-US" dirty="0">
                <a:latin typeface="Preeti" pitchFamily="2" charset="0"/>
              </a:rPr>
              <a:t>/0f </a:t>
            </a:r>
            <a:r>
              <a:rPr lang="en-US" dirty="0" err="1">
                <a:latin typeface="Preeti" pitchFamily="2" charset="0"/>
              </a:rPr>
              <a:t>kmf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fddf</a:t>
            </a:r>
            <a:r>
              <a:rPr lang="en-US" dirty="0">
                <a:latin typeface="Preeti" pitchFamily="2" charset="0"/>
              </a:rPr>
              <a:t> ;'</a:t>
            </a:r>
            <a:r>
              <a:rPr lang="en-US" dirty="0" err="1">
                <a:latin typeface="Preeti" pitchFamily="2" charset="0"/>
              </a:rPr>
              <a:t>wf</a:t>
            </a:r>
            <a:r>
              <a:rPr lang="en-US" dirty="0">
                <a:latin typeface="Preeti" pitchFamily="2" charset="0"/>
              </a:rPr>
              <a:t>/, kl/</a:t>
            </a:r>
            <a:r>
              <a:rPr lang="en-US" dirty="0" err="1">
                <a:latin typeface="Preeti" pitchFamily="2" charset="0"/>
              </a:rPr>
              <a:t>dfh</a:t>
            </a:r>
            <a:r>
              <a:rPr lang="en-US" dirty="0">
                <a:latin typeface="Preeti" pitchFamily="2" charset="0"/>
              </a:rPr>
              <a:t>{g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cBfjlws</a:t>
            </a:r>
            <a:r>
              <a:rPr lang="en-US" dirty="0">
                <a:latin typeface="Preeti" pitchFamily="2" charset="0"/>
              </a:rPr>
              <a:t> ug'{kg]{ </a:t>
            </a:r>
            <a:r>
              <a:rPr lang="en-US" dirty="0" err="1">
                <a:latin typeface="Preeti" pitchFamily="2" charset="0"/>
              </a:rPr>
              <a:t>cj:yfx</a:t>
            </a:r>
            <a:r>
              <a:rPr lang="en-US" dirty="0">
                <a:latin typeface="Preeti" pitchFamily="2" charset="0"/>
              </a:rPr>
              <a:t>? M </a:t>
            </a:r>
            <a:endParaRPr lang="en-US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F8BBA-3ECF-4886-BD10-BD8B19E2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17" y="1589199"/>
            <a:ext cx="11735615" cy="5173450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sz="48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;"</a:t>
            </a:r>
            <a:r>
              <a:rPr lang="en-US" sz="48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rLs</a:t>
            </a:r>
            <a:r>
              <a:rPr lang="en-US" sz="48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</a:t>
            </a:r>
            <a:r>
              <a:rPr lang="en-US" sz="48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ubf</a:t>
            </a:r>
            <a:r>
              <a:rPr lang="en-US" sz="48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{ 3/kl/</a:t>
            </a:r>
            <a:r>
              <a:rPr lang="en-US" sz="48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sz="48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5'6 </a:t>
            </a:r>
            <a:r>
              <a:rPr lang="en-US" sz="48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ePsf</a:t>
            </a:r>
            <a:r>
              <a:rPr lang="en-US" sz="48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</a:t>
            </a:r>
            <a:r>
              <a:rPr lang="en-US" sz="48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cj:yf</a:t>
            </a:r>
            <a:r>
              <a:rPr lang="en-US" sz="48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endParaRPr lang="en-US" sz="2400" dirty="0">
              <a:latin typeface="Times New Roman" panose="02020603050405020304" pitchFamily="18" charset="0"/>
              <a:ea typeface="MS Mincho" panose="02020609040205080304" pitchFamily="49" charset="-128"/>
              <a:cs typeface="Angsana New" panose="02020603050405020304" pitchFamily="18" charset="-34"/>
            </a:endParaRPr>
          </a:p>
          <a:p>
            <a:pPr marR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;'kl/j]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Ifsn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] 3/ 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tyf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 3/kl/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jf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/ ;"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rLs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/0f </a:t>
            </a:r>
            <a:r>
              <a:rPr lang="en-US" sz="3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(Household Listing)</a:t>
            </a:r>
            <a:r>
              <a:rPr lang="en-US" sz="3200" dirty="0">
                <a:latin typeface="Preeti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ubf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{ 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s'g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} 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3/kl/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</a:t>
            </a:r>
            <a:r>
              <a:rPr lang="en-US" b="1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 5'6 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x'g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 ;Sb5 . </a:t>
            </a:r>
          </a:p>
          <a:p>
            <a:pPr marR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o:tf] 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cj:yf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ePdf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u0fsn]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pQm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;"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rLs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/0fsf]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clGtddf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5'6]sf] 3/sf]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tnf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;+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Vof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,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k|of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]hg, hgu0fgf 3/ g++= n]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vL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gofF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hgu0fgf kl/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;+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Vof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n]lv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cGo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ljj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/0fx¿ </a:t>
            </a:r>
            <a:r>
              <a:rPr lang="en-US" dirty="0" err="1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cBfjlws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u/L 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d'Vo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k|ZgfjnL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kmf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/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fddf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 ;d]t 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ljj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/0f 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</a:rPr>
              <a:t>eg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</a:rPr>
              <a:t>'{ kb{5 . </a:t>
            </a:r>
            <a:r>
              <a:rPr lang="en-US" dirty="0">
                <a:latin typeface="Preeti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603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21237"/>
          </a:xfrm>
        </p:spPr>
        <p:txBody>
          <a:bodyPr>
            <a:noAutofit/>
          </a:bodyPr>
          <a:lstStyle/>
          <a:p>
            <a:r>
              <a:rPr lang="en-US" dirty="0">
                <a:latin typeface="Preeti" pitchFamily="2" charset="0"/>
              </a:rPr>
              <a:t>3/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3/kl/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;"</a:t>
            </a:r>
            <a:r>
              <a:rPr lang="en-US" dirty="0" err="1">
                <a:latin typeface="Preeti" pitchFamily="2" charset="0"/>
              </a:rPr>
              <a:t>rLs</a:t>
            </a:r>
            <a:r>
              <a:rPr lang="en-US" dirty="0">
                <a:latin typeface="Preeti" pitchFamily="2" charset="0"/>
              </a:rPr>
              <a:t>/0f </a:t>
            </a:r>
            <a:r>
              <a:rPr lang="en-US" dirty="0" err="1">
                <a:latin typeface="Preeti" pitchFamily="2" charset="0"/>
              </a:rPr>
              <a:t>kmf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fddf</a:t>
            </a:r>
            <a:r>
              <a:rPr lang="en-US" dirty="0">
                <a:latin typeface="Preeti" pitchFamily="2" charset="0"/>
              </a:rPr>
              <a:t> ;'</a:t>
            </a:r>
            <a:r>
              <a:rPr lang="en-US" dirty="0" err="1">
                <a:latin typeface="Preeti" pitchFamily="2" charset="0"/>
              </a:rPr>
              <a:t>wf</a:t>
            </a:r>
            <a:r>
              <a:rPr lang="en-US" dirty="0">
                <a:latin typeface="Preeti" pitchFamily="2" charset="0"/>
              </a:rPr>
              <a:t>/, kl/</a:t>
            </a:r>
            <a:r>
              <a:rPr lang="en-US" dirty="0" err="1">
                <a:latin typeface="Preeti" pitchFamily="2" charset="0"/>
              </a:rPr>
              <a:t>dfh</a:t>
            </a:r>
            <a:r>
              <a:rPr lang="en-US" dirty="0">
                <a:latin typeface="Preeti" pitchFamily="2" charset="0"/>
              </a:rPr>
              <a:t>{g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cBfjlws</a:t>
            </a:r>
            <a:r>
              <a:rPr lang="en-US" dirty="0">
                <a:latin typeface="Preeti" pitchFamily="2" charset="0"/>
              </a:rPr>
              <a:t> ug'{kg]{ </a:t>
            </a:r>
            <a:r>
              <a:rPr lang="en-US" dirty="0" err="1">
                <a:latin typeface="Preeti" pitchFamily="2" charset="0"/>
              </a:rPr>
              <a:t>cj:yfx</a:t>
            </a:r>
            <a:r>
              <a:rPr lang="en-US" dirty="0">
                <a:latin typeface="Preeti" pitchFamily="2" charset="0"/>
              </a:rPr>
              <a:t>? M </a:t>
            </a:r>
            <a:endParaRPr lang="en-US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F8BBA-3ECF-4886-BD10-BD8B19E2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9483" y="1441440"/>
            <a:ext cx="11735615" cy="5173450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;"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rLs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ubf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{ 3/kl/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5'6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ePsf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cj:yfsf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pbfx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M 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dfgf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}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ob'gfy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kf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}8]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nsf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3/df a:g] l/of rf}w/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Lsf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kl/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;"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rLs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/0fdf 5'6]sf] /x]5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eg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807B545-647E-4086-AF44-A1ED857E9E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12" t="-288" r="312" b="12533"/>
          <a:stretch/>
        </p:blipFill>
        <p:spPr>
          <a:xfrm>
            <a:off x="-50033" y="2292800"/>
            <a:ext cx="12192000" cy="4469849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xmlns="" id="{DA3F33F7-987F-4A63-AFC6-071604FF6E42}"/>
              </a:ext>
            </a:extLst>
          </p:cNvPr>
          <p:cNvSpPr/>
          <p:nvPr/>
        </p:nvSpPr>
        <p:spPr>
          <a:xfrm>
            <a:off x="6096000" y="1980385"/>
            <a:ext cx="3600552" cy="352068"/>
          </a:xfrm>
          <a:prstGeom prst="wedgeRoundRectCallout">
            <a:avLst>
              <a:gd name="adj1" fmla="val -128015"/>
              <a:gd name="adj2" fmla="val 31433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Preeti" pitchFamily="2" charset="0"/>
              </a:rPr>
              <a:t>!# g++= 3/df a:g] 5'6]sf] </a:t>
            </a:r>
            <a:endParaRPr lang="en-US" sz="2000" dirty="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xmlns="" id="{A838DD81-0192-41F7-84C1-81AAE820AB4D}"/>
              </a:ext>
            </a:extLst>
          </p:cNvPr>
          <p:cNvSpPr/>
          <p:nvPr/>
        </p:nvSpPr>
        <p:spPr>
          <a:xfrm>
            <a:off x="7690903" y="4349514"/>
            <a:ext cx="3600552" cy="352068"/>
          </a:xfrm>
          <a:prstGeom prst="wedgeRoundRectCallout">
            <a:avLst>
              <a:gd name="adj1" fmla="val -133312"/>
              <a:gd name="adj2" fmla="val 55045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Preeti" pitchFamily="2" charset="0"/>
              </a:rPr>
              <a:t>!# g++= 3/df 5'6]sf] kl/</a:t>
            </a:r>
            <a:r>
              <a:rPr lang="en-US" dirty="0" err="1">
                <a:solidFill>
                  <a:schemeClr val="tx1"/>
                </a:solidFill>
                <a:latin typeface="Preeti" pitchFamily="2" charset="0"/>
              </a:rPr>
              <a:t>jf</a:t>
            </a:r>
            <a:r>
              <a:rPr lang="en-US" dirty="0">
                <a:solidFill>
                  <a:schemeClr val="tx1"/>
                </a:solidFill>
                <a:latin typeface="Preeti" pitchFamily="2" charset="0"/>
              </a:rPr>
              <a:t>/ </a:t>
            </a:r>
            <a:r>
              <a:rPr lang="en-US" dirty="0" err="1">
                <a:solidFill>
                  <a:schemeClr val="tx1"/>
                </a:solidFill>
                <a:latin typeface="Preeti" pitchFamily="2" charset="0"/>
              </a:rPr>
              <a:t>yk</a:t>
            </a:r>
            <a:r>
              <a:rPr lang="en-US" dirty="0">
                <a:solidFill>
                  <a:schemeClr val="tx1"/>
                </a:solidFill>
                <a:latin typeface="Preeti" pitchFamily="2" charset="0"/>
              </a:rPr>
              <a:t> ul/</a:t>
            </a:r>
            <a:r>
              <a:rPr lang="en-US" dirty="0" err="1">
                <a:solidFill>
                  <a:schemeClr val="tx1"/>
                </a:solidFill>
                <a:latin typeface="Preeti" pitchFamily="2" charset="0"/>
              </a:rPr>
              <a:t>Psf</a:t>
            </a:r>
            <a:r>
              <a:rPr lang="en-US" dirty="0">
                <a:solidFill>
                  <a:schemeClr val="tx1"/>
                </a:solidFill>
                <a:latin typeface="Preeti" pitchFamily="2" charset="0"/>
              </a:rPr>
              <a:t>]</a:t>
            </a:r>
            <a:endParaRPr lang="en-US" sz="2000" dirty="0">
              <a:solidFill>
                <a:schemeClr val="tx1"/>
              </a:solidFill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569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21237"/>
          </a:xfrm>
        </p:spPr>
        <p:txBody>
          <a:bodyPr>
            <a:noAutofit/>
          </a:bodyPr>
          <a:lstStyle/>
          <a:p>
            <a:r>
              <a:rPr lang="en-US" dirty="0">
                <a:latin typeface="Preeti" pitchFamily="2" charset="0"/>
              </a:rPr>
              <a:t>3/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3/kl/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;"</a:t>
            </a:r>
            <a:r>
              <a:rPr lang="en-US" dirty="0" err="1">
                <a:latin typeface="Preeti" pitchFamily="2" charset="0"/>
              </a:rPr>
              <a:t>rLs</a:t>
            </a:r>
            <a:r>
              <a:rPr lang="en-US" dirty="0">
                <a:latin typeface="Preeti" pitchFamily="2" charset="0"/>
              </a:rPr>
              <a:t>/0f </a:t>
            </a:r>
            <a:r>
              <a:rPr lang="en-US" dirty="0" err="1">
                <a:latin typeface="Preeti" pitchFamily="2" charset="0"/>
              </a:rPr>
              <a:t>kmf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fddf</a:t>
            </a:r>
            <a:r>
              <a:rPr lang="en-US" dirty="0">
                <a:latin typeface="Preeti" pitchFamily="2" charset="0"/>
              </a:rPr>
              <a:t> ;'</a:t>
            </a:r>
            <a:r>
              <a:rPr lang="en-US" dirty="0" err="1">
                <a:latin typeface="Preeti" pitchFamily="2" charset="0"/>
              </a:rPr>
              <a:t>wf</a:t>
            </a:r>
            <a:r>
              <a:rPr lang="en-US" dirty="0">
                <a:latin typeface="Preeti" pitchFamily="2" charset="0"/>
              </a:rPr>
              <a:t>/, kl/</a:t>
            </a:r>
            <a:r>
              <a:rPr lang="en-US" dirty="0" err="1">
                <a:latin typeface="Preeti" pitchFamily="2" charset="0"/>
              </a:rPr>
              <a:t>dfh</a:t>
            </a:r>
            <a:r>
              <a:rPr lang="en-US" dirty="0">
                <a:latin typeface="Preeti" pitchFamily="2" charset="0"/>
              </a:rPr>
              <a:t>{g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cBfjlws</a:t>
            </a:r>
            <a:r>
              <a:rPr lang="en-US" dirty="0">
                <a:latin typeface="Preeti" pitchFamily="2" charset="0"/>
              </a:rPr>
              <a:t> ug'{kg]{ </a:t>
            </a:r>
            <a:r>
              <a:rPr lang="en-US" dirty="0" err="1">
                <a:latin typeface="Preeti" pitchFamily="2" charset="0"/>
              </a:rPr>
              <a:t>cj:yfx</a:t>
            </a:r>
            <a:r>
              <a:rPr lang="en-US" dirty="0">
                <a:latin typeface="Preeti" pitchFamily="2" charset="0"/>
              </a:rPr>
              <a:t>? M </a:t>
            </a:r>
            <a:endParaRPr lang="en-US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F8BBA-3ECF-4886-BD10-BD8B19E2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17" y="1589199"/>
            <a:ext cx="11735615" cy="5173450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sz="48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;"</a:t>
            </a:r>
            <a:r>
              <a:rPr lang="en-US" sz="48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rLs</a:t>
            </a:r>
            <a:r>
              <a:rPr lang="en-US" sz="48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</a:t>
            </a:r>
            <a:r>
              <a:rPr lang="en-US" sz="48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ubf</a:t>
            </a:r>
            <a:r>
              <a:rPr lang="en-US" sz="48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{ bf]</a:t>
            </a:r>
            <a:r>
              <a:rPr lang="en-US" sz="48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xf</a:t>
            </a:r>
            <a:r>
              <a:rPr lang="en-US" sz="48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]/f] el/</a:t>
            </a:r>
            <a:r>
              <a:rPr lang="en-US" sz="48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Psf</a:t>
            </a:r>
            <a:r>
              <a:rPr lang="en-US" sz="48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</a:t>
            </a:r>
            <a:r>
              <a:rPr lang="en-US" sz="48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cj:yf</a:t>
            </a:r>
            <a:r>
              <a:rPr lang="en-US" sz="48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</a:p>
          <a:p>
            <a:pPr marR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sz="48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s'g</a:t>
            </a:r>
            <a:r>
              <a:rPr lang="en-US" sz="4800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} 3/ </a:t>
            </a:r>
            <a:r>
              <a:rPr lang="en-US" sz="4800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tyf</a:t>
            </a:r>
            <a:r>
              <a:rPr lang="en-US" sz="4800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3/kl/</a:t>
            </a:r>
            <a:r>
              <a:rPr lang="en-US" sz="4800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sz="4800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/sf] </a:t>
            </a:r>
            <a:r>
              <a:rPr lang="en-US" sz="4800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ljj</a:t>
            </a:r>
            <a:r>
              <a:rPr lang="en-US" sz="4800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bf]</a:t>
            </a:r>
            <a:r>
              <a:rPr lang="en-US" sz="4800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xf</a:t>
            </a:r>
            <a:r>
              <a:rPr lang="en-US" sz="4800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]/f] u0fgf </a:t>
            </a:r>
            <a:r>
              <a:rPr lang="en-US" sz="4800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ePsf</a:t>
            </a:r>
            <a:r>
              <a:rPr lang="en-US" sz="4800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</a:t>
            </a:r>
            <a:r>
              <a:rPr lang="en-US" sz="4800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eP</a:t>
            </a:r>
            <a:r>
              <a:rPr lang="en-US" sz="4800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pQm</a:t>
            </a:r>
            <a:r>
              <a:rPr lang="en-US" sz="4800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3/ </a:t>
            </a:r>
            <a:r>
              <a:rPr lang="en-US" sz="4800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tyf</a:t>
            </a:r>
            <a:r>
              <a:rPr lang="en-US" sz="4800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kl/</a:t>
            </a:r>
            <a:r>
              <a:rPr lang="en-US" sz="4800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sz="4800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;"</a:t>
            </a:r>
            <a:r>
              <a:rPr lang="en-US" sz="4800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lrs</a:t>
            </a:r>
            <a:r>
              <a:rPr lang="en-US" sz="4800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</a:t>
            </a:r>
            <a:r>
              <a:rPr lang="en-US" sz="4800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kmf</a:t>
            </a:r>
            <a:r>
              <a:rPr lang="en-US" sz="4800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/fdaf6 x6fO{ 3/ </a:t>
            </a:r>
            <a:r>
              <a:rPr lang="en-US" sz="4800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tyf</a:t>
            </a:r>
            <a:r>
              <a:rPr lang="en-US" sz="4800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kl/</a:t>
            </a:r>
            <a:r>
              <a:rPr lang="en-US" sz="4800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sz="4800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g+= ;</a:t>
            </a:r>
            <a:r>
              <a:rPr lang="en-US" sz="4800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RofO</a:t>
            </a:r>
            <a:r>
              <a:rPr lang="en-US" sz="4800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{ n]</a:t>
            </a:r>
            <a:r>
              <a:rPr lang="en-US" sz="4800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Vg'kb</a:t>
            </a:r>
            <a:r>
              <a:rPr lang="en-US" sz="4800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{5 . 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192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1C948AA-1784-492B-AE29-5DB134FFF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8919"/>
            <a:ext cx="12192000" cy="4992485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xmlns="" id="{061AABB5-FC04-4AED-BC46-30DF70551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35207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;"</a:t>
            </a:r>
            <a:r>
              <a:rPr lang="en-US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rLs</a:t>
            </a:r>
            <a:r>
              <a:rPr lang="en-US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</a:t>
            </a:r>
            <a:r>
              <a:rPr lang="en-US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ubf</a:t>
            </a:r>
            <a:r>
              <a:rPr lang="en-US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{ bf]</a:t>
            </a:r>
            <a:r>
              <a:rPr lang="en-US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xf</a:t>
            </a:r>
            <a:r>
              <a:rPr lang="en-US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]/f] el/</a:t>
            </a:r>
            <a:r>
              <a:rPr lang="en-US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Psf</a:t>
            </a:r>
            <a:r>
              <a:rPr lang="en-US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</a:t>
            </a:r>
            <a:r>
              <a:rPr lang="en-US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cj:yfsf</a:t>
            </a:r>
            <a:r>
              <a:rPr lang="en-US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</a:t>
            </a:r>
            <a:r>
              <a:rPr lang="en-US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pbfx</a:t>
            </a:r>
            <a:r>
              <a:rPr lang="en-US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 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7E035CC-B16C-4E63-A044-DA6376EA9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6" y="6251404"/>
            <a:ext cx="12141967" cy="458284"/>
          </a:xfrm>
          <a:prstGeom prst="rect">
            <a:avLst/>
          </a:prstGeom>
        </p:spPr>
      </p:pic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xmlns="" id="{AB52B6CB-5DA5-4654-A581-CFDB023605F7}"/>
              </a:ext>
            </a:extLst>
          </p:cNvPr>
          <p:cNvSpPr/>
          <p:nvPr/>
        </p:nvSpPr>
        <p:spPr>
          <a:xfrm>
            <a:off x="7838412" y="229473"/>
            <a:ext cx="2894785" cy="784700"/>
          </a:xfrm>
          <a:prstGeom prst="wedgeRectCallout">
            <a:avLst>
              <a:gd name="adj1" fmla="val -113401"/>
              <a:gd name="adj2" fmla="val 6451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Preeti" pitchFamily="2" charset="0"/>
              </a:rPr>
              <a:t>!) / @# </a:t>
            </a:r>
            <a:r>
              <a:rPr lang="en-US" dirty="0" err="1">
                <a:latin typeface="Preeti" pitchFamily="2" charset="0"/>
              </a:rPr>
              <a:t>qmd</a:t>
            </a:r>
            <a:r>
              <a:rPr lang="en-US" dirty="0">
                <a:latin typeface="Preeti" pitchFamily="2" charset="0"/>
              </a:rPr>
              <a:t>;+</a:t>
            </a:r>
            <a:r>
              <a:rPr lang="en-US" dirty="0" err="1">
                <a:latin typeface="Preeti" pitchFamily="2" charset="0"/>
              </a:rPr>
              <a:t>Vof</a:t>
            </a:r>
            <a:r>
              <a:rPr lang="en-US" dirty="0">
                <a:latin typeface="Preeti" pitchFamily="2" charset="0"/>
              </a:rPr>
              <a:t> df Pp6} </a:t>
            </a:r>
            <a:r>
              <a:rPr lang="en-US" dirty="0" err="1">
                <a:latin typeface="Preeti" pitchFamily="2" charset="0"/>
              </a:rPr>
              <a:t>JolQmsf</a:t>
            </a:r>
            <a:r>
              <a:rPr lang="en-US" dirty="0">
                <a:latin typeface="Preeti" pitchFamily="2" charset="0"/>
              </a:rPr>
              <a:t>] </a:t>
            </a:r>
            <a:r>
              <a:rPr lang="en-US" dirty="0" err="1">
                <a:latin typeface="Preeti" pitchFamily="2" charset="0"/>
              </a:rPr>
              <a:t>ljj</a:t>
            </a:r>
            <a:r>
              <a:rPr lang="en-US" dirty="0">
                <a:latin typeface="Preeti" pitchFamily="2" charset="0"/>
              </a:rPr>
              <a:t>/0f el/</a:t>
            </a:r>
            <a:r>
              <a:rPr lang="en-US" dirty="0" err="1">
                <a:latin typeface="Preeti" pitchFamily="2" charset="0"/>
              </a:rPr>
              <a:t>Psf</a:t>
            </a:r>
            <a:r>
              <a:rPr lang="en-US" dirty="0">
                <a:latin typeface="Preeti" pitchFamily="2" charset="0"/>
              </a:rPr>
              <a:t>] </a:t>
            </a:r>
            <a:r>
              <a:rPr lang="en-US" dirty="0" err="1">
                <a:latin typeface="Preeti" pitchFamily="2" charset="0"/>
              </a:rPr>
              <a:t>cj:yf</a:t>
            </a:r>
            <a:r>
              <a:rPr lang="en-US" dirty="0">
                <a:latin typeface="Preeti" pitchFamily="2" charset="0"/>
              </a:rPr>
              <a:t> 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xmlns="" id="{29C275AA-3281-415E-8710-10A20188BDA1}"/>
              </a:ext>
            </a:extLst>
          </p:cNvPr>
          <p:cNvSpPr/>
          <p:nvPr/>
        </p:nvSpPr>
        <p:spPr>
          <a:xfrm>
            <a:off x="6244324" y="5127270"/>
            <a:ext cx="161365" cy="14331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433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061AABB5-FC04-4AED-BC46-30DF70551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2"/>
            <a:ext cx="12192000" cy="67771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;"</a:t>
            </a:r>
            <a:r>
              <a:rPr lang="en-US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rLs</a:t>
            </a:r>
            <a:r>
              <a:rPr lang="en-US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</a:t>
            </a:r>
            <a:r>
              <a:rPr lang="en-US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ubf</a:t>
            </a:r>
            <a:r>
              <a:rPr lang="en-US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{ bf]</a:t>
            </a:r>
            <a:r>
              <a:rPr lang="en-US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xf</a:t>
            </a:r>
            <a:r>
              <a:rPr lang="en-US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]/f] el/</a:t>
            </a:r>
            <a:r>
              <a:rPr lang="en-US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Psf</a:t>
            </a:r>
            <a:r>
              <a:rPr lang="en-US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</a:t>
            </a:r>
            <a:r>
              <a:rPr lang="en-US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cj:yfsf</a:t>
            </a:r>
            <a:r>
              <a:rPr lang="en-US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;</a:t>
            </a:r>
            <a:r>
              <a:rPr lang="en-US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RofOPsf</a:t>
            </a:r>
            <a:r>
              <a:rPr lang="en-US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</a:t>
            </a:r>
            <a:r>
              <a:rPr lang="en-US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pbfx</a:t>
            </a:r>
            <a:r>
              <a:rPr lang="en-US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2384496-4866-4D80-98E0-E10A07CEE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33" y="1723591"/>
            <a:ext cx="12192000" cy="4318000"/>
          </a:xfrm>
          <a:prstGeom prst="rect">
            <a:avLst/>
          </a:prstGeom>
        </p:spPr>
      </p:pic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xmlns="" id="{B6AED437-AE80-409A-8E71-CB53E6B3DB1F}"/>
              </a:ext>
            </a:extLst>
          </p:cNvPr>
          <p:cNvSpPr/>
          <p:nvPr/>
        </p:nvSpPr>
        <p:spPr>
          <a:xfrm>
            <a:off x="7554802" y="5970614"/>
            <a:ext cx="3716277" cy="784700"/>
          </a:xfrm>
          <a:prstGeom prst="wedgeRectCallout">
            <a:avLst>
              <a:gd name="adj1" fmla="val -91420"/>
              <a:gd name="adj2" fmla="val -1886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Preeti" pitchFamily="2" charset="0"/>
              </a:rPr>
              <a:t> @# </a:t>
            </a:r>
            <a:r>
              <a:rPr lang="en-US" sz="2400" dirty="0" err="1">
                <a:latin typeface="Preeti" pitchFamily="2" charset="0"/>
              </a:rPr>
              <a:t>qmd</a:t>
            </a:r>
            <a:r>
              <a:rPr lang="en-US" sz="2400" dirty="0">
                <a:latin typeface="Preeti" pitchFamily="2" charset="0"/>
              </a:rPr>
              <a:t>;+</a:t>
            </a:r>
            <a:r>
              <a:rPr lang="en-US" sz="2400" dirty="0" err="1">
                <a:latin typeface="Preeti" pitchFamily="2" charset="0"/>
              </a:rPr>
              <a:t>Vof</a:t>
            </a:r>
            <a:r>
              <a:rPr lang="en-US" sz="2400" dirty="0">
                <a:latin typeface="Preeti" pitchFamily="2" charset="0"/>
              </a:rPr>
              <a:t> df /x]sf] </a:t>
            </a:r>
            <a:r>
              <a:rPr lang="en-US" sz="2400" dirty="0" err="1">
                <a:latin typeface="Preeti" pitchFamily="2" charset="0"/>
              </a:rPr>
              <a:t>ozf</a:t>
            </a:r>
            <a:r>
              <a:rPr lang="en-US" sz="2400" dirty="0">
                <a:latin typeface="Preeti" pitchFamily="2" charset="0"/>
              </a:rPr>
              <a:t>]b </a:t>
            </a:r>
            <a:r>
              <a:rPr lang="en-US" sz="2400" dirty="0" err="1">
                <a:latin typeface="Preeti" pitchFamily="2" charset="0"/>
              </a:rPr>
              <a:t>lj</a:t>
            </a:r>
            <a:r>
              <a:rPr lang="en-US" sz="2400" dirty="0">
                <a:latin typeface="Preeti" pitchFamily="2" charset="0"/>
              </a:rPr>
              <a:t>=s= sf] </a:t>
            </a:r>
            <a:r>
              <a:rPr lang="en-US" sz="2400" dirty="0" err="1">
                <a:latin typeface="Preeti" pitchFamily="2" charset="0"/>
              </a:rPr>
              <a:t>ljj</a:t>
            </a:r>
            <a:r>
              <a:rPr lang="en-US" sz="2400" dirty="0">
                <a:latin typeface="Preeti" pitchFamily="2" charset="0"/>
              </a:rPr>
              <a:t>/0f x6fOPsf]</a:t>
            </a:r>
          </a:p>
        </p:txBody>
      </p:sp>
    </p:spTree>
    <p:extLst>
      <p:ext uri="{BB962C8B-B14F-4D97-AF65-F5344CB8AC3E}">
        <p14:creationId xmlns:p14="http://schemas.microsoft.com/office/powerpoint/2010/main" val="3372004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21237"/>
          </a:xfrm>
        </p:spPr>
        <p:txBody>
          <a:bodyPr>
            <a:noAutofit/>
          </a:bodyPr>
          <a:lstStyle/>
          <a:p>
            <a:r>
              <a:rPr lang="en-US" dirty="0">
                <a:latin typeface="Preeti" pitchFamily="2" charset="0"/>
              </a:rPr>
              <a:t>3/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3/kl/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;"</a:t>
            </a:r>
            <a:r>
              <a:rPr lang="en-US" dirty="0" err="1">
                <a:latin typeface="Preeti" pitchFamily="2" charset="0"/>
              </a:rPr>
              <a:t>rLs</a:t>
            </a:r>
            <a:r>
              <a:rPr lang="en-US" dirty="0">
                <a:latin typeface="Preeti" pitchFamily="2" charset="0"/>
              </a:rPr>
              <a:t>/0f </a:t>
            </a:r>
            <a:r>
              <a:rPr lang="en-US" dirty="0" err="1">
                <a:latin typeface="Preeti" pitchFamily="2" charset="0"/>
              </a:rPr>
              <a:t>kmf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fddf</a:t>
            </a:r>
            <a:r>
              <a:rPr lang="en-US" dirty="0">
                <a:latin typeface="Preeti" pitchFamily="2" charset="0"/>
              </a:rPr>
              <a:t> ;'</a:t>
            </a:r>
            <a:r>
              <a:rPr lang="en-US" dirty="0" err="1">
                <a:latin typeface="Preeti" pitchFamily="2" charset="0"/>
              </a:rPr>
              <a:t>wf</a:t>
            </a:r>
            <a:r>
              <a:rPr lang="en-US" dirty="0">
                <a:latin typeface="Preeti" pitchFamily="2" charset="0"/>
              </a:rPr>
              <a:t>/, kl/</a:t>
            </a:r>
            <a:r>
              <a:rPr lang="en-US" dirty="0" err="1">
                <a:latin typeface="Preeti" pitchFamily="2" charset="0"/>
              </a:rPr>
              <a:t>dfh</a:t>
            </a:r>
            <a:r>
              <a:rPr lang="en-US" dirty="0">
                <a:latin typeface="Preeti" pitchFamily="2" charset="0"/>
              </a:rPr>
              <a:t>{g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cBfjlws</a:t>
            </a:r>
            <a:r>
              <a:rPr lang="en-US" dirty="0">
                <a:latin typeface="Preeti" pitchFamily="2" charset="0"/>
              </a:rPr>
              <a:t> ug'{kg]{ </a:t>
            </a:r>
            <a:r>
              <a:rPr lang="en-US" dirty="0" err="1">
                <a:latin typeface="Preeti" pitchFamily="2" charset="0"/>
              </a:rPr>
              <a:t>cj:yfx</a:t>
            </a:r>
            <a:r>
              <a:rPr lang="en-US" dirty="0">
                <a:latin typeface="Preeti" pitchFamily="2" charset="0"/>
              </a:rPr>
              <a:t>? M </a:t>
            </a:r>
            <a:endParaRPr lang="en-US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F8BBA-3ECF-4886-BD10-BD8B19E2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3" y="1278437"/>
            <a:ext cx="11735615" cy="5173450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%= ef8fdf a:g] kl/</a:t>
            </a:r>
            <a:r>
              <a:rPr lang="en-US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5'6 </a:t>
            </a:r>
            <a:r>
              <a:rPr lang="en-US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x'g</a:t>
            </a: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</a:t>
            </a:r>
            <a:r>
              <a:rPr lang="en-US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cj:yf</a:t>
            </a: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</a:p>
          <a:p>
            <a:pPr marR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ef8fdf a:g]] kl/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5'6 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x'g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;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Defjgf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k|foM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zx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/L If]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qdf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x'g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ub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{5 . Pp6f 3/df w]/} kl/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a;f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af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; ug]{ / 3/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wgLx¿n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3/ef8f 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nufPsf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5}g 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eGg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;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Defjgf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klg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x'g</a:t>
            </a:r>
            <a:r>
              <a:rPr lang="en-US" sz="3200" dirty="0">
                <a:solidFill>
                  <a:srgbClr val="00B05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;Sb5 . </a:t>
            </a:r>
          </a:p>
          <a:p>
            <a:pPr marR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sz="3200" dirty="0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o;sf</a:t>
            </a:r>
            <a:r>
              <a:rPr lang="en-US" sz="3200" dirty="0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sf/0fx¿df ef8fdf a:g] kl/</a:t>
            </a:r>
            <a:r>
              <a:rPr lang="en-US" sz="3200" dirty="0" err="1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sz="3200" dirty="0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</a:t>
            </a:r>
            <a:r>
              <a:rPr lang="en-US" sz="3200" dirty="0" err="1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ge</a:t>
            </a:r>
            <a:r>
              <a:rPr lang="en-US" sz="3200" dirty="0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]l6g', 3/</a:t>
            </a:r>
            <a:r>
              <a:rPr lang="en-US" sz="3200" dirty="0" err="1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wgL</a:t>
            </a:r>
            <a:r>
              <a:rPr lang="en-US" sz="3200" dirty="0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ljj</a:t>
            </a:r>
            <a:r>
              <a:rPr lang="en-US" sz="3200" dirty="0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</a:t>
            </a:r>
            <a:r>
              <a:rPr lang="en-US" sz="3200" dirty="0" err="1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lbg</a:t>
            </a:r>
            <a:r>
              <a:rPr lang="en-US" sz="3200" dirty="0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pT</a:t>
            </a:r>
            <a:r>
              <a:rPr lang="en-US" sz="3200" dirty="0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;'s </a:t>
            </a:r>
            <a:r>
              <a:rPr lang="en-US" sz="3200" dirty="0" err="1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gx'g</a:t>
            </a:r>
            <a:r>
              <a:rPr lang="en-US" sz="3200" dirty="0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'', 3/</a:t>
            </a:r>
            <a:r>
              <a:rPr lang="en-US" sz="3200" dirty="0" err="1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jxfn</a:t>
            </a:r>
            <a:r>
              <a:rPr lang="en-US" sz="3200" dirty="0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s/ </a:t>
            </a:r>
            <a:r>
              <a:rPr lang="en-US" sz="3200" dirty="0" err="1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ltg</a:t>
            </a:r>
            <a:r>
              <a:rPr lang="en-US" sz="3200" dirty="0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'{ k5{  ls </a:t>
            </a:r>
            <a:r>
              <a:rPr lang="en-US" sz="3200" dirty="0" err="1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eGg</a:t>
            </a:r>
            <a:r>
              <a:rPr lang="en-US" sz="3200" dirty="0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</a:t>
            </a:r>
            <a:r>
              <a:rPr lang="en-US" sz="3200" dirty="0" err="1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e|d</a:t>
            </a:r>
            <a:r>
              <a:rPr lang="en-US" sz="3200" dirty="0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/</a:t>
            </a:r>
            <a:r>
              <a:rPr lang="en-US" sz="3200" dirty="0" err="1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xg</a:t>
            </a:r>
            <a:r>
              <a:rPr lang="en-US" sz="3200" dirty="0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' </a:t>
            </a:r>
            <a:r>
              <a:rPr lang="en-US" sz="3200" dirty="0" err="1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cflb</a:t>
            </a:r>
            <a:r>
              <a:rPr lang="en-US" sz="3200" dirty="0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x'g</a:t>
            </a:r>
            <a:r>
              <a:rPr lang="en-US" sz="3200" dirty="0">
                <a:solidFill>
                  <a:srgbClr val="00206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;Sb5 . </a:t>
            </a:r>
          </a:p>
          <a:p>
            <a:pPr marR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t;y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{ u0fsn] ;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fjwfgL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k"j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{s ef8fdf a:g] kl/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/sf] 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ljj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5'6 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eP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gePsf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Plsg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u/L 3/kl/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;"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rLs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cBfjlws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u/L 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d'Vo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k|ZgfjnL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kmf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ddf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ljj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</a:t>
            </a:r>
            <a:r>
              <a:rPr lang="en-US" sz="3200" dirty="0" err="1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eg</a:t>
            </a:r>
            <a:r>
              <a:rPr lang="en-US" sz="3200" dirty="0">
                <a:solidFill>
                  <a:srgbClr val="C0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'{ kb{5 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376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21237"/>
          </a:xfrm>
        </p:spPr>
        <p:txBody>
          <a:bodyPr>
            <a:noAutofit/>
          </a:bodyPr>
          <a:lstStyle/>
          <a:p>
            <a:r>
              <a:rPr lang="en-US" dirty="0">
                <a:latin typeface="Preeti" pitchFamily="2" charset="0"/>
              </a:rPr>
              <a:t>3/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3/kl/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;"</a:t>
            </a:r>
            <a:r>
              <a:rPr lang="en-US" dirty="0" err="1">
                <a:latin typeface="Preeti" pitchFamily="2" charset="0"/>
              </a:rPr>
              <a:t>rLs</a:t>
            </a:r>
            <a:r>
              <a:rPr lang="en-US" dirty="0">
                <a:latin typeface="Preeti" pitchFamily="2" charset="0"/>
              </a:rPr>
              <a:t>/0f </a:t>
            </a:r>
            <a:r>
              <a:rPr lang="en-US" dirty="0" err="1">
                <a:latin typeface="Preeti" pitchFamily="2" charset="0"/>
              </a:rPr>
              <a:t>kmf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fddf</a:t>
            </a:r>
            <a:r>
              <a:rPr lang="en-US" dirty="0">
                <a:latin typeface="Preeti" pitchFamily="2" charset="0"/>
              </a:rPr>
              <a:t> ;'</a:t>
            </a:r>
            <a:r>
              <a:rPr lang="en-US" dirty="0" err="1">
                <a:latin typeface="Preeti" pitchFamily="2" charset="0"/>
              </a:rPr>
              <a:t>wf</a:t>
            </a:r>
            <a:r>
              <a:rPr lang="en-US" dirty="0">
                <a:latin typeface="Preeti" pitchFamily="2" charset="0"/>
              </a:rPr>
              <a:t>/, kl/</a:t>
            </a:r>
            <a:r>
              <a:rPr lang="en-US" dirty="0" err="1">
                <a:latin typeface="Preeti" pitchFamily="2" charset="0"/>
              </a:rPr>
              <a:t>dfh</a:t>
            </a:r>
            <a:r>
              <a:rPr lang="en-US" dirty="0">
                <a:latin typeface="Preeti" pitchFamily="2" charset="0"/>
              </a:rPr>
              <a:t>{g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cBfjlws</a:t>
            </a:r>
            <a:r>
              <a:rPr lang="en-US" dirty="0">
                <a:latin typeface="Preeti" pitchFamily="2" charset="0"/>
              </a:rPr>
              <a:t> ug'{kg]{ </a:t>
            </a:r>
            <a:r>
              <a:rPr lang="en-US" dirty="0" err="1">
                <a:latin typeface="Preeti" pitchFamily="2" charset="0"/>
              </a:rPr>
              <a:t>cj:yfx</a:t>
            </a:r>
            <a:r>
              <a:rPr lang="en-US" dirty="0">
                <a:latin typeface="Preeti" pitchFamily="2" charset="0"/>
              </a:rPr>
              <a:t>? M </a:t>
            </a:r>
            <a:endParaRPr lang="en-US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F8BBA-3ECF-4886-BD10-BD8B19E2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17" y="1589199"/>
            <a:ext cx="11735615" cy="5173450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sz="48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^= </a:t>
            </a:r>
            <a:r>
              <a:rPr lang="en-US" sz="48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cGo</a:t>
            </a:r>
            <a:r>
              <a:rPr lang="en-US" sz="48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sf/0f </a:t>
            </a:r>
          </a:p>
          <a:p>
            <a:pPr marR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u0fgfsf] ;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dodf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xfn;fn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} 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s'g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} kl/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/df &gt;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Ldfg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&gt;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Ldlt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;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DaGw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ljR5]b 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ePsf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], 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ev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/} 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ljjfx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eP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sf]lx 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cfPsf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uPsf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], 5'6\6LleGg 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eO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{ 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pQm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3/df 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gofF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3/kl/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sfod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x'g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cfPsf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</a:t>
            </a:r>
            <a:r>
              <a:rPr lang="en-US" dirty="0" err="1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x'g</a:t>
            </a:r>
            <a:r>
              <a:rPr lang="en-US" dirty="0">
                <a:solidFill>
                  <a:srgbClr val="FF0000"/>
                </a:solidFill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;Sb5 . </a:t>
            </a:r>
          </a:p>
          <a:p>
            <a:pPr marR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o:tf] </a:t>
            </a:r>
            <a:r>
              <a:rPr lang="en-US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cj:yfdf</a:t>
            </a: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3/kl/</a:t>
            </a:r>
            <a:r>
              <a:rPr lang="en-US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;"</a:t>
            </a:r>
            <a:r>
              <a:rPr lang="en-US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lrs</a:t>
            </a: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</a:t>
            </a:r>
            <a:r>
              <a:rPr lang="en-US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kmf</a:t>
            </a: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</a:t>
            </a:r>
            <a:r>
              <a:rPr lang="en-US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fdx¿df</a:t>
            </a: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ljj</a:t>
            </a: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</a:t>
            </a:r>
            <a:r>
              <a:rPr lang="en-US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cBfjlws</a:t>
            </a: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u/L </a:t>
            </a:r>
            <a:r>
              <a:rPr lang="en-US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d'Vo</a:t>
            </a: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k|ZgfjnL</a:t>
            </a: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kmf</a:t>
            </a: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</a:t>
            </a:r>
            <a:r>
              <a:rPr lang="en-US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fddf</a:t>
            </a: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ljj</a:t>
            </a: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</a:t>
            </a:r>
            <a:r>
              <a:rPr lang="en-US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eg</a:t>
            </a:r>
            <a:r>
              <a:rPr lang="en-US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'{ kb{5 . </a:t>
            </a:r>
          </a:p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sz="48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068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2E8531-2100-4162-AB0E-455865D0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21237"/>
          </a:xfrm>
        </p:spPr>
        <p:txBody>
          <a:bodyPr>
            <a:noAutofit/>
          </a:bodyPr>
          <a:lstStyle/>
          <a:p>
            <a:r>
              <a:rPr lang="en-US" dirty="0">
                <a:latin typeface="Preeti" pitchFamily="2" charset="0"/>
              </a:rPr>
              <a:t>3/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3/kl/</a:t>
            </a:r>
            <a:r>
              <a:rPr lang="en-US" dirty="0" err="1">
                <a:latin typeface="Preeti" pitchFamily="2" charset="0"/>
              </a:rPr>
              <a:t>jf</a:t>
            </a:r>
            <a:r>
              <a:rPr lang="en-US" dirty="0">
                <a:latin typeface="Preeti" pitchFamily="2" charset="0"/>
              </a:rPr>
              <a:t>/ ;"</a:t>
            </a:r>
            <a:r>
              <a:rPr lang="en-US" dirty="0" err="1">
                <a:latin typeface="Preeti" pitchFamily="2" charset="0"/>
              </a:rPr>
              <a:t>rLs</a:t>
            </a:r>
            <a:r>
              <a:rPr lang="en-US" dirty="0">
                <a:latin typeface="Preeti" pitchFamily="2" charset="0"/>
              </a:rPr>
              <a:t>/0f </a:t>
            </a:r>
            <a:r>
              <a:rPr lang="en-US" dirty="0" err="1">
                <a:latin typeface="Preeti" pitchFamily="2" charset="0"/>
              </a:rPr>
              <a:t>kmf</a:t>
            </a:r>
            <a:r>
              <a:rPr lang="en-US" dirty="0">
                <a:latin typeface="Preeti" pitchFamily="2" charset="0"/>
              </a:rPr>
              <a:t>/</a:t>
            </a:r>
            <a:r>
              <a:rPr lang="en-US" dirty="0" err="1">
                <a:latin typeface="Preeti" pitchFamily="2" charset="0"/>
              </a:rPr>
              <a:t>fddf</a:t>
            </a:r>
            <a:r>
              <a:rPr lang="en-US" dirty="0">
                <a:latin typeface="Preeti" pitchFamily="2" charset="0"/>
              </a:rPr>
              <a:t> ;'</a:t>
            </a:r>
            <a:r>
              <a:rPr lang="en-US" dirty="0" err="1">
                <a:latin typeface="Preeti" pitchFamily="2" charset="0"/>
              </a:rPr>
              <a:t>wf</a:t>
            </a:r>
            <a:r>
              <a:rPr lang="en-US" dirty="0">
                <a:latin typeface="Preeti" pitchFamily="2" charset="0"/>
              </a:rPr>
              <a:t>/, kl/</a:t>
            </a:r>
            <a:r>
              <a:rPr lang="en-US" dirty="0" err="1">
                <a:latin typeface="Preeti" pitchFamily="2" charset="0"/>
              </a:rPr>
              <a:t>dfh</a:t>
            </a:r>
            <a:r>
              <a:rPr lang="en-US" dirty="0">
                <a:latin typeface="Preeti" pitchFamily="2" charset="0"/>
              </a:rPr>
              <a:t>{g </a:t>
            </a:r>
            <a:r>
              <a:rPr lang="en-US" dirty="0" err="1">
                <a:latin typeface="Preeti" pitchFamily="2" charset="0"/>
              </a:rPr>
              <a:t>tyf</a:t>
            </a:r>
            <a:r>
              <a:rPr lang="en-US" dirty="0">
                <a:latin typeface="Preeti" pitchFamily="2" charset="0"/>
              </a:rPr>
              <a:t> </a:t>
            </a:r>
            <a:r>
              <a:rPr lang="en-US" dirty="0" err="1">
                <a:latin typeface="Preeti" pitchFamily="2" charset="0"/>
              </a:rPr>
              <a:t>cBfjlws</a:t>
            </a:r>
            <a:r>
              <a:rPr lang="en-US" dirty="0">
                <a:latin typeface="Preeti" pitchFamily="2" charset="0"/>
              </a:rPr>
              <a:t> ug'{kg]{ </a:t>
            </a:r>
            <a:r>
              <a:rPr lang="en-US" dirty="0" err="1">
                <a:latin typeface="Preeti" pitchFamily="2" charset="0"/>
              </a:rPr>
              <a:t>cj:yfx</a:t>
            </a:r>
            <a:r>
              <a:rPr lang="en-US" dirty="0">
                <a:latin typeface="Preeti" pitchFamily="2" charset="0"/>
              </a:rPr>
              <a:t>? M </a:t>
            </a:r>
            <a:endParaRPr lang="en-US" b="1" dirty="0">
              <a:solidFill>
                <a:srgbClr val="142DAC"/>
              </a:solidFill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DF8BBA-3ECF-4886-BD10-BD8B19E2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3" y="1413164"/>
            <a:ext cx="11735615" cy="5173450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^=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cGo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sf/0fsf]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pbfx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/0f M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dfgf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} @) g++=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qmd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;+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Vofsf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kl/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5'6\6LleGg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eO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{ @ kl/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jf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ePsf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] /x]5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eg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b]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xfo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cg';f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/ 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cBfjlws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ug'{</a:t>
            </a:r>
            <a:r>
              <a:rPr lang="en-US" sz="2400" dirty="0" err="1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Kfb</a:t>
            </a:r>
            <a:r>
              <a:rPr lang="en-US" sz="24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{5   </a:t>
            </a:r>
          </a:p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70510" algn="l"/>
                <a:tab pos="540385" algn="l"/>
                <a:tab pos="810260" algn="l"/>
                <a:tab pos="1080135" algn="l"/>
                <a:tab pos="1980565" algn="l"/>
              </a:tabLst>
            </a:pPr>
            <a:r>
              <a:rPr lang="en-US" sz="4800" dirty="0">
                <a:latin typeface="Sagarmatha" pitchFamily="2" charset="0"/>
                <a:ea typeface="MS Mincho" panose="02020609040205080304" pitchFamily="49" charset="-128"/>
                <a:cs typeface="Angsana New" panose="02020603050405020304" pitchFamily="18" charset="-34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6DA0C3-8110-4990-BB41-2215090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3E2129F-E07E-4A10-9244-0ADADA55D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3" y="2235689"/>
            <a:ext cx="12192000" cy="4398760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xmlns="" id="{673467D2-2FAF-458C-832A-D97C13B68F08}"/>
              </a:ext>
            </a:extLst>
          </p:cNvPr>
          <p:cNvSpPr/>
          <p:nvPr/>
        </p:nvSpPr>
        <p:spPr>
          <a:xfrm>
            <a:off x="6904453" y="1951045"/>
            <a:ext cx="4791679" cy="284643"/>
          </a:xfrm>
          <a:prstGeom prst="wedgeRectCallout">
            <a:avLst>
              <a:gd name="adj1" fmla="val -63939"/>
              <a:gd name="adj2" fmla="val 730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Preeti" pitchFamily="2" charset="0"/>
              </a:rPr>
              <a:t>;~ho </a:t>
            </a:r>
            <a:r>
              <a:rPr lang="en-US" sz="2000" dirty="0" err="1">
                <a:latin typeface="Preeti" pitchFamily="2" charset="0"/>
              </a:rPr>
              <a:t>ofbjsf</a:t>
            </a:r>
            <a:r>
              <a:rPr lang="en-US" sz="2000" dirty="0">
                <a:latin typeface="Preeti" pitchFamily="2" charset="0"/>
              </a:rPr>
              <a:t>] kl/</a:t>
            </a:r>
            <a:r>
              <a:rPr lang="en-US" sz="2000" dirty="0" err="1">
                <a:latin typeface="Preeti" pitchFamily="2" charset="0"/>
              </a:rPr>
              <a:t>jf</a:t>
            </a:r>
            <a:r>
              <a:rPr lang="en-US" sz="2000" dirty="0">
                <a:latin typeface="Preeti" pitchFamily="2" charset="0"/>
              </a:rPr>
              <a:t>/af6 ;</a:t>
            </a:r>
            <a:r>
              <a:rPr lang="en-US" sz="2000" dirty="0" err="1">
                <a:latin typeface="Preeti" pitchFamily="2" charset="0"/>
              </a:rPr>
              <a:t>Gtf</a:t>
            </a:r>
            <a:r>
              <a:rPr lang="en-US" sz="2000" dirty="0">
                <a:latin typeface="Preeti" pitchFamily="2" charset="0"/>
              </a:rPr>
              <a:t>]</a:t>
            </a:r>
            <a:r>
              <a:rPr lang="en-US" sz="2000" dirty="0" err="1">
                <a:latin typeface="Preeti" pitchFamily="2" charset="0"/>
              </a:rPr>
              <a:t>ifsf</a:t>
            </a:r>
            <a:r>
              <a:rPr lang="en-US" sz="2000" dirty="0">
                <a:latin typeface="Preeti" pitchFamily="2" charset="0"/>
              </a:rPr>
              <a:t>] kl/</a:t>
            </a:r>
            <a:r>
              <a:rPr lang="en-US" sz="2000" dirty="0" err="1">
                <a:latin typeface="Preeti" pitchFamily="2" charset="0"/>
              </a:rPr>
              <a:t>jf</a:t>
            </a:r>
            <a:r>
              <a:rPr lang="en-US" sz="2000" dirty="0">
                <a:latin typeface="Preeti" pitchFamily="2" charset="0"/>
              </a:rPr>
              <a:t>/ 5'l6\6Psf] 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xmlns="" id="{80709257-9DA8-4B54-A475-50241C49AD3A}"/>
              </a:ext>
            </a:extLst>
          </p:cNvPr>
          <p:cNvSpPr/>
          <p:nvPr/>
        </p:nvSpPr>
        <p:spPr>
          <a:xfrm>
            <a:off x="6307893" y="3950990"/>
            <a:ext cx="171144" cy="26834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162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29051" y="2136339"/>
            <a:ext cx="9130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3600" b="1" dirty="0">
                <a:solidFill>
                  <a:srgbClr val="C00000"/>
                </a:solidFill>
              </a:rPr>
              <a:t>अतिरिक्त जानकारीको लागि निर्देशिकाको विस्तृत अध्ययन गर्नुहोला ।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60833" y="3754650"/>
            <a:ext cx="43188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dirty="0">
                <a:solidFill>
                  <a:schemeClr val="accent2">
                    <a:lumMod val="75000"/>
                  </a:schemeClr>
                </a:solidFill>
              </a:rPr>
              <a:t>धन्यवाद</a:t>
            </a:r>
            <a:r>
              <a:rPr lang="en-US" sz="8800" dirty="0">
                <a:solidFill>
                  <a:schemeClr val="accent2">
                    <a:lumMod val="75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9247285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52131" y="2402006"/>
            <a:ext cx="662232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dirty="0">
                <a:solidFill>
                  <a:srgbClr val="142DAC"/>
                </a:solidFill>
              </a:rPr>
              <a:t>केही जिज्ञासा</a:t>
            </a:r>
            <a:r>
              <a:rPr lang="en-US" sz="8800" dirty="0">
                <a:solidFill>
                  <a:srgbClr val="142DAC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10600415"/>
      </p:ext>
    </p:extLst>
  </p:cSld>
  <p:clrMapOvr>
    <a:masterClrMapping/>
  </p:clrMapOvr>
</p:sld>
</file>

<file path=ppt/theme/theme1.xml><?xml version="1.0" encoding="utf-8"?>
<a:theme xmlns:a="http://schemas.openxmlformats.org/drawingml/2006/main" name="राष्ट्रिय औद्योगिक सर्वेक्षण २०७६ मास्टर स्लाइड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राष्ट्रिय औद्योगिक सर्वेक्षण २०७६ मास्टर स्लाइड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राष्ट्रिय औद्योगिक सर्वेक्षण २०७६ मास्टर स्लाइड</Template>
  <TotalTime>1238</TotalTime>
  <Words>1481</Words>
  <Application>Microsoft Office PowerPoint</Application>
  <PresentationFormat>Widescreen</PresentationFormat>
  <Paragraphs>104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9" baseType="lpstr">
      <vt:lpstr>Angsana New</vt:lpstr>
      <vt:lpstr>Arial</vt:lpstr>
      <vt:lpstr>Arial Narrow</vt:lpstr>
      <vt:lpstr>Calibri</vt:lpstr>
      <vt:lpstr>Ganesh</vt:lpstr>
      <vt:lpstr>Himchuli</vt:lpstr>
      <vt:lpstr>Kalimati</vt:lpstr>
      <vt:lpstr>Khaki</vt:lpstr>
      <vt:lpstr>Kokila</vt:lpstr>
      <vt:lpstr>Mangal</vt:lpstr>
      <vt:lpstr>MS Mincho</vt:lpstr>
      <vt:lpstr>Preeti</vt:lpstr>
      <vt:lpstr>Sagarmatha</vt:lpstr>
      <vt:lpstr>Times New Roman</vt:lpstr>
      <vt:lpstr>Wingdings</vt:lpstr>
      <vt:lpstr>राष्ट्रिय औद्योगिक सर्वेक्षण २०७६ मास्टर स्लाइड</vt:lpstr>
      <vt:lpstr>1_राष्ट्रिय औद्योगिक सर्वेक्षण २०७६ मास्टर स्लाइड</vt:lpstr>
      <vt:lpstr>गणकको काम, कर्तव्य र दायित्व cGtu{t 3/ tyf 3/kl/jf/ ;"rLs/0f cBfjlws sfo{ </vt:lpstr>
      <vt:lpstr>;"rLs/0f kmf/fddf ;'wf/, kl/dfh{g tyf cBfjlws</vt:lpstr>
      <vt:lpstr>;'kl/j]Ifsn] lbPsf] ;"rLs/0f ptf/sf] pbfx/0f M </vt:lpstr>
      <vt:lpstr>3/ tyf 3/kl/jf/ ;"rLs/0f kmf/fddf ;'wf/, kl/dfh{g tyf cBfjlws ug'{kg]{ cj:yfx? M </vt:lpstr>
      <vt:lpstr>3/ tyf 3/kl/jf/ ;"rLs/0f kmf/fddf ;'wf/, kl/dfh{g tyf cBfjlws ug'{kg]{ cj:yfx? M </vt:lpstr>
      <vt:lpstr>3/ tyf 3/kl/jf/ ;"rLs/0f kmf/fddf ;'wf/, kl/dfh{g tyf cBfjlws ug'{kg]{ cj:yfx? M </vt:lpstr>
      <vt:lpstr>3/ tyf 3/kl/jf/ ;"rLs/0f kmf/fddf ;'wf/, kl/dfh{g tyf cBfjlws ug'{kg]{ cj:yfx? M </vt:lpstr>
      <vt:lpstr>3/ tyf 3/kl/jf/ ;"rLs/0f kmf/fddf ;'wf/, kl/dfh{g tyf cBfjlws ug'{kg]{ cj:yfx? M </vt:lpstr>
      <vt:lpstr>3/ tyf 3/kl/jf/ ;"rLs/0f kmf/fddf ;'wf/, kl/dfh{g tyf cBfjlws ug'{kg]{ cj:yfx? M </vt:lpstr>
      <vt:lpstr>3/ tyf 3/kl/jf/ ;"rLs/0f kmf/fddf ;'wf/, kl/dfh{g tyf cBfjlws ug'{kg]{ cj:yfx? M </vt:lpstr>
      <vt:lpstr>3/ tyf 3/kl/jf/ ;"rLs/0f kmf/fddf ;'wf/, kl/dfh{g tyf cBfjlws ug'{kg]{ cj:yfx? M </vt:lpstr>
      <vt:lpstr>3/ tyf 3/kl/jf/ ;"rLs/0f kmf/fddf ;'wf/, kl/dfh{g tyf cBfjlws ug'{kg]{ cj:yfx? M </vt:lpstr>
      <vt:lpstr>3/ tyf 3/kl/jf/ ;"rLs/0f kmf/fddf ;'wf/, kl/dfh{g tyf cBfjlws ug'{kg]{ cj:yfx? M </vt:lpstr>
      <vt:lpstr>3/ tyf 3/kl/jf/ ;"rLs/0f kmf/fddf ;'wf/, kl/dfh{g tyf cBfjlws ug'{kg]{ cj:yfx? M </vt:lpstr>
      <vt:lpstr>3/ tyf 3/kl/jf/ ;"rLs/0f kmf/fddf ;'wf/, kl/dfh{g tyf cBfjlws ug'{kg]{ cj:yfx? M </vt:lpstr>
      <vt:lpstr>;"rLs/0f ubf{ bf]xf]/f] el/Psf] cj:yfsf] pbfx/0f  </vt:lpstr>
      <vt:lpstr>;"rLs/0f ubf{ bf]xf]/f] el/Psf] cj:yfsf] ;RofOPsf] pbfx/0f  </vt:lpstr>
      <vt:lpstr>3/ tyf 3/kl/jf/ ;"rLs/0f kmf/fddf ;'wf/, kl/dfh{g tyf cBfjlws ug'{kg]{ cj:yfx? M </vt:lpstr>
      <vt:lpstr>3/ tyf 3/kl/jf/ ;"rLs/0f kmf/fddf ;'wf/, kl/dfh{g tyf cBfjlws ug'{kg]{ cj:yfx? M </vt:lpstr>
      <vt:lpstr>3/ tyf 3/kl/jf/ ;"rLs/0f kmf/fddf ;'wf/, kl/dfh{g tyf cBfjlws ug'{kg]{ cj:yfx? M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v08 (= u}/ cf}Bf]lus ;]jfjfkt vr{ /sd</dc:title>
  <dc:creator>User</dc:creator>
  <cp:lastModifiedBy>Windows User</cp:lastModifiedBy>
  <cp:revision>128</cp:revision>
  <dcterms:created xsi:type="dcterms:W3CDTF">2019-12-29T13:45:36Z</dcterms:created>
  <dcterms:modified xsi:type="dcterms:W3CDTF">2020-03-11T16:12:15Z</dcterms:modified>
</cp:coreProperties>
</file>