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48" r:id="rId1"/>
  </p:sldMasterIdLst>
  <p:notesMasterIdLst>
    <p:notesMasterId r:id="rId131"/>
  </p:notesMasterIdLst>
  <p:sldIdLst>
    <p:sldId id="256" r:id="rId2"/>
    <p:sldId id="257" r:id="rId3"/>
    <p:sldId id="329" r:id="rId4"/>
    <p:sldId id="331" r:id="rId5"/>
    <p:sldId id="332" r:id="rId6"/>
    <p:sldId id="333" r:id="rId7"/>
    <p:sldId id="400" r:id="rId8"/>
    <p:sldId id="337" r:id="rId9"/>
    <p:sldId id="334" r:id="rId10"/>
    <p:sldId id="335" r:id="rId11"/>
    <p:sldId id="489" r:id="rId12"/>
    <p:sldId id="336" r:id="rId13"/>
    <p:sldId id="436" r:id="rId14"/>
    <p:sldId id="401" r:id="rId15"/>
    <p:sldId id="435" r:id="rId16"/>
    <p:sldId id="460" r:id="rId17"/>
    <p:sldId id="461" r:id="rId18"/>
    <p:sldId id="272" r:id="rId19"/>
    <p:sldId id="438" r:id="rId20"/>
    <p:sldId id="402" r:id="rId21"/>
    <p:sldId id="439" r:id="rId22"/>
    <p:sldId id="403" r:id="rId23"/>
    <p:sldId id="404" r:id="rId24"/>
    <p:sldId id="347" r:id="rId25"/>
    <p:sldId id="376" r:id="rId26"/>
    <p:sldId id="377" r:id="rId27"/>
    <p:sldId id="405" r:id="rId28"/>
    <p:sldId id="463" r:id="rId29"/>
    <p:sldId id="346" r:id="rId30"/>
    <p:sldId id="345" r:id="rId31"/>
    <p:sldId id="344" r:id="rId32"/>
    <p:sldId id="341" r:id="rId33"/>
    <p:sldId id="350" r:id="rId34"/>
    <p:sldId id="348" r:id="rId35"/>
    <p:sldId id="442" r:id="rId36"/>
    <p:sldId id="440" r:id="rId37"/>
    <p:sldId id="441" r:id="rId38"/>
    <p:sldId id="443" r:id="rId39"/>
    <p:sldId id="444" r:id="rId40"/>
    <p:sldId id="446" r:id="rId41"/>
    <p:sldId id="445" r:id="rId42"/>
    <p:sldId id="447" r:id="rId43"/>
    <p:sldId id="448" r:id="rId44"/>
    <p:sldId id="449" r:id="rId45"/>
    <p:sldId id="450" r:id="rId46"/>
    <p:sldId id="451" r:id="rId47"/>
    <p:sldId id="457" r:id="rId48"/>
    <p:sldId id="407" r:id="rId49"/>
    <p:sldId id="384" r:id="rId50"/>
    <p:sldId id="455" r:id="rId51"/>
    <p:sldId id="458" r:id="rId52"/>
    <p:sldId id="351" r:id="rId53"/>
    <p:sldId id="456" r:id="rId54"/>
    <p:sldId id="459" r:id="rId55"/>
    <p:sldId id="352" r:id="rId56"/>
    <p:sldId id="408" r:id="rId57"/>
    <p:sldId id="409" r:id="rId58"/>
    <p:sldId id="410" r:id="rId59"/>
    <p:sldId id="411" r:id="rId60"/>
    <p:sldId id="430" r:id="rId61"/>
    <p:sldId id="464" r:id="rId62"/>
    <p:sldId id="356" r:id="rId63"/>
    <p:sldId id="465" r:id="rId64"/>
    <p:sldId id="357" r:id="rId65"/>
    <p:sldId id="467" r:id="rId66"/>
    <p:sldId id="468" r:id="rId67"/>
    <p:sldId id="358" r:id="rId68"/>
    <p:sldId id="469" r:id="rId69"/>
    <p:sldId id="474" r:id="rId70"/>
    <p:sldId id="360" r:id="rId71"/>
    <p:sldId id="365" r:id="rId72"/>
    <p:sldId id="363" r:id="rId73"/>
    <p:sldId id="361" r:id="rId74"/>
    <p:sldId id="367" r:id="rId75"/>
    <p:sldId id="364" r:id="rId76"/>
    <p:sldId id="366" r:id="rId77"/>
    <p:sldId id="425" r:id="rId78"/>
    <p:sldId id="426" r:id="rId79"/>
    <p:sldId id="470" r:id="rId80"/>
    <p:sldId id="427" r:id="rId81"/>
    <p:sldId id="471" r:id="rId82"/>
    <p:sldId id="359" r:id="rId83"/>
    <p:sldId id="472" r:id="rId84"/>
    <p:sldId id="368" r:id="rId85"/>
    <p:sldId id="369" r:id="rId86"/>
    <p:sldId id="473" r:id="rId87"/>
    <p:sldId id="370" r:id="rId88"/>
    <p:sldId id="371" r:id="rId89"/>
    <p:sldId id="432" r:id="rId90"/>
    <p:sldId id="372" r:id="rId91"/>
    <p:sldId id="412" r:id="rId92"/>
    <p:sldId id="413" r:id="rId93"/>
    <p:sldId id="414" r:id="rId94"/>
    <p:sldId id="415" r:id="rId95"/>
    <p:sldId id="417" r:id="rId96"/>
    <p:sldId id="416" r:id="rId97"/>
    <p:sldId id="421" r:id="rId98"/>
    <p:sldId id="418" r:id="rId99"/>
    <p:sldId id="419" r:id="rId100"/>
    <p:sldId id="420" r:id="rId101"/>
    <p:sldId id="422" r:id="rId102"/>
    <p:sldId id="433" r:id="rId103"/>
    <p:sldId id="378" r:id="rId104"/>
    <p:sldId id="381" r:id="rId105"/>
    <p:sldId id="382" r:id="rId106"/>
    <p:sldId id="383" r:id="rId107"/>
    <p:sldId id="385" r:id="rId108"/>
    <p:sldId id="424" r:id="rId109"/>
    <p:sldId id="387" r:id="rId110"/>
    <p:sldId id="388" r:id="rId111"/>
    <p:sldId id="392" r:id="rId112"/>
    <p:sldId id="394" r:id="rId113"/>
    <p:sldId id="395" r:id="rId114"/>
    <p:sldId id="453" r:id="rId115"/>
    <p:sldId id="338" r:id="rId116"/>
    <p:sldId id="476" r:id="rId117"/>
    <p:sldId id="488" r:id="rId118"/>
    <p:sldId id="477" r:id="rId119"/>
    <p:sldId id="475" r:id="rId120"/>
    <p:sldId id="478" r:id="rId121"/>
    <p:sldId id="480" r:id="rId122"/>
    <p:sldId id="481" r:id="rId123"/>
    <p:sldId id="482" r:id="rId124"/>
    <p:sldId id="483" r:id="rId125"/>
    <p:sldId id="484" r:id="rId126"/>
    <p:sldId id="485" r:id="rId127"/>
    <p:sldId id="486" r:id="rId128"/>
    <p:sldId id="487" r:id="rId129"/>
    <p:sldId id="479" r:id="rId130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gdelrishiram@gmail.com" initials="s" lastIdx="1" clrIdx="0">
    <p:extLst>
      <p:ext uri="{19B8F6BF-5375-455C-9EA6-DF929625EA0E}">
        <p15:presenceInfo xmlns:p15="http://schemas.microsoft.com/office/powerpoint/2012/main" userId="eb23dc28227e6c1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83" autoAdjust="0"/>
    <p:restoredTop sz="93881" autoAdjust="0"/>
  </p:normalViewPr>
  <p:slideViewPr>
    <p:cSldViewPr snapToGrid="0">
      <p:cViewPr varScale="1">
        <p:scale>
          <a:sx n="59" d="100"/>
          <a:sy n="59" d="100"/>
        </p:scale>
        <p:origin x="739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notesMaster" Target="notesMasters/notesMaster1.xml"/><Relationship Id="rId136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commentAuthors" Target="commentAuthor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09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9359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3661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7818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428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435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8149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0181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970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6938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0290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4762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6298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9808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0048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9414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09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1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  <a:endParaRPr lang="en-US" sz="1400" b="0" dirty="0">
              <a:solidFill>
                <a:srgbClr val="FF0000"/>
              </a:solidFill>
              <a:cs typeface="Kalimati" panose="00000400000000000000" pitchFamily="2"/>
            </a:endParaRP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</a:p>
        </p:txBody>
      </p:sp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367158" y="6388925"/>
            <a:ext cx="1824842" cy="457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 descr="Image result for logo of nepal government">
            <a:extLst>
              <a:ext uri="{FF2B5EF4-FFF2-40B4-BE49-F238E27FC236}">
                <a16:creationId xmlns:a16="http://schemas.microsoft.com/office/drawing/2014/main" id="{4BF3C297-642D-4134-82DF-1D665AA1DD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9" y="27166"/>
            <a:ext cx="692131" cy="58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8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98.jpeg"/><Relationship Id="rId7" Type="http://schemas.openxmlformats.org/officeDocument/2006/relationships/image" Target="../media/image10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Relationship Id="rId9" Type="http://schemas.openxmlformats.org/officeDocument/2006/relationships/image" Target="../media/image104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7" Type="http://schemas.openxmlformats.org/officeDocument/2006/relationships/image" Target="../media/image121.pn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7" Type="http://schemas.openxmlformats.org/officeDocument/2006/relationships/image" Target="../media/image127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3" Type="http://schemas.openxmlformats.org/officeDocument/2006/relationships/image" Target="../media/image129.png"/><Relationship Id="rId7" Type="http://schemas.openxmlformats.org/officeDocument/2006/relationships/image" Target="../media/image133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8.png"/><Relationship Id="rId4" Type="http://schemas.openxmlformats.org/officeDocument/2006/relationships/image" Target="../media/image137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2.png"/><Relationship Id="rId4" Type="http://schemas.openxmlformats.org/officeDocument/2006/relationships/image" Target="../media/image141.pn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6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0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3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3" Type="http://schemas.openxmlformats.org/officeDocument/2006/relationships/image" Target="../media/image152.png"/><Relationship Id="rId7" Type="http://schemas.openxmlformats.org/officeDocument/2006/relationships/image" Target="../media/image156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5.png"/><Relationship Id="rId5" Type="http://schemas.openxmlformats.org/officeDocument/2006/relationships/image" Target="../media/image154.png"/><Relationship Id="rId4" Type="http://schemas.openxmlformats.org/officeDocument/2006/relationships/image" Target="../media/image153.png"/><Relationship Id="rId9" Type="http://schemas.openxmlformats.org/officeDocument/2006/relationships/image" Target="../media/image158.png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3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3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3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3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3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3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3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 txBox="1">
            <a:spLocks/>
          </p:cNvSpPr>
          <p:nvPr/>
        </p:nvSpPr>
        <p:spPr>
          <a:xfrm>
            <a:off x="396240" y="1085891"/>
            <a:ext cx="11246028" cy="191780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4000" b="1" dirty="0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/fli6\|o hgu0fgf @)&amp;*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4000" b="1" dirty="0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6\</a:t>
            </a:r>
            <a:r>
              <a:rPr lang="en-US" sz="4000" b="1" dirty="0" err="1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ofan</a:t>
            </a:r>
            <a:r>
              <a:rPr lang="en-US" sz="4000" b="1" dirty="0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]6 </a:t>
            </a:r>
            <a:r>
              <a:rPr lang="en-US" sz="4000" b="1" dirty="0" err="1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k|of</a:t>
            </a:r>
            <a:r>
              <a:rPr lang="en-US" sz="4000" b="1" dirty="0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]</a:t>
            </a:r>
            <a:r>
              <a:rPr lang="en-US" sz="4000" b="1" dirty="0" err="1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ustf</a:t>
            </a:r>
            <a:r>
              <a:rPr lang="en-US" sz="4000" b="1" dirty="0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{</a:t>
            </a:r>
            <a:r>
              <a:rPr lang="en-US" sz="4000" b="1" dirty="0" err="1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x?sf</a:t>
            </a:r>
            <a:r>
              <a:rPr lang="en-US" sz="4000" b="1" dirty="0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] </a:t>
            </a:r>
            <a:r>
              <a:rPr lang="en-US" sz="4000" b="1" dirty="0" err="1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nflu</a:t>
            </a:r>
            <a:r>
              <a:rPr lang="en-US" sz="4000" b="1" dirty="0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en-US" sz="4000" b="1" dirty="0" err="1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k|lzIfs</a:t>
            </a:r>
            <a:r>
              <a:rPr lang="en-US" sz="4000" b="1" dirty="0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en-US" sz="4000" b="1" dirty="0" err="1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tflnd</a:t>
            </a:r>
            <a:endParaRPr lang="en-US" sz="4000" b="1" dirty="0">
              <a:solidFill>
                <a:srgbClr val="142DAC"/>
              </a:solidFill>
              <a:latin typeface="Preeti" pitchFamily="2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3600" b="1" dirty="0" err="1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ldlt</a:t>
            </a:r>
            <a:r>
              <a:rPr lang="en-US" sz="3600" b="1" dirty="0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@)&amp;* a}</a:t>
            </a:r>
            <a:r>
              <a:rPr lang="en-US" sz="3600" b="1" dirty="0" err="1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zfv</a:t>
            </a:r>
            <a:r>
              <a:rPr lang="en-US" sz="3600" b="1" dirty="0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!! / !@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549732" y="4158486"/>
            <a:ext cx="7679508" cy="1998961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========================================</a:t>
            </a: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=============================================</a:t>
            </a:r>
            <a:endParaRPr lang="ne-NP" b="1" dirty="0">
              <a:solidFill>
                <a:srgbClr val="002060"/>
              </a:solidFill>
              <a:latin typeface="Ganesh" pitchFamily="2" charset="0"/>
              <a:ea typeface="Calibri"/>
              <a:cs typeface="Kalimati" panose="00000400000000000000" pitchFamily="2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235" y="4158486"/>
            <a:ext cx="3187033" cy="21246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Slide Number Placeholder 19"/>
          <p:cNvSpPr txBox="1">
            <a:spLocks/>
          </p:cNvSpPr>
          <p:nvPr/>
        </p:nvSpPr>
        <p:spPr>
          <a:xfrm>
            <a:off x="11826240" y="6471920"/>
            <a:ext cx="340360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352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63497"/>
            <a:ext cx="2798990" cy="2099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182" y="633302"/>
            <a:ext cx="9011920" cy="6033311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6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-10633" y="1748836"/>
            <a:ext cx="2798990" cy="1908757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sz="4400" b="1" dirty="0">
                <a:solidFill>
                  <a:srgbClr val="002060"/>
                </a:solidFill>
                <a:latin typeface="Preeti" pitchFamily="2" charset="0"/>
                <a:cs typeface="Kalimati" panose="00000400000000000000" pitchFamily="2"/>
              </a:rPr>
              <a:t>प्रस्तुतिका विषय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57632" y="1795976"/>
            <a:ext cx="8290560" cy="4207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5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latin typeface="Preeti" pitchFamily="2" charset="0"/>
                <a:cs typeface="Kalimati" pitchFamily="2"/>
              </a:rPr>
              <a:t>kl/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ro</a:t>
            </a:r>
            <a:r>
              <a:rPr lang="en-US" sz="2400" dirty="0">
                <a:latin typeface="Preeti" pitchFamily="2" charset="0"/>
                <a:cs typeface="Kalimati" pitchFamily="2"/>
              </a:rPr>
              <a:t> / hgu0fgf nut 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Joj:yfkg</a:t>
            </a:r>
            <a:r>
              <a:rPr lang="en-US" sz="2400" dirty="0">
                <a:latin typeface="Preeti" pitchFamily="2" charset="0"/>
                <a:cs typeface="Kalimati" pitchFamily="2"/>
              </a:rPr>
              <a:t> ;~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rfng</a:t>
            </a:r>
            <a:r>
              <a:rPr lang="en-US" sz="2400" dirty="0">
                <a:latin typeface="Preeti" pitchFamily="2" charset="0"/>
                <a:cs typeface="Kalimati" pitchFamily="2"/>
              </a:rPr>
              <a:t> ;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DaGwL</a:t>
            </a:r>
            <a:r>
              <a:rPr lang="en-US" sz="2400" dirty="0">
                <a:latin typeface="Preeti" pitchFamily="2" charset="0"/>
                <a:cs typeface="Kalimati" pitchFamily="2"/>
              </a:rPr>
              <a:t> ;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fdfGo</a:t>
            </a:r>
            <a:r>
              <a:rPr lang="en-US" sz="2400" dirty="0">
                <a:latin typeface="Preeti" pitchFamily="2" charset="0"/>
                <a:cs typeface="Kalimati" pitchFamily="2"/>
              </a:rPr>
              <a:t> 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hfgsf</a:t>
            </a:r>
            <a:r>
              <a:rPr lang="en-US" sz="2400" dirty="0">
                <a:latin typeface="Preeti" pitchFamily="2" charset="0"/>
                <a:cs typeface="Kalimati" pitchFamily="2"/>
              </a:rPr>
              <a:t>/L</a:t>
            </a:r>
          </a:p>
          <a:p>
            <a:pPr marL="342900" indent="-342900">
              <a:lnSpc>
                <a:spcPct val="125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latin typeface="Preeti" pitchFamily="2" charset="0"/>
                <a:cs typeface="Kalimati" pitchFamily="2"/>
              </a:rPr>
              <a:t>/fli6«o hgu0fgf @)&amp;* M nut 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Joj:yfkg</a:t>
            </a:r>
            <a:r>
              <a:rPr lang="en-US" sz="2400" dirty="0">
                <a:latin typeface="Preeti" pitchFamily="2" charset="0"/>
                <a:cs typeface="Kalimati" pitchFamily="2"/>
              </a:rPr>
              <a:t> k|0ffnL ;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Grfng</a:t>
            </a:r>
            <a:r>
              <a:rPr lang="en-US" sz="2400" dirty="0">
                <a:latin typeface="Preeti" pitchFamily="2" charset="0"/>
                <a:cs typeface="Kalimati" pitchFamily="2"/>
              </a:rPr>
              <a:t> ug]{ 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tl</a:t>
            </a:r>
            <a:r>
              <a:rPr lang="en-US" sz="2400" dirty="0">
                <a:latin typeface="Preeti" pitchFamily="2" charset="0"/>
                <a:cs typeface="Kalimati" pitchFamily="2"/>
              </a:rPr>
              <a:t>/sf</a:t>
            </a:r>
          </a:p>
          <a:p>
            <a:pPr marL="342900" indent="-342900">
              <a:lnSpc>
                <a:spcPct val="125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latin typeface="Preeti" pitchFamily="2" charset="0"/>
                <a:cs typeface="Kalimati" pitchFamily="2"/>
              </a:rPr>
              <a:t>6\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ofan</a:t>
            </a:r>
            <a:r>
              <a:rPr lang="en-US" sz="2400" dirty="0">
                <a:latin typeface="Preeti" pitchFamily="2" charset="0"/>
                <a:cs typeface="Kalimati" pitchFamily="2"/>
              </a:rPr>
              <a:t>]6sf] dxTjk"0f{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 </a:t>
            </a:r>
            <a:r>
              <a:rPr lang="en-US" sz="2400" dirty="0">
                <a:latin typeface="Preeti" pitchFamily="2" charset="0"/>
                <a:cs typeface="Kalimati" pitchFamily="2"/>
              </a:rPr>
              <a:t>x? / 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To;sf</a:t>
            </a:r>
            <a:r>
              <a:rPr lang="en-US" sz="2400" dirty="0">
                <a:latin typeface="Preeti" pitchFamily="2" charset="0"/>
                <a:cs typeface="Kalimati" pitchFamily="2"/>
              </a:rPr>
              <a:t>] 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k|of</a:t>
            </a:r>
            <a:r>
              <a:rPr lang="en-US" sz="2400" dirty="0">
                <a:latin typeface="Preeti" pitchFamily="2" charset="0"/>
                <a:cs typeface="Kalimati" pitchFamily="2"/>
              </a:rPr>
              <a:t>]u ;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DaGwL</a:t>
            </a:r>
            <a:r>
              <a:rPr lang="en-US" sz="2400" dirty="0">
                <a:latin typeface="Preeti" pitchFamily="2" charset="0"/>
                <a:cs typeface="Kalimati" pitchFamily="2"/>
              </a:rPr>
              <a:t> 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hfgsf</a:t>
            </a:r>
            <a:r>
              <a:rPr lang="en-US" sz="2400" dirty="0">
                <a:latin typeface="Preeti" pitchFamily="2" charset="0"/>
                <a:cs typeface="Kalimati" pitchFamily="2"/>
              </a:rPr>
              <a:t>/L</a:t>
            </a:r>
            <a:endParaRPr lang="ne-NP" sz="2400" dirty="0">
              <a:latin typeface="Preeti" pitchFamily="2" charset="0"/>
              <a:cs typeface="Kalimati" pitchFamily="2"/>
            </a:endParaRPr>
          </a:p>
          <a:p>
            <a:pPr marL="342900" indent="-342900">
              <a:lnSpc>
                <a:spcPct val="125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latin typeface="Preeti" pitchFamily="2" charset="0"/>
                <a:cs typeface="Kalimati" pitchFamily="2"/>
              </a:rPr>
              <a:t>sG6«f]n 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kmf</a:t>
            </a:r>
            <a:r>
              <a:rPr lang="en-US" sz="2400" dirty="0">
                <a:latin typeface="Preeti" pitchFamily="2" charset="0"/>
                <a:cs typeface="Kalimati" pitchFamily="2"/>
              </a:rPr>
              <a:t>/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fd</a:t>
            </a:r>
            <a:r>
              <a:rPr lang="en-US" sz="2400" dirty="0">
                <a:latin typeface="Preeti" pitchFamily="2" charset="0"/>
                <a:cs typeface="Kalimati" pitchFamily="2"/>
              </a:rPr>
              <a:t>, 3/ 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tyf</a:t>
            </a:r>
            <a:r>
              <a:rPr lang="en-US" sz="2400" dirty="0">
                <a:latin typeface="Preeti" pitchFamily="2" charset="0"/>
                <a:cs typeface="Kalimati" pitchFamily="2"/>
              </a:rPr>
              <a:t> 3/kl/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jf</a:t>
            </a:r>
            <a:r>
              <a:rPr lang="en-US" sz="2400" dirty="0">
                <a:latin typeface="Preeti" pitchFamily="2" charset="0"/>
                <a:cs typeface="Kalimati" pitchFamily="2"/>
              </a:rPr>
              <a:t>/ ;"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lrs</a:t>
            </a:r>
            <a:r>
              <a:rPr lang="en-US" sz="2400" dirty="0">
                <a:latin typeface="Preeti" pitchFamily="2" charset="0"/>
                <a:cs typeface="Kalimati" pitchFamily="2"/>
              </a:rPr>
              <a:t>/0f 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kmf</a:t>
            </a:r>
            <a:r>
              <a:rPr lang="en-US" sz="2400" dirty="0">
                <a:latin typeface="Preeti" pitchFamily="2" charset="0"/>
                <a:cs typeface="Kalimati" pitchFamily="2"/>
              </a:rPr>
              <a:t>/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fd</a:t>
            </a:r>
            <a:r>
              <a:rPr lang="en-US" sz="2400" dirty="0">
                <a:latin typeface="Preeti" pitchFamily="2" charset="0"/>
                <a:cs typeface="Kalimati" pitchFamily="2"/>
              </a:rPr>
              <a:t> / ;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fd'bflos</a:t>
            </a:r>
            <a:r>
              <a:rPr lang="en-US" sz="2400" dirty="0">
                <a:latin typeface="Preeti" pitchFamily="2" charset="0"/>
                <a:cs typeface="Kalimati" pitchFamily="2"/>
              </a:rPr>
              <a:t> 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k|ZgfjnLsf</a:t>
            </a:r>
            <a:r>
              <a:rPr lang="en-US" sz="2400" dirty="0">
                <a:latin typeface="Preeti" pitchFamily="2" charset="0"/>
                <a:cs typeface="Kalimati" pitchFamily="2"/>
              </a:rPr>
              <a:t>] nut ;+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sng</a:t>
            </a:r>
            <a:r>
              <a:rPr lang="en-US" sz="2400" dirty="0">
                <a:latin typeface="Preeti" pitchFamily="2" charset="0"/>
                <a:cs typeface="Kalimati" pitchFamily="2"/>
              </a:rPr>
              <a:t> ;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DaGwL</a:t>
            </a:r>
            <a:r>
              <a:rPr lang="en-US" sz="2400" dirty="0">
                <a:latin typeface="Preeti" pitchFamily="2" charset="0"/>
                <a:cs typeface="Kalimati" pitchFamily="2"/>
              </a:rPr>
              <a:t> 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hfgsf</a:t>
            </a:r>
            <a:r>
              <a:rPr lang="en-US" sz="2400" dirty="0">
                <a:latin typeface="Preeti" pitchFamily="2" charset="0"/>
                <a:cs typeface="Kalimati" pitchFamily="2"/>
              </a:rPr>
              <a:t>/L -;'kl/j]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Ifssf</a:t>
            </a:r>
            <a:r>
              <a:rPr lang="en-US" sz="2400" dirty="0">
                <a:latin typeface="Preeti" pitchFamily="2" charset="0"/>
                <a:cs typeface="Kalimati" pitchFamily="2"/>
              </a:rPr>
              <a:t>] 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nflu</a:t>
            </a:r>
            <a:r>
              <a:rPr lang="en-US" sz="2400" dirty="0">
                <a:latin typeface="Preeti" pitchFamily="2" charset="0"/>
                <a:cs typeface="Kalimati" pitchFamily="2"/>
              </a:rPr>
              <a:t>_</a:t>
            </a:r>
          </a:p>
          <a:p>
            <a:pPr marL="342900" indent="-342900">
              <a:lnSpc>
                <a:spcPct val="125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latin typeface="Preeti" pitchFamily="2" charset="0"/>
                <a:cs typeface="Kalimati" pitchFamily="2"/>
              </a:rPr>
              <a:t>3/kl/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jf</a:t>
            </a:r>
            <a:r>
              <a:rPr lang="en-US" sz="2400" dirty="0">
                <a:latin typeface="Preeti" pitchFamily="2" charset="0"/>
                <a:cs typeface="Kalimati" pitchFamily="2"/>
              </a:rPr>
              <a:t>/ 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d'Vo</a:t>
            </a:r>
            <a:r>
              <a:rPr lang="en-US" sz="2400" dirty="0">
                <a:latin typeface="Preeti" pitchFamily="2" charset="0"/>
                <a:cs typeface="Kalimati" pitchFamily="2"/>
              </a:rPr>
              <a:t> 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k|ZgfjnLsf</a:t>
            </a:r>
            <a:r>
              <a:rPr lang="en-US" sz="2400" dirty="0">
                <a:latin typeface="Preeti" pitchFamily="2" charset="0"/>
                <a:cs typeface="Kalimati" pitchFamily="2"/>
              </a:rPr>
              <a:t>] nut ;+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sng</a:t>
            </a:r>
            <a:r>
              <a:rPr lang="en-US" sz="2400" dirty="0">
                <a:latin typeface="Preeti" pitchFamily="2" charset="0"/>
                <a:cs typeface="Kalimati" pitchFamily="2"/>
              </a:rPr>
              <a:t> ;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DaGwL</a:t>
            </a:r>
            <a:r>
              <a:rPr lang="en-US" sz="2400" dirty="0">
                <a:latin typeface="Preeti" pitchFamily="2" charset="0"/>
                <a:cs typeface="Kalimati" pitchFamily="2"/>
              </a:rPr>
              <a:t> 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hfgsf</a:t>
            </a:r>
            <a:r>
              <a:rPr lang="en-US" sz="2400" dirty="0">
                <a:latin typeface="Preeti" pitchFamily="2" charset="0"/>
                <a:cs typeface="Kalimati" pitchFamily="2"/>
              </a:rPr>
              <a:t>/L -u0fs 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tyf</a:t>
            </a:r>
            <a:r>
              <a:rPr lang="en-US" sz="2400" dirty="0">
                <a:latin typeface="Preeti" pitchFamily="2" charset="0"/>
                <a:cs typeface="Kalimati" pitchFamily="2"/>
              </a:rPr>
              <a:t> ;'kl/j]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Ifssf</a:t>
            </a:r>
            <a:r>
              <a:rPr lang="en-US" sz="2400" dirty="0">
                <a:latin typeface="Preeti" pitchFamily="2" charset="0"/>
                <a:cs typeface="Kalimati" pitchFamily="2"/>
              </a:rPr>
              <a:t>] 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nflu</a:t>
            </a:r>
            <a:r>
              <a:rPr lang="en-US" sz="2400" dirty="0">
                <a:latin typeface="Preeti" pitchFamily="2" charset="0"/>
                <a:cs typeface="Kalimati" pitchFamily="2"/>
              </a:rPr>
              <a:t>_</a:t>
            </a:r>
          </a:p>
          <a:p>
            <a:pPr marL="342900" indent="-342900">
              <a:lnSpc>
                <a:spcPct val="125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latin typeface="Preeti" pitchFamily="2" charset="0"/>
                <a:cs typeface="Kalimati" pitchFamily="2"/>
              </a:rPr>
              <a:t>d]g' l;:6daf6 ul/g] 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yk</a:t>
            </a:r>
            <a:r>
              <a:rPr lang="en-US" sz="2400" dirty="0">
                <a:latin typeface="Preeti" pitchFamily="2" charset="0"/>
                <a:cs typeface="Kalimati" pitchFamily="2"/>
              </a:rPr>
              <a:t> 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sfdsf</a:t>
            </a:r>
            <a:r>
              <a:rPr lang="en-US" sz="2400" dirty="0">
                <a:latin typeface="Preeti" pitchFamily="2" charset="0"/>
                <a:cs typeface="Kalimati" pitchFamily="2"/>
              </a:rPr>
              <a:t>] ;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DaGwdf</a:t>
            </a:r>
            <a:r>
              <a:rPr lang="en-US" sz="2400" dirty="0">
                <a:latin typeface="Preeti" pitchFamily="2" charset="0"/>
                <a:cs typeface="Kalimati" pitchFamily="2"/>
              </a:rPr>
              <a:t> 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hfgsf</a:t>
            </a:r>
            <a:r>
              <a:rPr lang="en-US" sz="2400" dirty="0">
                <a:latin typeface="Preeti" pitchFamily="2" charset="0"/>
                <a:cs typeface="Kalimati" pitchFamily="2"/>
              </a:rPr>
              <a:t>/L</a:t>
            </a:r>
          </a:p>
          <a:p>
            <a:pPr marL="342900" indent="-342900">
              <a:lnSpc>
                <a:spcPct val="125000"/>
              </a:lnSpc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Preeti" pitchFamily="2" charset="0"/>
                <a:cs typeface="Kalimati" pitchFamily="2"/>
              </a:rPr>
              <a:t>ljljw</a:t>
            </a:r>
            <a:endParaRPr lang="en-US" sz="2400" dirty="0">
              <a:latin typeface="Preeti" pitchFamily="2" charset="0"/>
              <a:cs typeface="Kalimati" pitchFamily="2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11602720" y="6425898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639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सन्दर्भ सामाग्री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44C860-C6C8-4B13-9FE9-805C3230E513}"/>
              </a:ext>
            </a:extLst>
          </p:cNvPr>
          <p:cNvSpPr/>
          <p:nvPr/>
        </p:nvSpPr>
        <p:spPr>
          <a:xfrm>
            <a:off x="1626079" y="1551203"/>
            <a:ext cx="833377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hgu0fgf nut </a:t>
            </a:r>
            <a:r>
              <a:rPr lang="en-US" sz="3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Joj:yfkg</a:t>
            </a:r>
            <a:r>
              <a:rPr lang="en-US" sz="3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;~</a:t>
            </a:r>
            <a:r>
              <a:rPr lang="en-US" sz="3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rfng</a:t>
            </a:r>
            <a:r>
              <a:rPr lang="en-US" sz="3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k'l:tsf</a:t>
            </a:r>
            <a:endParaRPr lang="ne-NP" sz="3000" dirty="0">
              <a:latin typeface="Preeti" pitchFamily="2" charset="0"/>
              <a:cs typeface="Kalimati" pitchFamily="2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70D92A-6739-4673-9B93-6A16479652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443" y="2105201"/>
            <a:ext cx="5751733" cy="4035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900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FAE3BC-2BB1-4729-B466-4791DEE539D7}"/>
              </a:ext>
            </a:extLst>
          </p:cNvPr>
          <p:cNvSpPr txBox="1"/>
          <p:nvPr/>
        </p:nvSpPr>
        <p:spPr>
          <a:xfrm>
            <a:off x="741997" y="582067"/>
            <a:ext cx="10716939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Himchuli" pitchFamily="2" charset="0"/>
              </a:rPr>
              <a:t>u0fgf </a:t>
            </a:r>
            <a:r>
              <a:rPr lang="en-US" sz="2600" dirty="0" err="1">
                <a:latin typeface="Himchuli" pitchFamily="2" charset="0"/>
              </a:rPr>
              <a:t>tyf</a:t>
            </a:r>
            <a:r>
              <a:rPr lang="en-US" sz="2600" dirty="0">
                <a:latin typeface="Himchuli" pitchFamily="2" charset="0"/>
              </a:rPr>
              <a:t> ;j]{If0fdf nut </a:t>
            </a:r>
            <a:r>
              <a:rPr lang="en-US" sz="2600" dirty="0" err="1">
                <a:latin typeface="Himchuli" pitchFamily="2" charset="0"/>
              </a:rPr>
              <a:t>Joj:yfkg</a:t>
            </a:r>
            <a:endParaRPr lang="en-US" sz="2600" dirty="0">
              <a:latin typeface="Himchuli" pitchFamily="2" charset="0"/>
            </a:endParaRPr>
          </a:p>
          <a:p>
            <a:pPr marL="228600" indent="-228600">
              <a:buSzPct val="120000"/>
              <a:buFont typeface="Arial" panose="020B0604020202020204" pitchFamily="34" charset="0"/>
              <a:buChar char="•"/>
            </a:pPr>
            <a:r>
              <a:rPr lang="en-US" sz="2600" dirty="0">
                <a:latin typeface="Preeti" pitchFamily="2" charset="0"/>
              </a:rPr>
              <a:t>k/Dk/</a:t>
            </a:r>
            <a:r>
              <a:rPr lang="en-US" sz="2600" dirty="0" err="1">
                <a:latin typeface="Preeti" pitchFamily="2" charset="0"/>
              </a:rPr>
              <a:t>fut</a:t>
            </a:r>
            <a:r>
              <a:rPr lang="en-US" sz="2600" dirty="0">
                <a:latin typeface="Preeti" pitchFamily="2" charset="0"/>
              </a:rPr>
              <a:t> nut </a:t>
            </a:r>
            <a:r>
              <a:rPr lang="en-US" sz="2600" dirty="0" err="1">
                <a:latin typeface="Preeti" pitchFamily="2" charset="0"/>
              </a:rPr>
              <a:t>Joj:yfkg</a:t>
            </a:r>
            <a:r>
              <a:rPr lang="en-US" sz="2600" dirty="0">
                <a:latin typeface="Preeti" pitchFamily="2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(PAPI)</a:t>
            </a:r>
            <a:r>
              <a:rPr lang="en-US" sz="2200" dirty="0">
                <a:latin typeface="Preeti" pitchFamily="2" charset="0"/>
              </a:rPr>
              <a:t> </a:t>
            </a:r>
          </a:p>
          <a:p>
            <a:pPr marL="228600" indent="-228600">
              <a:buSzPct val="120000"/>
              <a:buFont typeface="Arial" panose="020B0604020202020204" pitchFamily="34" charset="0"/>
              <a:buChar char="•"/>
            </a:pPr>
            <a:r>
              <a:rPr lang="en-US" sz="2600" dirty="0" err="1">
                <a:latin typeface="Preeti" pitchFamily="2" charset="0"/>
              </a:rPr>
              <a:t>cfw'lgs</a:t>
            </a:r>
            <a:r>
              <a:rPr lang="en-US" sz="2600" dirty="0">
                <a:latin typeface="Preeti" pitchFamily="2" charset="0"/>
              </a:rPr>
              <a:t> nut </a:t>
            </a:r>
            <a:r>
              <a:rPr lang="en-US" sz="2600" dirty="0" err="1">
                <a:latin typeface="Preeti" pitchFamily="2" charset="0"/>
              </a:rPr>
              <a:t>Joj:yfkg</a:t>
            </a:r>
            <a:r>
              <a:rPr lang="en-US" sz="2600" dirty="0">
                <a:latin typeface="Preeti" pitchFamily="2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(CAPI,  TAPI, CAWI)</a:t>
            </a:r>
            <a:endParaRPr lang="en-US" sz="2000" dirty="0">
              <a:latin typeface="Preeti" pitchFamily="2" charset="0"/>
            </a:endParaRPr>
          </a:p>
          <a:p>
            <a:r>
              <a:rPr lang="en-US" sz="2400" dirty="0">
                <a:latin typeface="Himchuli" pitchFamily="2" charset="0"/>
              </a:rPr>
              <a:t>nut </a:t>
            </a:r>
            <a:r>
              <a:rPr lang="en-US" sz="2400" dirty="0" err="1">
                <a:latin typeface="Himchuli" pitchFamily="2" charset="0"/>
              </a:rPr>
              <a:t>Joj:yfkgdf</a:t>
            </a:r>
            <a:r>
              <a:rPr lang="en-US" sz="2400" dirty="0">
                <a:latin typeface="Himchuli" pitchFamily="2" charset="0"/>
              </a:rPr>
              <a:t> s]</a:t>
            </a:r>
            <a:r>
              <a:rPr lang="en-US" sz="2400" dirty="0" err="1">
                <a:latin typeface="Himchuli" pitchFamily="2" charset="0"/>
              </a:rPr>
              <a:t>Gb|Lo</a:t>
            </a:r>
            <a:r>
              <a:rPr lang="en-US" sz="2400" dirty="0">
                <a:latin typeface="Himchuli" pitchFamily="2" charset="0"/>
              </a:rPr>
              <a:t> </a:t>
            </a:r>
            <a:r>
              <a:rPr lang="en-US" sz="2400" dirty="0" err="1">
                <a:latin typeface="Himchuli" pitchFamily="2" charset="0"/>
              </a:rPr>
              <a:t>tYof+s</a:t>
            </a:r>
            <a:r>
              <a:rPr lang="en-US" sz="2400" dirty="0">
                <a:latin typeface="Himchuli" pitchFamily="2" charset="0"/>
              </a:rPr>
              <a:t> </a:t>
            </a:r>
            <a:r>
              <a:rPr lang="en-US" sz="2400" dirty="0" err="1">
                <a:latin typeface="Himchuli" pitchFamily="2" charset="0"/>
              </a:rPr>
              <a:t>ljefusf</a:t>
            </a:r>
            <a:r>
              <a:rPr lang="en-US" sz="2400" dirty="0">
                <a:latin typeface="Himchuli" pitchFamily="2" charset="0"/>
              </a:rPr>
              <a:t>] </a:t>
            </a:r>
            <a:r>
              <a:rPr lang="en-US" sz="2400" dirty="0" err="1">
                <a:latin typeface="Himchuli" pitchFamily="2" charset="0"/>
              </a:rPr>
              <a:t>cg'ej</a:t>
            </a:r>
            <a:endParaRPr lang="en-US" sz="2400" dirty="0">
              <a:latin typeface="Himchuli" pitchFamily="2" charset="0"/>
            </a:endParaRPr>
          </a:p>
          <a:p>
            <a:pPr marL="228600" indent="-228600">
              <a:buSzPct val="120000"/>
              <a:buFont typeface="Arial" panose="020B0604020202020204" pitchFamily="34" charset="0"/>
              <a:buChar char="•"/>
            </a:pP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b'O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{ j6f sfnv08 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@)&amp;# cl3 / kl5</a:t>
            </a:r>
          </a:p>
          <a:p>
            <a:pPr marL="574675" lvl="1" indent="-342900"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lj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=;+= @)&amp;#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eGbf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cl3 k"0f{?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/>
              <a:t>PAPI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ljlw</a:t>
            </a:r>
            <a:endParaRPr lang="en-US" sz="2400" dirty="0">
              <a:latin typeface="Preeti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4675" lvl="1" indent="-342900"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lj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=;+= @)&amp;#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eGbf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kl5 </a:t>
            </a:r>
            <a:r>
              <a:rPr lang="en-US" sz="2400" dirty="0"/>
              <a:t>CAPI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ljlwsf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;'?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jft</a:t>
            </a:r>
            <a:endParaRPr lang="en-US" sz="2400" dirty="0">
              <a:latin typeface="Preeti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66738" lvl="1" indent="-566738"/>
            <a:r>
              <a:rPr lang="en-US" sz="2800" dirty="0"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hnjfo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' kl/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{g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k|efj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;j]{If0f @)&amp;# -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cfGtl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/s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Joj:yfkg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_, 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Preeti" pitchFamily="2" charset="0"/>
              </a:rPr>
              <a:t> </a:t>
            </a:r>
            <a:r>
              <a:rPr lang="en-US" sz="2200" i="0" u="none" strike="noStrike" baseline="0" dirty="0" err="1">
                <a:solidFill>
                  <a:srgbClr val="000000"/>
                </a:solidFill>
                <a:latin typeface="Preeti" pitchFamily="2" charset="0"/>
              </a:rPr>
              <a:t>e"sDk</a:t>
            </a:r>
            <a:r>
              <a:rPr lang="en-US" sz="2200" i="0" u="none" strike="noStrike" baseline="0" dirty="0">
                <a:solidFill>
                  <a:srgbClr val="000000"/>
                </a:solidFill>
                <a:latin typeface="Preeti" pitchFamily="2" charset="0"/>
              </a:rPr>
              <a:t> </a:t>
            </a:r>
            <a:r>
              <a:rPr lang="en-US" sz="2200" i="0" u="none" strike="noStrike" baseline="0" dirty="0" err="1">
                <a:solidFill>
                  <a:srgbClr val="000000"/>
                </a:solidFill>
                <a:latin typeface="Preeti" pitchFamily="2" charset="0"/>
              </a:rPr>
              <a:t>k|efljt</a:t>
            </a:r>
            <a:r>
              <a:rPr lang="en-US" sz="2200" i="0" u="none" strike="noStrike" baseline="0" dirty="0">
                <a:solidFill>
                  <a:srgbClr val="000000"/>
                </a:solidFill>
                <a:latin typeface="Preeti" pitchFamily="2" charset="0"/>
              </a:rPr>
              <a:t> </a:t>
            </a:r>
            <a:r>
              <a:rPr lang="en-US" sz="2200" i="0" u="none" strike="noStrike" baseline="0" dirty="0" err="1">
                <a:solidFill>
                  <a:srgbClr val="000000"/>
                </a:solidFill>
                <a:latin typeface="Preeti" pitchFamily="2" charset="0"/>
              </a:rPr>
              <a:t>cfjf</a:t>
            </a:r>
            <a:r>
              <a:rPr lang="en-US" sz="2200" i="0" u="none" strike="noStrike" baseline="0" dirty="0">
                <a:solidFill>
                  <a:srgbClr val="000000"/>
                </a:solidFill>
                <a:latin typeface="Preeti" pitchFamily="2" charset="0"/>
              </a:rPr>
              <a:t>; </a:t>
            </a:r>
            <a:r>
              <a:rPr lang="en-US" sz="2200" i="0" u="none" strike="noStrike" baseline="0" dirty="0" err="1">
                <a:solidFill>
                  <a:srgbClr val="000000"/>
                </a:solidFill>
                <a:latin typeface="Preeti" pitchFamily="2" charset="0"/>
              </a:rPr>
              <a:t>k'gMlgdf</a:t>
            </a:r>
            <a:r>
              <a:rPr lang="en-US" sz="2200" i="0" u="none" strike="noStrike" baseline="0" dirty="0">
                <a:solidFill>
                  <a:srgbClr val="000000"/>
                </a:solidFill>
                <a:latin typeface="Preeti" pitchFamily="2" charset="0"/>
              </a:rPr>
              <a:t>{0f nut ;+</a:t>
            </a:r>
            <a:r>
              <a:rPr lang="en-US" sz="2200" i="0" u="none" strike="noStrike" baseline="0" dirty="0" err="1">
                <a:solidFill>
                  <a:srgbClr val="000000"/>
                </a:solidFill>
                <a:latin typeface="Preeti" pitchFamily="2" charset="0"/>
              </a:rPr>
              <a:t>sng</a:t>
            </a:r>
            <a:r>
              <a:rPr lang="en-US" sz="2200" i="0" u="none" strike="noStrike" baseline="0" dirty="0">
                <a:solidFill>
                  <a:srgbClr val="000000"/>
                </a:solidFill>
                <a:latin typeface="Preeti" pitchFamily="2" charset="0"/>
              </a:rPr>
              <a:t> </a:t>
            </a:r>
            <a:r>
              <a:rPr lang="en-US" sz="2200" i="0" u="none" strike="noStrike" baseline="0" dirty="0" err="1">
                <a:solidFill>
                  <a:srgbClr val="000000"/>
                </a:solidFill>
                <a:latin typeface="Preeti" pitchFamily="2" charset="0"/>
              </a:rPr>
              <a:t>sfo</a:t>
            </a:r>
            <a:r>
              <a:rPr lang="en-US" sz="2200" i="0" u="none" strike="noStrike" baseline="0" dirty="0">
                <a:solidFill>
                  <a:srgbClr val="000000"/>
                </a:solidFill>
                <a:latin typeface="Preeti" pitchFamily="2" charset="0"/>
              </a:rPr>
              <a:t>{</a:t>
            </a:r>
            <a:r>
              <a:rPr lang="en-US" sz="2200" i="0" u="none" strike="noStrike" baseline="0" dirty="0" err="1">
                <a:solidFill>
                  <a:srgbClr val="000000"/>
                </a:solidFill>
                <a:latin typeface="Preeti" pitchFamily="2" charset="0"/>
              </a:rPr>
              <a:t>qmd</a:t>
            </a:r>
            <a:r>
              <a:rPr lang="en-US" sz="2200" i="0" u="none" strike="noStrike" baseline="0" dirty="0">
                <a:solidFill>
                  <a:srgbClr val="000000"/>
                </a:solidFill>
                <a:latin typeface="Preeti" pitchFamily="2" charset="0"/>
              </a:rPr>
              <a:t>, @)&amp;# -</a:t>
            </a:r>
            <a:r>
              <a:rPr lang="en-US" sz="2200" i="0" u="none" strike="noStrike" baseline="0" dirty="0" err="1">
                <a:solidFill>
                  <a:srgbClr val="000000"/>
                </a:solidFill>
                <a:latin typeface="Preeti" pitchFamily="2" charset="0"/>
              </a:rPr>
              <a:t>afX</a:t>
            </a:r>
            <a:r>
              <a:rPr lang="en-US" sz="2200" i="0" u="none" strike="noStrike" baseline="0" dirty="0">
                <a:solidFill>
                  <a:srgbClr val="000000"/>
                </a:solidFill>
                <a:latin typeface="Preeti" pitchFamily="2" charset="0"/>
              </a:rPr>
              <a:t>\o </a:t>
            </a:r>
            <a:r>
              <a:rPr lang="en-US" sz="2200" i="0" u="none" strike="noStrike" baseline="0" dirty="0" err="1">
                <a:solidFill>
                  <a:srgbClr val="000000"/>
                </a:solidFill>
                <a:latin typeface="Preeti" pitchFamily="2" charset="0"/>
              </a:rPr>
              <a:t>Joj:yfkg</a:t>
            </a:r>
            <a:r>
              <a:rPr lang="en-US" sz="2200" i="0" u="none" strike="noStrike" baseline="0" dirty="0">
                <a:solidFill>
                  <a:srgbClr val="000000"/>
                </a:solidFill>
                <a:latin typeface="Preeti" pitchFamily="2" charset="0"/>
              </a:rPr>
              <a:t>_ </a:t>
            </a:r>
            <a:endParaRPr lang="en-US" sz="2200" dirty="0">
              <a:latin typeface="Preeti" pitchFamily="2" charset="0"/>
            </a:endParaRPr>
          </a:p>
          <a:p>
            <a:pPr marL="342900" lvl="1" indent="-342900">
              <a:buSzPct val="110000"/>
              <a:buFont typeface="Arial" panose="020B0604020202020204" pitchFamily="34" charset="0"/>
              <a:buChar char="•"/>
            </a:pPr>
            <a:r>
              <a:rPr lang="en-US" sz="2600" dirty="0" err="1">
                <a:latin typeface="Preeti" pitchFamily="2" charset="0"/>
              </a:rPr>
              <a:t>tYof+s</a:t>
            </a:r>
            <a:r>
              <a:rPr lang="en-US" sz="2600" dirty="0">
                <a:latin typeface="Preeti" pitchFamily="2" charset="0"/>
              </a:rPr>
              <a:t> ljefuaf6 ;</a:t>
            </a:r>
            <a:r>
              <a:rPr lang="en-US" sz="2600" dirty="0" err="1">
                <a:latin typeface="Preeti" pitchFamily="2" charset="0"/>
              </a:rPr>
              <a:t>Grflnt</a:t>
            </a:r>
            <a:r>
              <a:rPr lang="en-US" sz="2600" dirty="0">
                <a:latin typeface="Preeti" pitchFamily="2" charset="0"/>
              </a:rPr>
              <a:t> u0fgf </a:t>
            </a:r>
            <a:r>
              <a:rPr lang="en-US" sz="2600" dirty="0" err="1">
                <a:latin typeface="Preeti" pitchFamily="2" charset="0"/>
              </a:rPr>
              <a:t>tyf</a:t>
            </a:r>
            <a:r>
              <a:rPr lang="en-US" sz="2600" dirty="0">
                <a:latin typeface="Preeti" pitchFamily="2" charset="0"/>
              </a:rPr>
              <a:t> ;j]{If0fdf </a:t>
            </a:r>
            <a:r>
              <a:rPr lang="en-US" sz="2600" dirty="0"/>
              <a:t>CAPI </a:t>
            </a:r>
            <a:r>
              <a:rPr lang="en-US" sz="2600" dirty="0" err="1">
                <a:latin typeface="Preeti" pitchFamily="2" charset="0"/>
              </a:rPr>
              <a:t>ljlw</a:t>
            </a:r>
            <a:r>
              <a:rPr lang="en-US" sz="2600" dirty="0">
                <a:latin typeface="Preeti" pitchFamily="2" charset="0"/>
              </a:rPr>
              <a:t> </a:t>
            </a:r>
            <a:r>
              <a:rPr lang="en-US" sz="2600" dirty="0" err="1">
                <a:latin typeface="Preeti" pitchFamily="2" charset="0"/>
              </a:rPr>
              <a:t>k|of</a:t>
            </a:r>
            <a:r>
              <a:rPr lang="en-US" sz="2600" dirty="0">
                <a:latin typeface="Preeti" pitchFamily="2" charset="0"/>
              </a:rPr>
              <a:t>]u </a:t>
            </a:r>
            <a:r>
              <a:rPr lang="en-US" sz="2600" dirty="0" err="1">
                <a:latin typeface="Preeti" pitchFamily="2" charset="0"/>
              </a:rPr>
              <a:t>ePsf</a:t>
            </a:r>
            <a:r>
              <a:rPr lang="en-US" sz="2600" dirty="0">
                <a:latin typeface="Preeti" pitchFamily="2" charset="0"/>
              </a:rPr>
              <a:t> u0fgf </a:t>
            </a:r>
            <a:r>
              <a:rPr lang="en-US" sz="2600" dirty="0" err="1">
                <a:latin typeface="Preeti" pitchFamily="2" charset="0"/>
              </a:rPr>
              <a:t>tyf</a:t>
            </a:r>
            <a:r>
              <a:rPr lang="en-US" sz="2600" dirty="0">
                <a:latin typeface="Preeti" pitchFamily="2" charset="0"/>
              </a:rPr>
              <a:t> ;j]{If0fx? M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Climate Change Impact Survey 2016,  CRVS Survey 2017, Nepal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Labour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Force Survey 2017, National Economic Census 2018 (Partially), Multiple Indicator Cluster Survey 2019</a:t>
            </a:r>
            <a:endParaRPr lang="en-US" sz="2400" dirty="0">
              <a:latin typeface="Preeti" pitchFamily="2" charset="0"/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600" dirty="0" err="1">
                <a:latin typeface="Preeti" pitchFamily="2" charset="0"/>
              </a:rPr>
              <a:t>cfufdL</a:t>
            </a:r>
            <a:r>
              <a:rPr lang="en-US" sz="2600" dirty="0">
                <a:latin typeface="Preeti" pitchFamily="2" charset="0"/>
              </a:rPr>
              <a:t> hgu0fgf @)&amp;* df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PAPI, CAPI, CAWI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Preeti" pitchFamily="2" charset="0"/>
              </a:rPr>
              <a:t>u/L </a:t>
            </a:r>
            <a:r>
              <a:rPr lang="en-US" sz="2600" dirty="0" err="1">
                <a:latin typeface="Preeti" pitchFamily="2" charset="0"/>
              </a:rPr>
              <a:t>tLg</a:t>
            </a:r>
            <a:r>
              <a:rPr lang="en-US" sz="2600" dirty="0">
                <a:latin typeface="Preeti" pitchFamily="2" charset="0"/>
              </a:rPr>
              <a:t> j6f </a:t>
            </a:r>
            <a:r>
              <a:rPr lang="en-US" sz="2600" dirty="0" err="1">
                <a:latin typeface="Preeti" pitchFamily="2" charset="0"/>
              </a:rPr>
              <a:t>ljlw</a:t>
            </a:r>
            <a:r>
              <a:rPr lang="en-US" sz="2600" dirty="0">
                <a:latin typeface="Preeti" pitchFamily="2" charset="0"/>
              </a:rPr>
              <a:t> </a:t>
            </a:r>
            <a:r>
              <a:rPr lang="en-US" sz="2600" dirty="0" err="1">
                <a:latin typeface="Preeti" pitchFamily="2" charset="0"/>
              </a:rPr>
              <a:t>k|of</a:t>
            </a:r>
            <a:r>
              <a:rPr lang="en-US" sz="2600" dirty="0">
                <a:latin typeface="Preeti" pitchFamily="2" charset="0"/>
              </a:rPr>
              <a:t>]u </a:t>
            </a:r>
            <a:r>
              <a:rPr lang="en-US" sz="2600" dirty="0" err="1">
                <a:latin typeface="Preeti" pitchFamily="2" charset="0"/>
              </a:rPr>
              <a:t>x'g</a:t>
            </a:r>
            <a:r>
              <a:rPr lang="en-US" sz="2600" dirty="0">
                <a:latin typeface="Preeti" pitchFamily="2" charset="0"/>
              </a:rPr>
              <a:t>] .</a:t>
            </a:r>
          </a:p>
          <a:p>
            <a:pPr marL="228600" indent="-228600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</a:t>
            </a:r>
            <a:r>
              <a:rPr lang="en-US" sz="2400" dirty="0">
                <a:latin typeface="Himchuli" pitchFamily="2" charset="0"/>
              </a:rPr>
              <a:t> </a:t>
            </a:r>
            <a:r>
              <a:rPr lang="en-US" sz="2600" dirty="0" err="1">
                <a:latin typeface="Himchuli" pitchFamily="2" charset="0"/>
              </a:rPr>
              <a:t>ljlwdf</a:t>
            </a:r>
            <a:r>
              <a:rPr lang="en-US" sz="2600" dirty="0">
                <a:latin typeface="Himchuli" pitchFamily="2" charset="0"/>
              </a:rPr>
              <a:t> </a:t>
            </a:r>
            <a:r>
              <a:rPr lang="en-US" sz="2600" dirty="0" err="1">
                <a:latin typeface="Himchuli" pitchFamily="2" charset="0"/>
              </a:rPr>
              <a:t>k|of</a:t>
            </a:r>
            <a:r>
              <a:rPr lang="en-US" sz="2600" dirty="0">
                <a:latin typeface="Himchuli" pitchFamily="2" charset="0"/>
              </a:rPr>
              <a:t>]u </a:t>
            </a:r>
            <a:r>
              <a:rPr lang="en-US" sz="2600" dirty="0" err="1">
                <a:latin typeface="Himchuli" pitchFamily="2" charset="0"/>
              </a:rPr>
              <a:t>x'g</a:t>
            </a:r>
            <a:r>
              <a:rPr lang="en-US" sz="2600" dirty="0">
                <a:latin typeface="Himchuli" pitchFamily="2" charset="0"/>
              </a:rPr>
              <a:t>] ;km\6j]o/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CSPro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, ODK, COBO collect,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SurveySolution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SurveyCTO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, Blaise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cflb</a:t>
            </a:r>
            <a:endParaRPr lang="en-US" sz="2000" dirty="0">
              <a:latin typeface="Himchul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Preeti" pitchFamily="2" charset="0"/>
                <a:cs typeface="Mangal" panose="02040503050203030202" pitchFamily="18" charset="0"/>
              </a:rPr>
              <a:t>cfufdL</a:t>
            </a:r>
            <a:r>
              <a:rPr lang="en-US" sz="2400" dirty="0">
                <a:latin typeface="Preeti" pitchFamily="2" charset="0"/>
                <a:cs typeface="Mangal" panose="02040503050203030202" pitchFamily="18" charset="0"/>
              </a:rPr>
              <a:t> hgu0fgfdf </a:t>
            </a:r>
            <a:r>
              <a:rPr lang="en-US" sz="2000" dirty="0" err="1">
                <a:latin typeface="Preeti" pitchFamily="2" charset="0"/>
                <a:cs typeface="Mangal" panose="02040503050203030202" pitchFamily="18" charset="0"/>
              </a:rPr>
              <a:t>k|of</a:t>
            </a:r>
            <a:r>
              <a:rPr lang="en-US" sz="2000" dirty="0">
                <a:latin typeface="Preeti" pitchFamily="2" charset="0"/>
                <a:cs typeface="Mangal" panose="02040503050203030202" pitchFamily="18" charset="0"/>
              </a:rPr>
              <a:t>]u </a:t>
            </a:r>
            <a:r>
              <a:rPr lang="en-US" sz="2000" dirty="0" err="1">
                <a:latin typeface="Preeti" pitchFamily="2" charset="0"/>
                <a:cs typeface="Mangal" panose="02040503050203030202" pitchFamily="18" charset="0"/>
              </a:rPr>
              <a:t>x'g</a:t>
            </a:r>
            <a:r>
              <a:rPr lang="en-US" sz="2000" dirty="0">
                <a:latin typeface="Preeti" pitchFamily="2" charset="0"/>
                <a:cs typeface="Mangal" panose="02040503050203030202" pitchFamily="18" charset="0"/>
              </a:rPr>
              <a:t>] </a:t>
            </a:r>
            <a:r>
              <a:rPr lang="en-US" sz="2000" dirty="0"/>
              <a:t>software package :  </a:t>
            </a:r>
            <a:r>
              <a:rPr lang="en-US" sz="2000" b="1" dirty="0" err="1"/>
              <a:t>CSPro</a:t>
            </a:r>
            <a:endParaRPr lang="en-US" sz="2400" b="1" dirty="0">
              <a:latin typeface="Preet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0914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927E3D-09A0-4884-9F05-CF24135C3F0B}"/>
              </a:ext>
            </a:extLst>
          </p:cNvPr>
          <p:cNvSpPr txBox="1"/>
          <p:nvPr/>
        </p:nvSpPr>
        <p:spPr>
          <a:xfrm>
            <a:off x="625034" y="819661"/>
            <a:ext cx="11331614" cy="3618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0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/fli6«o hgu0fgfdf </a:t>
            </a:r>
            <a:r>
              <a:rPr lang="en-US" sz="30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30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</a:t>
            </a:r>
            <a:r>
              <a:rPr lang="en-US" sz="30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30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30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k|ZgfjnLx</a:t>
            </a:r>
            <a:r>
              <a:rPr lang="en-US" sz="30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?</a:t>
            </a:r>
            <a:endParaRPr lang="en-US" sz="3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/fli6«o hgu0fgf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d'Votof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$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k|sf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</a:t>
            </a:r>
            <a:r>
              <a:rPr lang="en-US" sz="2600" dirty="0"/>
              <a:t> /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fdsf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M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19613" marR="0" indent="-4519613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tabLst>
                <a:tab pos="4284663" algn="l"/>
                <a:tab pos="4519613" algn="l"/>
              </a:tabLst>
            </a:pP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!= sG6«f]n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	–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k|b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</a:t>
            </a:r>
            <a:r>
              <a:rPr lang="en-US" sz="2600" dirty="0"/>
              <a:t>/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hgu0fgf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clwsf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/Ln]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Joj:yf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ldnfpg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/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k|b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</a:t>
            </a:r>
            <a:r>
              <a:rPr lang="en-US" sz="2600" dirty="0"/>
              <a:t> /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=h=c=n] g} 8f6f k7fpg]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19613" marR="0" indent="-4519613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tabLst>
                <a:tab pos="4284663" algn="l"/>
                <a:tab pos="4519613" algn="l"/>
              </a:tabLst>
            </a:pP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@= 3/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–  ;'kl/j]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Ifsn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]{, ;'kl/j]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Ifsn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g} 8f6f k7fpg]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19613" marR="0" indent="-4519613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tabLst>
                <a:tab pos="4284663" algn="l"/>
                <a:tab pos="4519613" algn="l"/>
              </a:tabLst>
            </a:pP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#= hgu0fgf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–  u0fsn]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]{,  ;'k/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{h/n] 8f6f k7fpg]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19613" marR="0" indent="-4519613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tabLst>
                <a:tab pos="4284663" algn="l"/>
                <a:tab pos="4519613" algn="l"/>
              </a:tabLst>
            </a:pP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$= ;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fd'bflos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–  ;'kl/j]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Ifsn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]{, ;'kl/j]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Ifsn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g} 8f6f k7fpg]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524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77FF4C-7F16-4AA5-B4F8-E0AF7EB7402D}"/>
              </a:ext>
            </a:extLst>
          </p:cNvPr>
          <p:cNvSpPr txBox="1"/>
          <p:nvPr/>
        </p:nvSpPr>
        <p:spPr>
          <a:xfrm>
            <a:off x="653184" y="727477"/>
            <a:ext cx="10921500" cy="600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4114800" algn="l"/>
              </a:tabLst>
            </a:pPr>
            <a:r>
              <a:rPr lang="en-US" sz="30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</a:t>
            </a:r>
            <a:r>
              <a:rPr lang="en-US" sz="30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]s]</a:t>
            </a:r>
            <a:r>
              <a:rPr lang="en-US" sz="30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</a:t>
            </a:r>
            <a:r>
              <a:rPr lang="en-US" sz="30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30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Grfng</a:t>
            </a:r>
            <a:r>
              <a:rPr lang="en-US" sz="30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;'rf? ug{' </a:t>
            </a:r>
            <a:r>
              <a:rPr lang="en-US" sz="30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sz="30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cl3sf] </a:t>
            </a:r>
            <a:r>
              <a:rPr lang="en-US" sz="3000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dfGotf</a:t>
            </a:r>
            <a:r>
              <a:rPr lang="en-US" sz="30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(Assumption)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3000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</a:t>
            </a:r>
            <a:r>
              <a:rPr lang="en-US" sz="30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</a:t>
            </a:r>
            <a:r>
              <a:rPr lang="en-US" sz="30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 </a:t>
            </a:r>
            <a:r>
              <a:rPr lang="en-US" sz="30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</a:t>
            </a:r>
            <a:r>
              <a:rPr lang="en-US" sz="2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</a:p>
          <a:p>
            <a:pPr marR="0">
              <a:spcBef>
                <a:spcPts val="0"/>
              </a:spcBef>
              <a:spcAft>
                <a:spcPts val="500"/>
              </a:spcAft>
              <a:tabLst>
                <a:tab pos="4114800" algn="l"/>
              </a:tabLst>
            </a:pPr>
            <a:r>
              <a:rPr lang="en-US" sz="2600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dfGotf</a:t>
            </a:r>
            <a:r>
              <a:rPr lang="en-US" sz="26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(Assumption) </a:t>
            </a:r>
          </a:p>
          <a:p>
            <a:pPr marL="342900" marR="0" indent="-34290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4114800" algn="l"/>
              </a:tabLst>
            </a:pP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rf/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 k|ZgfjnLx?af6 s] s:tf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ljifoa:t'df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;+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lhPsf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;f] ;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DaGwL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k"0f{ 1fg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eO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{;s]sf]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x'g'kg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]{5 .</a:t>
            </a:r>
            <a:endParaRPr lang="en-US" sz="2400" dirty="0">
              <a:effectLst/>
              <a:latin typeface="Preet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88925" marR="0" indent="-288925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4114800" algn="l"/>
              </a:tabLst>
            </a:pP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rf/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/s}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;+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DaGwdf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;}4flGts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ljifoj:t'sf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DaGwdf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xfl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;n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eO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{;s]sf]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x'g'kg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]{5 .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114800" algn="l"/>
              </a:tabLst>
            </a:pPr>
            <a:r>
              <a:rPr lang="en-US" sz="2600" u="sng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</a:t>
            </a:r>
            <a:r>
              <a:rPr lang="en-US" sz="2600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</a:t>
            </a:r>
            <a:r>
              <a:rPr lang="en-US" sz="2600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 </a:t>
            </a:r>
            <a:r>
              <a:rPr lang="en-US" sz="2600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</a:t>
            </a:r>
            <a:r>
              <a:rPr lang="en-US" sz="2600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</a:p>
          <a:p>
            <a:pPr marL="288925" indent="-288925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4114800" algn="l"/>
              </a:tabLst>
            </a:pP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6\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k|fKt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u/L 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Jof6\|L k"0f{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rfh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x'g'kg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]{5 </a:t>
            </a:r>
          </a:p>
          <a:p>
            <a:pPr marL="288925" indent="-288925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4114800" algn="l"/>
              </a:tabLst>
            </a:pP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\gf] 6\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/ 6\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gDa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8fo/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Ldf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l6kf]6 ug{'kg]{5 .</a:t>
            </a:r>
          </a:p>
          <a:p>
            <a:pPr marL="288925" indent="-288925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4114800" algn="l"/>
              </a:tabLst>
            </a:pP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k|lzIf0fsf]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qmddf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cfk'mn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ug{'kg]{ :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yfgsf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jf:tljs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ge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tfKn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]h'8)\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ljleGg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lns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If]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qnfO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ug{ ;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 u0fgfsf]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z'? ug{' cl3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cfk'mn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ug]{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af:tljs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7fpFsf] </a:t>
            </a:r>
            <a:r>
              <a:rPr lang="en-US" sz="2400" dirty="0"/>
              <a:t>update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kg]{5 .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cEof;sf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lnO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lns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If]q /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af:tljs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u0fgfsf] ;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dodf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hgu0fgf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clwlsf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/Ln] v6fPsf]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lns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If]q -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k|b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]z,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gu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kflnsf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j8f g+=, u0fgf If]q /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cfjZos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k/]df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Anssf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_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clgjfo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?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kdf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\gf] 8fo/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Ldf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l6Kg' kg]{5 . </a:t>
            </a:r>
          </a:p>
        </p:txBody>
      </p:sp>
    </p:spTree>
    <p:extLst>
      <p:ext uri="{BB962C8B-B14F-4D97-AF65-F5344CB8AC3E}">
        <p14:creationId xmlns:p14="http://schemas.microsoft.com/office/powerpoint/2010/main" val="407253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77FF4C-7F16-4AA5-B4F8-E0AF7EB7402D}"/>
              </a:ext>
            </a:extLst>
          </p:cNvPr>
          <p:cNvSpPr txBox="1"/>
          <p:nvPr/>
        </p:nvSpPr>
        <p:spPr>
          <a:xfrm>
            <a:off x="653184" y="727477"/>
            <a:ext cx="10921500" cy="5266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4114800" algn="l"/>
              </a:tabLst>
            </a:pPr>
            <a:r>
              <a:rPr lang="en-US" sz="30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</a:t>
            </a:r>
            <a:r>
              <a:rPr lang="en-US" sz="30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]s]</a:t>
            </a:r>
            <a:r>
              <a:rPr lang="en-US" sz="30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</a:t>
            </a:r>
            <a:r>
              <a:rPr lang="en-US" sz="30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30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Grfng</a:t>
            </a:r>
            <a:r>
              <a:rPr lang="en-US" sz="30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;'rf? ug{' </a:t>
            </a:r>
            <a:r>
              <a:rPr lang="en-US" sz="30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sz="30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cl3sf] </a:t>
            </a:r>
            <a:r>
              <a:rPr lang="en-US" sz="3000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dfGotf</a:t>
            </a:r>
            <a:r>
              <a:rPr lang="en-US" sz="30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(Assumption)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3000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</a:t>
            </a:r>
            <a:r>
              <a:rPr lang="en-US" sz="30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</a:t>
            </a:r>
            <a:r>
              <a:rPr lang="en-US" sz="30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 </a:t>
            </a:r>
            <a:r>
              <a:rPr lang="en-US" sz="30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</a:t>
            </a:r>
            <a:r>
              <a:rPr lang="en-US" sz="2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114800" algn="l"/>
              </a:tabLst>
            </a:pPr>
            <a:r>
              <a:rPr lang="en-US" sz="2600" u="sng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</a:t>
            </a:r>
            <a:r>
              <a:rPr lang="en-US" sz="2600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</a:t>
            </a:r>
            <a:r>
              <a:rPr lang="en-US" sz="2600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 </a:t>
            </a:r>
            <a:r>
              <a:rPr lang="en-US" sz="2600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</a:t>
            </a:r>
            <a:r>
              <a:rPr lang="en-US" sz="2600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</a:p>
          <a:p>
            <a:pPr marL="288925" indent="-2889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114800" algn="l"/>
              </a:tabLst>
            </a:pP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u0fs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;'kl/j]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Ifsn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\gf] sf]8 /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cfk'mn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kg]{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lns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If]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-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sf]8_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\gf] 8fo/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Ldf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l6Kg' kg]{5 .</a:t>
            </a:r>
          </a:p>
          <a:p>
            <a:pPr marL="288925" indent="-2889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114800" algn="l"/>
              </a:tabLst>
            </a:pP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;'kl/j]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Ifssf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xsdf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cfk'm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cGt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utsf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u0fsx?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lns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If]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qdf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vl6Psf 5g\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jxfFx?sf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sf]8 /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lns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If]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qx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&gt; ;d]t l6Kg' kg]{5 .</a:t>
            </a:r>
          </a:p>
          <a:p>
            <a:pPr marL="288925" indent="-2889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114800" algn="l"/>
              </a:tabLst>
            </a:pP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3/kl/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slDtdf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@) 3/ / 3/kl/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el/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gd"gf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x'g'kg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]{5 .</a:t>
            </a:r>
          </a:p>
          <a:p>
            <a:pPr marL="288925" indent="-2889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114800" algn="l"/>
              </a:tabLst>
            </a:pP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hgu0fgf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slDtdf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% kl/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el/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gd"gf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x'g'kg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]{5 .</a:t>
            </a:r>
          </a:p>
          <a:p>
            <a:pPr marL="288925" indent="-2889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114800" algn="l"/>
              </a:tabLst>
            </a:pP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fd'bflos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slDtdf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! j6f el/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gd"gf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x'g'kg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]{5 .</a:t>
            </a:r>
          </a:p>
          <a:p>
            <a:pPr marL="288925" indent="-2889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114800" algn="l"/>
              </a:tabLst>
            </a:pP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u0fgfsf]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z'? ug{' cl3 u0fgfsf]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:yfgaf6 z'? u/]/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: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yfgdf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cGt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ug]{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\gf] u0fgf If]q 3'dL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g} df]6fdf]6L of]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agfpg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kg]{5 .</a:t>
            </a:r>
          </a:p>
        </p:txBody>
      </p:sp>
    </p:spTree>
    <p:extLst>
      <p:ext uri="{BB962C8B-B14F-4D97-AF65-F5344CB8AC3E}">
        <p14:creationId xmlns:p14="http://schemas.microsoft.com/office/powerpoint/2010/main" val="3763828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77FF4C-7F16-4AA5-B4F8-E0AF7EB7402D}"/>
              </a:ext>
            </a:extLst>
          </p:cNvPr>
          <p:cNvSpPr txBox="1"/>
          <p:nvPr/>
        </p:nvSpPr>
        <p:spPr>
          <a:xfrm>
            <a:off x="653184" y="727477"/>
            <a:ext cx="10921500" cy="5622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4114800" algn="l"/>
              </a:tabLst>
            </a:pPr>
            <a:r>
              <a:rPr lang="en-US" sz="2400" u="sng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8fo/</a:t>
            </a:r>
            <a:r>
              <a:rPr lang="en-US" sz="2400" u="sng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Ldf</a:t>
            </a:r>
            <a:r>
              <a:rPr lang="en-US" sz="2400" u="sng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l6kf]g ug{'kg]{ </a:t>
            </a:r>
            <a:r>
              <a:rPr lang="en-US" sz="2400" u="sng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ljifox</a:t>
            </a:r>
            <a:r>
              <a:rPr lang="en-US" sz="2400" u="sng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?</a:t>
            </a:r>
            <a:r>
              <a:rPr lang="en-US" sz="2400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u="sng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M</a:t>
            </a:r>
            <a:endParaRPr lang="en-US" sz="2400" u="sng" dirty="0">
              <a:effectLst/>
              <a:latin typeface="Himchul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just">
              <a:spcBef>
                <a:spcPts val="200"/>
              </a:spcBef>
              <a:spcAft>
                <a:spcPts val="200"/>
              </a:spcAft>
              <a:tabLst>
                <a:tab pos="347663" algn="l"/>
                <a:tab pos="798513" algn="l"/>
                <a:tab pos="4114800" algn="l"/>
              </a:tabLst>
            </a:pP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!=	</a:t>
            </a:r>
            <a:r>
              <a:rPr lang="en-US" sz="22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\gf] </a:t>
            </a:r>
            <a:r>
              <a:rPr lang="en-US" sz="22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cfO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{=l8= sf]8 M ============================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-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hgu0fgf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clwsf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: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yfgLo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hgu0fgf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clwsf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/Ln]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pknAw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fpg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]5_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spcBef>
                <a:spcPts val="200"/>
              </a:spcBef>
              <a:spcAft>
                <a:spcPts val="200"/>
              </a:spcAft>
              <a:tabLst>
                <a:tab pos="347663" algn="l"/>
                <a:tab pos="798513" algn="l"/>
                <a:tab pos="4114800" algn="l"/>
              </a:tabLst>
            </a:pP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@=	</a:t>
            </a:r>
            <a:r>
              <a:rPr lang="en-US" sz="22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cfkm'n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2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nfu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]sf] </a:t>
            </a:r>
            <a:r>
              <a:rPr lang="en-US" sz="22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}</a:t>
            </a:r>
            <a:r>
              <a:rPr lang="en-US" sz="22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lns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If]q  -</a:t>
            </a:r>
            <a:r>
              <a:rPr lang="en-US" sz="22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cEof;sf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</a:t>
            </a:r>
            <a:r>
              <a:rPr lang="en-US" sz="22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af:tljs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u0fgf </a:t>
            </a:r>
            <a:r>
              <a:rPr lang="en-US" sz="22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b'j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}sf] </a:t>
            </a:r>
            <a:r>
              <a:rPr lang="en-US" sz="22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cnu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cnu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l6kf]6 ug{'kg]{5_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98513" marR="0" indent="-798513" algn="just">
              <a:spcBef>
                <a:spcPts val="200"/>
              </a:spcBef>
              <a:spcAft>
                <a:spcPts val="200"/>
              </a:spcAft>
              <a:tabLst>
                <a:tab pos="347663" algn="l"/>
                <a:tab pos="798513" algn="l"/>
                <a:tab pos="4114800" algn="l"/>
              </a:tabLs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@=!	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k|b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M =====================================  sf]8M ===============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98513" marR="0" indent="-798513" algn="just">
              <a:spcBef>
                <a:spcPts val="200"/>
              </a:spcBef>
              <a:spcAft>
                <a:spcPts val="200"/>
              </a:spcAft>
              <a:tabLst>
                <a:tab pos="347663" algn="l"/>
                <a:tab pos="798513" algn="l"/>
                <a:tab pos="4114800" algn="l"/>
              </a:tabLs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@=@	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M =====================================  sf]8M ===============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98513" marR="0" indent="-798513" algn="just">
              <a:spcBef>
                <a:spcPts val="200"/>
              </a:spcBef>
              <a:spcAft>
                <a:spcPts val="200"/>
              </a:spcAft>
              <a:tabLst>
                <a:tab pos="347663" algn="l"/>
                <a:tab pos="798513" algn="l"/>
                <a:tab pos="4114800" algn="l"/>
              </a:tabLs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@=#	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=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=g=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gfdM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M ============================  sf]8M ===============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98513" marR="0" indent="-798513" algn="just">
              <a:spcBef>
                <a:spcPts val="200"/>
              </a:spcBef>
              <a:spcAft>
                <a:spcPts val="200"/>
              </a:spcAft>
              <a:tabLst>
                <a:tab pos="347663" algn="l"/>
                <a:tab pos="798513" algn="l"/>
                <a:tab pos="4114800" algn="l"/>
              </a:tabLs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@=$	j8f g+= M==========================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98513" marR="0" indent="-798513" algn="just">
              <a:spcBef>
                <a:spcPts val="200"/>
              </a:spcBef>
              <a:spcAft>
                <a:spcPts val="200"/>
              </a:spcAft>
              <a:tabLst>
                <a:tab pos="347663" algn="l"/>
                <a:tab pos="798513" algn="l"/>
                <a:tab pos="4114800" algn="l"/>
              </a:tabLs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@=%	u0fgf If]q g+= M ==================== -u0fssf]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dfq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_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98513" marR="0" indent="-798513" algn="just">
              <a:spcBef>
                <a:spcPts val="200"/>
              </a:spcBef>
              <a:spcAft>
                <a:spcPts val="200"/>
              </a:spcAft>
              <a:tabLst>
                <a:tab pos="347663" algn="l"/>
                <a:tab pos="798513" algn="l"/>
                <a:tab pos="4114800" algn="l"/>
              </a:tabLs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@=^	Ans M ========== -u0fssf]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dfq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_ -Ans 5}g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 Ans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gePsf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n]Vg'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Ans 5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A, B, C, 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Block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;f] n]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Vg'xf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_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spcBef>
                <a:spcPts val="200"/>
              </a:spcBef>
              <a:spcAft>
                <a:spcPts val="200"/>
              </a:spcAft>
              <a:tabLst>
                <a:tab pos="347663" algn="l"/>
                <a:tab pos="798513" algn="l"/>
                <a:tab pos="4114800" algn="l"/>
              </a:tabLst>
            </a:pP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#=	</a:t>
            </a:r>
            <a:r>
              <a:rPr lang="en-US" sz="22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cfkm'n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ug]{ 6\</a:t>
            </a:r>
            <a:r>
              <a:rPr lang="en-US" sz="22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 g+= M ===================================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-6\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k5f8Lk6\6L :6Ls/df n]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5_</a:t>
            </a:r>
          </a:p>
          <a:p>
            <a:pPr marL="0" marR="0" algn="just">
              <a:spcBef>
                <a:spcPts val="200"/>
              </a:spcBef>
              <a:spcAft>
                <a:spcPts val="200"/>
              </a:spcAft>
              <a:tabLst>
                <a:tab pos="347663" algn="l"/>
                <a:tab pos="798513" algn="l"/>
                <a:tab pos="4114800" algn="l"/>
              </a:tabLst>
            </a:pP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$=	u0fssf]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xsdf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cg';'</a:t>
            </a:r>
            <a:r>
              <a:rPr lang="en-US" sz="2400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rL</a:t>
            </a:r>
            <a:r>
              <a:rPr lang="en-US" sz="24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@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cg';f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\gf] 8fo/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Ldf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l6Kg' kg]{5 .</a:t>
            </a:r>
            <a:endParaRPr lang="en-US" sz="2400" dirty="0">
              <a:effectLst/>
              <a:latin typeface="Preet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04813" marR="0" indent="-404813" algn="just">
              <a:spcBef>
                <a:spcPts val="200"/>
              </a:spcBef>
              <a:spcAft>
                <a:spcPts val="200"/>
              </a:spcAft>
              <a:tabLst>
                <a:tab pos="347663" algn="l"/>
                <a:tab pos="798513" algn="l"/>
                <a:tab pos="4114800" algn="l"/>
              </a:tabLst>
            </a:pP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%=	;'kl/j]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Ifssf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xsdf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cg';"</a:t>
            </a:r>
            <a:r>
              <a:rPr lang="en-US" sz="2400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rL</a:t>
            </a:r>
            <a:r>
              <a:rPr lang="en-US" sz="24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!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cg';f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\gf]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/ </a:t>
            </a:r>
            <a:r>
              <a:rPr lang="en-US" sz="24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cg';"</a:t>
            </a:r>
            <a:r>
              <a:rPr lang="en-US" sz="2400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rL</a:t>
            </a:r>
            <a:r>
              <a:rPr lang="en-US" sz="24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@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cg';f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cfk'm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cGt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utsf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u0fsx?sf]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\gf] 8fo/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Ldf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clgjfo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?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kdf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Vg'kg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]{5 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864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9</a:t>
            </a:fld>
            <a:endParaRPr lang="en-US" dirty="0">
              <a:latin typeface="Fontasy Himali" panose="04020500000000000000" pitchFamily="8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9DC0109-A7F6-4EFE-81E8-FC57E40E8903}"/>
              </a:ext>
            </a:extLst>
          </p:cNvPr>
          <p:cNvGrpSpPr/>
          <p:nvPr/>
        </p:nvGrpSpPr>
        <p:grpSpPr>
          <a:xfrm>
            <a:off x="9526653" y="747212"/>
            <a:ext cx="2177666" cy="2991497"/>
            <a:chOff x="0" y="0"/>
            <a:chExt cx="2000250" cy="287845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0D90ADE-FA8D-4AAF-A09D-F2A8876D1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2000250" cy="2878455"/>
            </a:xfrm>
            <a:prstGeom prst="rect">
              <a:avLst/>
            </a:prstGeom>
          </p:spPr>
        </p:pic>
        <p:sp>
          <p:nvSpPr>
            <p:cNvPr id="6" name="Text Box 2">
              <a:extLst>
                <a:ext uri="{FF2B5EF4-FFF2-40B4-BE49-F238E27FC236}">
                  <a16:creationId xmlns:a16="http://schemas.microsoft.com/office/drawing/2014/main" id="{79FA223A-FA7B-40C8-BAA2-DFDF9B0611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247" y="874059"/>
              <a:ext cx="981710" cy="27114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angal" panose="02040503050203030202" pitchFamily="18" charset="0"/>
                </a:rPr>
                <a:t>Click this icon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B916192B-2A62-44FF-A373-49146A060EF3}"/>
                </a:ext>
              </a:extLst>
            </p:cNvPr>
            <p:cNvCxnSpPr/>
            <p:nvPr/>
          </p:nvCxnSpPr>
          <p:spPr>
            <a:xfrm flipH="1">
              <a:off x="689162" y="1147482"/>
              <a:ext cx="95250" cy="34358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5F17269-9075-4BC1-997C-A0F3FBB7DEE2}"/>
                </a:ext>
              </a:extLst>
            </p:cNvPr>
            <p:cNvSpPr/>
            <p:nvPr/>
          </p:nvSpPr>
          <p:spPr>
            <a:xfrm>
              <a:off x="407894" y="1474694"/>
              <a:ext cx="473710" cy="40195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12" name="Rectangle 12">
            <a:extLst>
              <a:ext uri="{FF2B5EF4-FFF2-40B4-BE49-F238E27FC236}">
                <a16:creationId xmlns:a16="http://schemas.microsoft.com/office/drawing/2014/main" id="{3EC1B9E2-F933-4F83-9E0F-2122B70DD1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623" y="1162185"/>
            <a:ext cx="8934227" cy="2161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114800" algn="l"/>
              </a:tabLst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kumimoji="0" lang="en-US" altLang="en-US" sz="2800" b="1" i="0" u="none" strike="noStrike" cap="none" normalizeH="0" baseline="0" dirty="0" bmk="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fli6«o hgu0fgf @)&amp;* sf] nut </a:t>
            </a:r>
            <a:r>
              <a:rPr kumimoji="0" lang="en-US" altLang="en-US" sz="2800" b="1" i="0" u="none" strike="noStrike" cap="none" normalizeH="0" baseline="0" dirty="0" err="1" bmk="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Joj:yfkg</a:t>
            </a:r>
            <a:r>
              <a:rPr kumimoji="0" lang="en-US" altLang="en-US" sz="2800" b="1" i="0" u="none" strike="noStrike" cap="none" normalizeH="0" baseline="0" dirty="0" bmk="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800" b="1" i="0" u="none" strike="noStrike" cap="none" normalizeH="0" baseline="0" dirty="0" err="1" bmk="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kumimoji="0" lang="en-US" altLang="en-US" sz="2800" b="1" i="0" u="none" strike="noStrike" cap="none" normalizeH="0" baseline="0" dirty="0" bmk="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kumimoji="0" lang="en-US" altLang="en-US" sz="2800" b="1" i="0" u="none" strike="noStrike" cap="none" normalizeH="0" baseline="0" dirty="0" err="1" bmk="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</a:t>
            </a:r>
            <a:r>
              <a:rPr kumimoji="0" lang="en-US" altLang="en-US" sz="2800" b="1" i="0" u="none" strike="noStrike" cap="none" normalizeH="0" baseline="0" dirty="0" bmk="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;'rf? ug]{ </a:t>
            </a:r>
            <a:r>
              <a:rPr kumimoji="0" lang="en-US" altLang="en-US" sz="2800" b="1" i="0" u="none" strike="noStrike" cap="none" normalizeH="0" baseline="0" dirty="0" err="1" bmk="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tl</a:t>
            </a:r>
            <a:r>
              <a:rPr kumimoji="0" lang="en-US" altLang="en-US" sz="2800" b="1" i="0" u="none" strike="noStrike" cap="none" normalizeH="0" baseline="0" dirty="0" bmk="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</a:t>
            </a:r>
            <a:endParaRPr kumimoji="0" lang="en-US" altLang="en-US" sz="1600" b="1" i="0" u="none" strike="noStrike" cap="none" normalizeH="0" baseline="0" dirty="0" bmk="">
              <a:ln>
                <a:noFill/>
              </a:ln>
              <a:solidFill>
                <a:schemeClr val="tx1"/>
              </a:solidFill>
              <a:effectLst/>
              <a:latin typeface="Himchul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114800" algn="l"/>
              </a:tabLst>
            </a:pPr>
            <a:endParaRPr lang="en-US" altLang="en-US" sz="1600" b="1" dirty="0" bmk="">
              <a:latin typeface="Himchuli" pitchFamily="2" charset="0"/>
              <a:cs typeface="Mangal" panose="02040503050203030202" pitchFamily="18" charset="0"/>
            </a:endParaRPr>
          </a:p>
          <a:p>
            <a:pPr marL="347663" marR="0" indent="-347663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347663" algn="l"/>
                <a:tab pos="4114800" algn="l"/>
              </a:tabLst>
            </a:pP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!_ 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CSEntry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apps  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   df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];\ 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7663" marR="0" indent="-347663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347663" algn="l"/>
                <a:tab pos="4114800" algn="l"/>
              </a:tabLst>
            </a:pP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@_	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/fli6«o hgu0fgf @)&amp;* sf]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kfl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 nut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Joj:yfkg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k|0ffnLsf] </a:t>
            </a:r>
            <a:r>
              <a:rPr lang="en-US" sz="28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d]g' l;:6d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v'Ng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2059" name="Picture 1">
            <a:extLst>
              <a:ext uri="{FF2B5EF4-FFF2-40B4-BE49-F238E27FC236}">
                <a16:creationId xmlns:a16="http://schemas.microsoft.com/office/drawing/2014/main" id="{752EDE80-922A-461E-A54C-0D5E4FA749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9563" y="1880548"/>
            <a:ext cx="352846" cy="399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788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278190-BA42-476E-B875-ECB632D300A9}"/>
              </a:ext>
            </a:extLst>
          </p:cNvPr>
          <p:cNvSpPr txBox="1"/>
          <p:nvPr/>
        </p:nvSpPr>
        <p:spPr>
          <a:xfrm>
            <a:off x="544010" y="898012"/>
            <a:ext cx="4375231" cy="51215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0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d]g' l;:6d </a:t>
            </a:r>
            <a:r>
              <a:rPr lang="en-US" sz="30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30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]sf] s] </a:t>
            </a:r>
            <a:r>
              <a:rPr lang="en-US" sz="30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30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&lt;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d]g' l;:6d /fli6«o hgu0fgfsf]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ljB'tLo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k|ljlw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-6\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]6_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u/L nut ;+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sfuhL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nut k|ljli6sf]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agfO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5ftf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-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Umbrella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_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u|fd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. o;}af6 /fli6«o hgu0fgfsf] nut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Joj:yfkgdf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;+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nUg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-s]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d"x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;'k/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{h/, u0fs_ sf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agfOPsf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ljleGg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zgx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? /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(function)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Grfng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lgoGq0f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d]g' l;:6dnfO{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tnsf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lrqaf6 k|i6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5.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æd</a:t>
            </a:r>
            <a:r>
              <a:rPr lang="en-US" sz="22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]g' </a:t>
            </a:r>
            <a:r>
              <a:rPr lang="en-US" sz="22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2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</a:t>
            </a:r>
            <a:r>
              <a:rPr lang="en-US" sz="22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Tof</a:t>
            </a:r>
            <a:r>
              <a:rPr lang="en-US" sz="22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rf}af6f] </a:t>
            </a:r>
            <a:r>
              <a:rPr lang="en-US" sz="22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hxf+af6 </a:t>
            </a:r>
            <a:r>
              <a:rPr lang="en-US" sz="22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</a:t>
            </a:r>
            <a:r>
              <a:rPr lang="en-US" sz="22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\gf] </a:t>
            </a:r>
            <a:r>
              <a:rPr lang="en-US" sz="22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uGtJodf</a:t>
            </a:r>
            <a:r>
              <a:rPr lang="en-US" sz="22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2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af6f] </a:t>
            </a:r>
            <a:r>
              <a:rPr lang="en-US" sz="22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klxrfg</a:t>
            </a:r>
            <a:r>
              <a:rPr lang="en-US" sz="22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</a:t>
            </a:r>
            <a:r>
              <a:rPr lang="en-US" sz="22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{5f}+ / </a:t>
            </a:r>
            <a:r>
              <a:rPr lang="en-US" sz="22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</a:t>
            </a:r>
            <a:r>
              <a:rPr lang="en-US" sz="22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\gf] </a:t>
            </a:r>
            <a:r>
              <a:rPr lang="en-US" sz="22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uGtJodf</a:t>
            </a:r>
            <a:r>
              <a:rPr lang="en-US" sz="22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k'Ug</a:t>
            </a:r>
            <a:r>
              <a:rPr lang="en-US" sz="22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]5f}+Æ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5C473B-E0ED-423D-9377-A5A7D482708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" t="3645" r="1360" b="5873"/>
          <a:stretch>
            <a:fillRect/>
          </a:stretch>
        </p:blipFill>
        <p:spPr bwMode="auto">
          <a:xfrm>
            <a:off x="4919241" y="898012"/>
            <a:ext cx="6868353" cy="54265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32557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11</a:t>
            </a:fld>
            <a:endParaRPr lang="en-US" dirty="0">
              <a:latin typeface="Fontasy Himali" panose="04020500000000000000" pitchFamily="8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4334657-4CBA-4A7B-B754-DADD05A8D12C}"/>
              </a:ext>
            </a:extLst>
          </p:cNvPr>
          <p:cNvGrpSpPr/>
          <p:nvPr/>
        </p:nvGrpSpPr>
        <p:grpSpPr>
          <a:xfrm>
            <a:off x="1254034" y="867137"/>
            <a:ext cx="10256155" cy="5588676"/>
            <a:chOff x="2941174" y="1240472"/>
            <a:chExt cx="7028070" cy="4289707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508D4CA-8CF4-4D0F-8111-2912DF4F17BE}"/>
                </a:ext>
              </a:extLst>
            </p:cNvPr>
            <p:cNvGrpSpPr/>
            <p:nvPr/>
          </p:nvGrpSpPr>
          <p:grpSpPr>
            <a:xfrm>
              <a:off x="2941174" y="1240472"/>
              <a:ext cx="7028070" cy="4289707"/>
              <a:chOff x="150994" y="0"/>
              <a:chExt cx="7028520" cy="4290120"/>
            </a:xfrm>
          </p:grpSpPr>
          <p:sp>
            <p:nvSpPr>
              <p:cNvPr id="9" name="Text Box 2">
                <a:extLst>
                  <a:ext uri="{FF2B5EF4-FFF2-40B4-BE49-F238E27FC236}">
                    <a16:creationId xmlns:a16="http://schemas.microsoft.com/office/drawing/2014/main" id="{CC0E1BF9-E812-4A0A-BA6F-19921DAF341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04533" y="1254149"/>
                <a:ext cx="2159000" cy="89681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2000" b="1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angal" panose="02040503050203030202" pitchFamily="18" charset="0"/>
                  </a:rPr>
                  <a:t>Population Census Data Management System</a:t>
                </a:r>
                <a:endParaRPr lang="en-US" sz="20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angal" panose="02040503050203030202" pitchFamily="18" charset="0"/>
                </a:endParaRPr>
              </a:p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2000" b="1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angal" panose="02040503050203030202" pitchFamily="18" charset="0"/>
                  </a:rPr>
                  <a:t>Menu System</a:t>
                </a:r>
              </a:p>
            </p:txBody>
          </p:sp>
          <p:sp>
            <p:nvSpPr>
              <p:cNvPr id="10" name="Text Box 2">
                <a:extLst>
                  <a:ext uri="{FF2B5EF4-FFF2-40B4-BE49-F238E27FC236}">
                    <a16:creationId xmlns:a16="http://schemas.microsoft.com/office/drawing/2014/main" id="{F9EEEAF8-547F-4119-8713-8552003E72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66119" y="3426285"/>
                <a:ext cx="1448434" cy="5652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2000" b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angal" panose="02040503050203030202" pitchFamily="18" charset="0"/>
                  </a:rPr>
                  <a:t>Census Main Questionnaire</a:t>
                </a:r>
              </a:p>
            </p:txBody>
          </p:sp>
          <p:sp>
            <p:nvSpPr>
              <p:cNvPr id="11" name="Text Box 2">
                <a:extLst>
                  <a:ext uri="{FF2B5EF4-FFF2-40B4-BE49-F238E27FC236}">
                    <a16:creationId xmlns:a16="http://schemas.microsoft.com/office/drawing/2014/main" id="{82AD770E-C949-44F2-BB43-E81305A29A3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9303" y="3472058"/>
                <a:ext cx="1123950" cy="81806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20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angal" panose="02040503050203030202" pitchFamily="18" charset="0"/>
                  </a:rPr>
                  <a:t>Household Listing Application</a:t>
                </a:r>
              </a:p>
            </p:txBody>
          </p:sp>
          <p:sp>
            <p:nvSpPr>
              <p:cNvPr id="12" name="Text Box 3">
                <a:extLst>
                  <a:ext uri="{FF2B5EF4-FFF2-40B4-BE49-F238E27FC236}">
                    <a16:creationId xmlns:a16="http://schemas.microsoft.com/office/drawing/2014/main" id="{39A29CA9-7705-4518-B30A-EE81F43428F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0994" y="2162478"/>
                <a:ext cx="1123950" cy="57023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20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angal" panose="02040503050203030202" pitchFamily="18" charset="0"/>
                  </a:rPr>
                  <a:t>Control Form Entry</a:t>
                </a:r>
              </a:p>
            </p:txBody>
          </p:sp>
          <p:sp>
            <p:nvSpPr>
              <p:cNvPr id="13" name="Text Box 2">
                <a:extLst>
                  <a:ext uri="{FF2B5EF4-FFF2-40B4-BE49-F238E27FC236}">
                    <a16:creationId xmlns:a16="http://schemas.microsoft.com/office/drawing/2014/main" id="{FE045062-D2F8-4856-92E0-FC60B2A21D8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04882" y="3426285"/>
                <a:ext cx="1392767" cy="5652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2000" b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angal" panose="02040503050203030202" pitchFamily="18" charset="0"/>
                  </a:rPr>
                  <a:t>Community Questionnaire</a:t>
                </a:r>
              </a:p>
            </p:txBody>
          </p:sp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752EDE80-922A-461E-A54C-0D5E4FA749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41133" y="0"/>
                <a:ext cx="617220" cy="698500"/>
              </a:xfrm>
              <a:prstGeom prst="rect">
                <a:avLst/>
              </a:prstGeom>
              <a:noFill/>
            </p:spPr>
          </p:pic>
          <p:sp>
            <p:nvSpPr>
              <p:cNvPr id="15" name="Text Box 6">
                <a:extLst>
                  <a:ext uri="{FF2B5EF4-FFF2-40B4-BE49-F238E27FC236}">
                    <a16:creationId xmlns:a16="http://schemas.microsoft.com/office/drawing/2014/main" id="{852D7139-4EA6-405C-8297-622F3936317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463115" y="2964421"/>
                <a:ext cx="1496275" cy="31245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2000" b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angal" panose="02040503050203030202" pitchFamily="18" charset="0"/>
                  </a:rPr>
                  <a:t>Synchronization</a:t>
                </a:r>
              </a:p>
            </p:txBody>
          </p: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6E5E30C9-D903-42D3-90F6-35090A486846}"/>
                  </a:ext>
                </a:extLst>
              </p:cNvPr>
              <p:cNvCxnSpPr/>
              <p:nvPr/>
            </p:nvCxnSpPr>
            <p:spPr>
              <a:xfrm flipH="1">
                <a:off x="1308100" y="1950539"/>
                <a:ext cx="1121621" cy="409575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3F8CEC07-5CF0-41B5-A356-41974B22F19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79033" y="2149498"/>
                <a:ext cx="1040554" cy="1297517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7233F3DB-E6DA-4C56-8291-619493C9E944}"/>
                  </a:ext>
                </a:extLst>
              </p:cNvPr>
              <p:cNvCxnSpPr>
                <a:cxnSpLocks/>
                <a:stCxn id="9" idx="2"/>
              </p:cNvCxnSpPr>
              <p:nvPr/>
            </p:nvCxnSpPr>
            <p:spPr>
              <a:xfrm flipH="1">
                <a:off x="2961217" y="2150975"/>
                <a:ext cx="522816" cy="1260068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F7ADC2DF-F1D7-4AC6-BBAB-B516FB7C1D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28536" y="2149498"/>
                <a:ext cx="455079" cy="1260068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A42A690F-BF71-424A-8E17-E6DEBF0E3257}"/>
                  </a:ext>
                </a:extLst>
              </p:cNvPr>
              <p:cNvCxnSpPr/>
              <p:nvPr/>
            </p:nvCxnSpPr>
            <p:spPr>
              <a:xfrm>
                <a:off x="4574117" y="2060607"/>
                <a:ext cx="1013883" cy="920750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01E8F5B4-BE9F-496F-A545-9818AC553276}"/>
                  </a:ext>
                </a:extLst>
              </p:cNvPr>
              <p:cNvCxnSpPr/>
              <p:nvPr/>
            </p:nvCxnSpPr>
            <p:spPr>
              <a:xfrm flipV="1">
                <a:off x="1289050" y="2149498"/>
                <a:ext cx="1132417" cy="422698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EFEB5B13-BA37-47FF-A805-E9E966B0792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30917" y="2166433"/>
                <a:ext cx="1007535" cy="1297517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E53A7EF6-CE3C-4C7F-85DE-706827A85E2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139016" y="2166433"/>
                <a:ext cx="522816" cy="1229784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51779709-4933-4DF4-B260-A3496E78B8A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199472" y="2149498"/>
                <a:ext cx="541860" cy="1260068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181EC782-45D0-4219-B5FC-E112172B369E}"/>
                  </a:ext>
                </a:extLst>
              </p:cNvPr>
              <p:cNvCxnSpPr>
                <a:cxnSpLocks/>
                <a:endCxn id="9" idx="3"/>
              </p:cNvCxnSpPr>
              <p:nvPr/>
            </p:nvCxnSpPr>
            <p:spPr>
              <a:xfrm flipH="1" flipV="1">
                <a:off x="4563533" y="1702562"/>
                <a:ext cx="1430868" cy="1261859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Text Box 6">
                <a:extLst>
                  <a:ext uri="{FF2B5EF4-FFF2-40B4-BE49-F238E27FC236}">
                    <a16:creationId xmlns:a16="http://schemas.microsoft.com/office/drawing/2014/main" id="{2D537EF8-9A40-4197-A482-2DF03AF18B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951798" y="1794854"/>
                <a:ext cx="1227716" cy="56525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20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angal" panose="02040503050203030202" pitchFamily="18" charset="0"/>
                  </a:rPr>
                  <a:t>Miscellaneous work</a:t>
                </a:r>
              </a:p>
            </p:txBody>
          </p: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5E164D98-4B6D-4B78-8C33-4D4F821769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81152" y="1380386"/>
                <a:ext cx="1395706" cy="768524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FD93B6AC-64D2-451B-A493-AEBB4FAC656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555280" y="1227861"/>
                <a:ext cx="1439121" cy="710482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0AA65B8C-D982-4045-B4BD-8C13D2C5BBE0}"/>
                </a:ext>
              </a:extLst>
            </p:cNvPr>
            <p:cNvCxnSpPr>
              <a:cxnSpLocks/>
            </p:cNvCxnSpPr>
            <p:nvPr/>
          </p:nvCxnSpPr>
          <p:spPr>
            <a:xfrm>
              <a:off x="6316878" y="1938905"/>
              <a:ext cx="0" cy="545259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666933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D52D01B6-19E1-4708-925D-760E8FED8608}"/>
              </a:ext>
            </a:extLst>
          </p:cNvPr>
          <p:cNvSpPr txBox="1"/>
          <p:nvPr/>
        </p:nvSpPr>
        <p:spPr>
          <a:xfrm>
            <a:off x="625900" y="729246"/>
            <a:ext cx="8727106" cy="468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indent="-914400">
              <a:lnSpc>
                <a:spcPct val="107000"/>
              </a:lnSpc>
              <a:spcAft>
                <a:spcPts val="800"/>
              </a:spcAft>
              <a:tabLst>
                <a:tab pos="914400" algn="l"/>
              </a:tabLst>
            </a:pPr>
            <a:r>
              <a:rPr lang="en-US" sz="2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Menu System 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ljleGg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variable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5AF560-3DF1-4AA9-AD4C-3EF9552F053C}"/>
              </a:ext>
            </a:extLst>
          </p:cNvPr>
          <p:cNvSpPr txBox="1"/>
          <p:nvPr/>
        </p:nvSpPr>
        <p:spPr>
          <a:xfrm>
            <a:off x="625900" y="2832500"/>
            <a:ext cx="6247340" cy="2580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marR="0" indent="-9144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914400" algn="l"/>
              </a:tabLst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Role :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endParaRPr lang="en-US" sz="3200" dirty="0">
              <a:effectLst/>
              <a:latin typeface="Preet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96925" marR="0" indent="-339725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744538" algn="l"/>
              </a:tabLst>
            </a:pP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;'k/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Ifssf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 /f]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ndf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}{ x'g'x'G5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   </a:t>
            </a:r>
            <a:r>
              <a:rPr lang="en-US" sz="28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;'k/</a:t>
            </a:r>
            <a:r>
              <a:rPr lang="en-US" sz="28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</a:t>
            </a:r>
            <a:r>
              <a:rPr lang="en-US" sz="28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]Ifs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5fGg'xf]; 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96925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744538" algn="l"/>
              </a:tabLst>
            </a:pP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u0fssf]  /f]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ndf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}{ x'g'x'G5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   </a:t>
            </a:r>
            <a:r>
              <a:rPr lang="en-US" sz="28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u0fs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5fGg'xf]; 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9C6BAF-1E65-4718-A358-A9E24B78609E}"/>
              </a:ext>
            </a:extLst>
          </p:cNvPr>
          <p:cNvSpPr txBox="1"/>
          <p:nvPr/>
        </p:nvSpPr>
        <p:spPr>
          <a:xfrm>
            <a:off x="625900" y="1198092"/>
            <a:ext cx="6247340" cy="1259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Menu System 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af6 hgu0fgfdf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agfOPsf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zgx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? run ug{' cl3 o; d]g' l;:6ddf s]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xL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/0fx? k|ljli6 ug{' kb{5 .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To;sf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;+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lIfKt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lgDgfg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';f/ 5 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4528B71-C9B8-4CB6-8ED5-B79563A6ED3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4938" y="872420"/>
            <a:ext cx="4051161" cy="53064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7850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D52D01B6-19E1-4708-925D-760E8FED8608}"/>
              </a:ext>
            </a:extLst>
          </p:cNvPr>
          <p:cNvSpPr txBox="1"/>
          <p:nvPr/>
        </p:nvSpPr>
        <p:spPr>
          <a:xfrm>
            <a:off x="549699" y="766540"/>
            <a:ext cx="6780741" cy="5324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marR="0" indent="-9144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914400" algn="l"/>
              </a:tabLs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Action :</a:t>
            </a:r>
            <a:endParaRPr lang="en-US" sz="2600" dirty="0">
              <a:effectLst/>
              <a:latin typeface="Preet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96925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744538" algn="l"/>
              </a:tabLst>
            </a:pP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;+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nfUg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1. Data Entry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5fGg'xf]; .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96925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744538" algn="l"/>
              </a:tabLst>
            </a:pP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 d]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l;g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-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sDKo'6/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6\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]6_ ;+Fu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kmfOn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cfbfg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k|bfg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ug{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nfUg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b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2. Synchronize 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5fGg'xf]; .</a:t>
            </a:r>
          </a:p>
          <a:p>
            <a:pPr marL="796925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744538" algn="l"/>
              </a:tabLst>
            </a:pP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6\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cfGtl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 ?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save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/0fx?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clear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u/L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]zgaf6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aflx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lg:sgsf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8. Logout and Exit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5fGg'xf]; .</a:t>
            </a:r>
          </a:p>
          <a:p>
            <a:pPr marL="796925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744538" algn="l"/>
              </a:tabLst>
            </a:pP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6\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cfGtl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 ?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save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/0fx?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clear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gu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]zgaf6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aflx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lg:sgsf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9. Exit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5fGg'xf]; 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4F694-0414-4EB6-BD0E-2383F611091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0440" y="840469"/>
            <a:ext cx="3764280" cy="51770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22609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D52D01B6-19E1-4708-925D-760E8FED8608}"/>
              </a:ext>
            </a:extLst>
          </p:cNvPr>
          <p:cNvSpPr txBox="1"/>
          <p:nvPr/>
        </p:nvSpPr>
        <p:spPr>
          <a:xfrm>
            <a:off x="355934" y="856029"/>
            <a:ext cx="6654465" cy="4487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marR="0" indent="-914400">
              <a:spcBef>
                <a:spcPts val="0"/>
              </a:spcBef>
              <a:spcAft>
                <a:spcPts val="400"/>
              </a:spcAf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Module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: </a:t>
            </a:r>
          </a:p>
          <a:p>
            <a:pPr marL="796925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744538" algn="l"/>
              </a:tabLst>
            </a:pP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sG6«f]n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fdsf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k/]df  </a:t>
            </a:r>
            <a:r>
              <a:rPr lang="en-US" sz="2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!= sG6|f]n </a:t>
            </a:r>
            <a:r>
              <a:rPr lang="en-US" sz="2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5fGg'xf]; 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96925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744538" algn="l"/>
              </a:tabLst>
            </a:pP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3/kl/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fdsf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k/]df </a:t>
            </a:r>
            <a:r>
              <a:rPr lang="en-US" sz="2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@= 3/ </a:t>
            </a:r>
            <a:r>
              <a:rPr lang="en-US" sz="2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2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5fGg'xf]; 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96925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744538" algn="l"/>
              </a:tabLst>
            </a:pP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hgu0fgf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k/]df </a:t>
            </a:r>
            <a:r>
              <a:rPr lang="en-US" sz="2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#= hgu0fgf </a:t>
            </a:r>
            <a:r>
              <a:rPr lang="en-US" sz="2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5fGg'xf];.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96925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744538" algn="l"/>
              </a:tabLst>
            </a:pP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hgu0fgf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k/]df </a:t>
            </a:r>
            <a:r>
              <a:rPr lang="en-US" sz="2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$= ;</a:t>
            </a:r>
            <a:r>
              <a:rPr lang="en-US" sz="2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fd'bflos</a:t>
            </a:r>
            <a:r>
              <a:rPr lang="en-US" sz="2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5fGg'xf]; .</a:t>
            </a:r>
            <a:endParaRPr lang="en-US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B0BC72-DF40-474D-B6C8-7F46350DDCC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5680" y="800715"/>
            <a:ext cx="3870960" cy="55046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10685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D52D01B6-19E1-4708-925D-760E8FED8608}"/>
              </a:ext>
            </a:extLst>
          </p:cNvPr>
          <p:cNvSpPr txBox="1"/>
          <p:nvPr/>
        </p:nvSpPr>
        <p:spPr>
          <a:xfrm>
            <a:off x="408185" y="775829"/>
            <a:ext cx="10323751" cy="494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3550" marR="0" indent="-463550">
              <a:lnSpc>
                <a:spcPct val="107000"/>
              </a:lnSpc>
              <a:spcBef>
                <a:spcPts val="0"/>
              </a:spcBef>
              <a:tabLst>
                <a:tab pos="463550" algn="l"/>
              </a:tabLst>
            </a:pPr>
            <a:r>
              <a:rPr lang="en-US" sz="2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</a:t>
            </a:r>
            <a:r>
              <a:rPr lang="en-US" sz="2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}</a:t>
            </a:r>
            <a:r>
              <a:rPr lang="en-US" sz="2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</a:t>
            </a:r>
            <a:r>
              <a:rPr lang="en-US" sz="2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lns</a:t>
            </a:r>
            <a:r>
              <a:rPr lang="en-US" sz="2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If]</a:t>
            </a:r>
            <a:r>
              <a:rPr lang="en-US" sz="2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qsf</a:t>
            </a:r>
            <a:r>
              <a:rPr lang="en-US" sz="2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klxr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(Identification of Geographic Area)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FF2913-3977-49F5-901B-095448ACA9D1}"/>
              </a:ext>
            </a:extLst>
          </p:cNvPr>
          <p:cNvSpPr txBox="1"/>
          <p:nvPr/>
        </p:nvSpPr>
        <p:spPr>
          <a:xfrm>
            <a:off x="558437" y="1388459"/>
            <a:ext cx="10323751" cy="1653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</a:pP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;'kl/j]Ifs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u0fsn] 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nfUg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e"uf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]n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&lt; </a:t>
            </a:r>
          </a:p>
          <a:p>
            <a:pPr marL="1539875" marR="0" indent="-15398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  <a:tab pos="1539875" algn="l"/>
              </a:tabLst>
            </a:pPr>
            <a:r>
              <a:rPr lang="en-US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Province :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28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k|b</a:t>
            </a:r>
            <a:r>
              <a:rPr lang="en-US" sz="28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800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zsf</a:t>
            </a:r>
            <a:r>
              <a:rPr lang="en-US" sz="28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sf]8 5fGg'xf];</a:t>
            </a:r>
            <a:endParaRPr lang="en-US" sz="2800" dirty="0">
              <a:effectLst/>
              <a:latin typeface="Himchul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1539875" marR="0" indent="-15398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  <a:tab pos="1539875" algn="l"/>
              </a:tabLst>
            </a:pPr>
            <a:r>
              <a:rPr lang="en-US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District:	</a:t>
            </a:r>
            <a:r>
              <a:rPr lang="en-US" sz="2800" dirty="0" err="1">
                <a:latin typeface="Himchuli" pitchFamily="2" charset="0"/>
                <a:cs typeface="Mangal" panose="02040503050203030202" pitchFamily="18" charset="0"/>
              </a:rPr>
              <a:t>lhNnfsf</a:t>
            </a:r>
            <a:r>
              <a:rPr lang="en-US" sz="2800" dirty="0">
                <a:latin typeface="Himchuli" pitchFamily="2" charset="0"/>
                <a:cs typeface="Mangal" panose="02040503050203030202" pitchFamily="18" charset="0"/>
              </a:rPr>
              <a:t>] sf]8 5fGg'xf];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4AC049F-2D3D-422E-9692-E9ECD1072B5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539" y="1961832"/>
            <a:ext cx="3294223" cy="4120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CDE8873-6F7B-4340-8551-43749D5E069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5388" y="1924823"/>
            <a:ext cx="3178175" cy="41203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32797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D52D01B6-19E1-4708-925D-760E8FED8608}"/>
              </a:ext>
            </a:extLst>
          </p:cNvPr>
          <p:cNvSpPr txBox="1"/>
          <p:nvPr/>
        </p:nvSpPr>
        <p:spPr>
          <a:xfrm>
            <a:off x="408185" y="775829"/>
            <a:ext cx="10323751" cy="494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3550" marR="0" indent="-463550">
              <a:lnSpc>
                <a:spcPct val="107000"/>
              </a:lnSpc>
              <a:spcBef>
                <a:spcPts val="0"/>
              </a:spcBef>
              <a:tabLst>
                <a:tab pos="463550" algn="l"/>
              </a:tabLst>
            </a:pPr>
            <a:r>
              <a:rPr lang="en-US" sz="2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</a:t>
            </a:r>
            <a:r>
              <a:rPr lang="en-US" sz="2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}</a:t>
            </a:r>
            <a:r>
              <a:rPr lang="en-US" sz="2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</a:t>
            </a:r>
            <a:r>
              <a:rPr lang="en-US" sz="2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lns</a:t>
            </a:r>
            <a:r>
              <a:rPr lang="en-US" sz="2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If]</a:t>
            </a:r>
            <a:r>
              <a:rPr lang="en-US" sz="2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qsf</a:t>
            </a:r>
            <a:r>
              <a:rPr lang="en-US" sz="2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klxr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(Identification of Geographic Area)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FF2913-3977-49F5-901B-095448ACA9D1}"/>
              </a:ext>
            </a:extLst>
          </p:cNvPr>
          <p:cNvSpPr txBox="1"/>
          <p:nvPr/>
        </p:nvSpPr>
        <p:spPr>
          <a:xfrm>
            <a:off x="558438" y="1388459"/>
            <a:ext cx="5796064" cy="1089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063750" indent="-2063750" algn="just">
              <a:lnSpc>
                <a:spcPct val="107000"/>
              </a:lnSpc>
              <a:spcAft>
                <a:spcPts val="800"/>
              </a:spcAft>
              <a:tabLst>
                <a:tab pos="457200" algn="l"/>
                <a:tab pos="2063750" algn="l"/>
              </a:tabLst>
            </a:pPr>
            <a:r>
              <a:rPr lang="en-US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Ga.pa./Na.pa:	</a:t>
            </a:r>
            <a:r>
              <a:rPr lang="en-US" sz="2800" dirty="0" err="1">
                <a:latin typeface="Himchuli" pitchFamily="2" charset="0"/>
                <a:cs typeface="Mangal" panose="02040503050203030202" pitchFamily="18" charset="0"/>
              </a:rPr>
              <a:t>ufp“kflnsf</a:t>
            </a:r>
            <a:r>
              <a:rPr lang="en-US" sz="2800" dirty="0">
                <a:latin typeface="Himchuli" pitchFamily="2" charset="0"/>
                <a:cs typeface="Mangal" panose="02040503050203030202" pitchFamily="18" charset="0"/>
              </a:rPr>
              <a:t>=</a:t>
            </a:r>
            <a:r>
              <a:rPr lang="en-US" sz="2800" dirty="0" err="1">
                <a:latin typeface="Himchuli" pitchFamily="2" charset="0"/>
                <a:cs typeface="Mangal" panose="02040503050203030202" pitchFamily="18" charset="0"/>
              </a:rPr>
              <a:t>gu</a:t>
            </a:r>
            <a:r>
              <a:rPr lang="en-US" sz="2800" dirty="0">
                <a:latin typeface="Himchuli" pitchFamily="2" charset="0"/>
                <a:cs typeface="Mangal" panose="02040503050203030202" pitchFamily="18" charset="0"/>
              </a:rPr>
              <a:t>/</a:t>
            </a:r>
            <a:r>
              <a:rPr lang="en-US" sz="2800" dirty="0" err="1">
                <a:latin typeface="Himchuli" pitchFamily="2" charset="0"/>
                <a:cs typeface="Mangal" panose="02040503050203030202" pitchFamily="18" charset="0"/>
              </a:rPr>
              <a:t>kflnsf</a:t>
            </a:r>
            <a:r>
              <a:rPr lang="en-US" sz="2800" dirty="0">
                <a:latin typeface="Himchuli" pitchFamily="2" charset="0"/>
                <a:cs typeface="Mangal" panose="02040503050203030202" pitchFamily="18" charset="0"/>
              </a:rPr>
              <a:t> n]</a:t>
            </a:r>
            <a:r>
              <a:rPr lang="en-US" sz="2800" dirty="0" err="1">
                <a:latin typeface="Himchuli" pitchFamily="2" charset="0"/>
                <a:cs typeface="Mangal" panose="02040503050203030202" pitchFamily="18" charset="0"/>
              </a:rPr>
              <a:t>Vg'xf</a:t>
            </a:r>
            <a:r>
              <a:rPr lang="en-US" sz="2800" dirty="0">
                <a:latin typeface="Himchuli" pitchFamily="2" charset="0"/>
                <a:cs typeface="Mangal" panose="02040503050203030202" pitchFamily="18" charset="0"/>
              </a:rPr>
              <a:t>];\</a:t>
            </a:r>
          </a:p>
          <a:p>
            <a:pPr marL="2063750" indent="-2063750" algn="just">
              <a:lnSpc>
                <a:spcPct val="107000"/>
              </a:lnSpc>
              <a:spcAft>
                <a:spcPts val="800"/>
              </a:spcAft>
              <a:tabLst>
                <a:tab pos="457200" algn="l"/>
                <a:tab pos="2063750" algn="l"/>
              </a:tabLst>
            </a:pPr>
            <a:r>
              <a:rPr lang="en-US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Ward No.:	</a:t>
            </a:r>
            <a:r>
              <a:rPr lang="en-US" sz="2800" dirty="0">
                <a:latin typeface="Himchuli" pitchFamily="2" charset="0"/>
                <a:cs typeface="Mangal" panose="02040503050203030202" pitchFamily="18" charset="0"/>
              </a:rPr>
              <a:t>j8f g+= n]</a:t>
            </a:r>
            <a:r>
              <a:rPr lang="en-US" sz="2800" dirty="0" err="1">
                <a:latin typeface="Himchuli" pitchFamily="2" charset="0"/>
                <a:cs typeface="Mangal" panose="02040503050203030202" pitchFamily="18" charset="0"/>
              </a:rPr>
              <a:t>Vg'xf</a:t>
            </a:r>
            <a:r>
              <a:rPr lang="en-US" sz="2800" dirty="0">
                <a:latin typeface="Himchuli" pitchFamily="2" charset="0"/>
                <a:cs typeface="Mangal" panose="02040503050203030202" pitchFamily="18" charset="0"/>
              </a:rPr>
              <a:t>];\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7B0AD6-2A7E-4761-84B8-3A4A50EB97A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607" y="1892256"/>
            <a:ext cx="3279790" cy="4459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2967CED-EBDB-4A26-B855-E26B85E6B88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8586" y="1558557"/>
            <a:ext cx="2995983" cy="47935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83615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D52D01B6-19E1-4708-925D-760E8FED8608}"/>
              </a:ext>
            </a:extLst>
          </p:cNvPr>
          <p:cNvSpPr txBox="1"/>
          <p:nvPr/>
        </p:nvSpPr>
        <p:spPr>
          <a:xfrm>
            <a:off x="408185" y="775829"/>
            <a:ext cx="10323751" cy="494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3550" marR="0" indent="-463550">
              <a:lnSpc>
                <a:spcPct val="107000"/>
              </a:lnSpc>
              <a:spcBef>
                <a:spcPts val="0"/>
              </a:spcBef>
              <a:tabLst>
                <a:tab pos="463550" algn="l"/>
              </a:tabLst>
            </a:pPr>
            <a:r>
              <a:rPr lang="en-US" sz="2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</a:t>
            </a:r>
            <a:r>
              <a:rPr lang="en-US" sz="2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}</a:t>
            </a:r>
            <a:r>
              <a:rPr lang="en-US" sz="2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</a:t>
            </a:r>
            <a:r>
              <a:rPr lang="en-US" sz="2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lns</a:t>
            </a:r>
            <a:r>
              <a:rPr lang="en-US" sz="2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If]</a:t>
            </a:r>
            <a:r>
              <a:rPr lang="en-US" sz="2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qsf</a:t>
            </a:r>
            <a:r>
              <a:rPr lang="en-US" sz="2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klxr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(Identification of Geographic Area)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FF2913-3977-49F5-901B-095448ACA9D1}"/>
              </a:ext>
            </a:extLst>
          </p:cNvPr>
          <p:cNvSpPr txBox="1"/>
          <p:nvPr/>
        </p:nvSpPr>
        <p:spPr>
          <a:xfrm>
            <a:off x="558437" y="1388459"/>
            <a:ext cx="11328763" cy="526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12863" marR="0" indent="-1312863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  <a:tab pos="1266825" algn="l"/>
              </a:tabLst>
            </a:pPr>
            <a:r>
              <a:rPr lang="en-US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EA :	</a:t>
            </a:r>
            <a:r>
              <a:rPr lang="en-US" sz="2800" dirty="0">
                <a:latin typeface="Himchuli" pitchFamily="2" charset="0"/>
                <a:cs typeface="Mangal" panose="02040503050203030202" pitchFamily="18" charset="0"/>
              </a:rPr>
              <a:t>u0fgf If]q n]</a:t>
            </a:r>
            <a:r>
              <a:rPr lang="en-US" sz="2800" dirty="0" err="1">
                <a:latin typeface="Himchuli" pitchFamily="2" charset="0"/>
                <a:cs typeface="Mangal" panose="02040503050203030202" pitchFamily="18" charset="0"/>
              </a:rPr>
              <a:t>Vg'xf</a:t>
            </a:r>
            <a:r>
              <a:rPr lang="en-US" sz="2800" dirty="0">
                <a:latin typeface="Himchuli" pitchFamily="2" charset="0"/>
                <a:cs typeface="Mangal" panose="02040503050203030202" pitchFamily="18" charset="0"/>
              </a:rPr>
              <a:t>];\ 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9E6882-DCE6-4566-B32F-C08DB812369B}"/>
              </a:ext>
            </a:extLst>
          </p:cNvPr>
          <p:cNvSpPr txBox="1"/>
          <p:nvPr/>
        </p:nvSpPr>
        <p:spPr>
          <a:xfrm>
            <a:off x="558438" y="2867988"/>
            <a:ext cx="7083334" cy="859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2388" indent="-52388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2400" dirty="0">
                <a:latin typeface="Preeti" pitchFamily="2" charset="0"/>
                <a:cs typeface="Mangal" panose="02040503050203030202" pitchFamily="18" charset="0"/>
              </a:rPr>
              <a:t>gf]6 M u0fgf If]q -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EA</a:t>
            </a:r>
            <a:r>
              <a:rPr lang="en-US" sz="2400" dirty="0">
                <a:latin typeface="Preeti" pitchFamily="2" charset="0"/>
                <a:cs typeface="Mangal" panose="02040503050203030202" pitchFamily="18" charset="0"/>
              </a:rPr>
              <a:t>_ </a:t>
            </a:r>
            <a:r>
              <a:rPr lang="en-US" sz="2400" dirty="0" err="1">
                <a:latin typeface="Preeti" pitchFamily="2" charset="0"/>
                <a:cs typeface="Mangal" panose="02040503050203030202" pitchFamily="18" charset="0"/>
              </a:rPr>
              <a:t>gDa</a:t>
            </a:r>
            <a:r>
              <a:rPr lang="en-US" sz="2400" dirty="0">
                <a:latin typeface="Preeti" pitchFamily="2" charset="0"/>
                <a:cs typeface="Mangal" panose="02040503050203030202" pitchFamily="18" charset="0"/>
              </a:rPr>
              <a:t>/ / Ans </a:t>
            </a:r>
            <a:r>
              <a:rPr lang="en-US" sz="2400" dirty="0" err="1">
                <a:latin typeface="Preeti" pitchFamily="2" charset="0"/>
                <a:cs typeface="Mangal" panose="02040503050203030202" pitchFamily="18" charset="0"/>
              </a:rPr>
              <a:t>gfd</a:t>
            </a:r>
            <a:r>
              <a:rPr lang="en-US" sz="2400" dirty="0">
                <a:latin typeface="Preeti" pitchFamily="2" charset="0"/>
                <a:cs typeface="Mangal" panose="02040503050203030202" pitchFamily="18" charset="0"/>
              </a:rPr>
              <a:t> n]Vg' kg]{ </a:t>
            </a:r>
            <a:r>
              <a:rPr lang="en-US" sz="2400" dirty="0" err="1">
                <a:latin typeface="Preeti" pitchFamily="2" charset="0"/>
                <a:cs typeface="Mangal" panose="02040503050203030202" pitchFamily="18" charset="0"/>
              </a:rPr>
              <a:t>eP</a:t>
            </a:r>
            <a:r>
              <a:rPr lang="en-US" sz="2400" dirty="0">
                <a:latin typeface="Preeti" pitchFamily="2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cs typeface="Mangal" panose="02040503050203030202" pitchFamily="18" charset="0"/>
              </a:rPr>
              <a:t>lhNnf</a:t>
            </a:r>
            <a:r>
              <a:rPr lang="en-US" sz="2400" dirty="0">
                <a:latin typeface="Preeti" pitchFamily="2" charset="0"/>
                <a:cs typeface="Mangal" panose="02040503050203030202" pitchFamily="18" charset="0"/>
              </a:rPr>
              <a:t> hgu0fgf </a:t>
            </a:r>
            <a:r>
              <a:rPr lang="en-US" sz="2400" dirty="0" err="1">
                <a:latin typeface="Preeti" pitchFamily="2" charset="0"/>
                <a:cs typeface="Mangal" panose="02040503050203030202" pitchFamily="18" charset="0"/>
              </a:rPr>
              <a:t>clwsf</a:t>
            </a:r>
            <a:r>
              <a:rPr lang="en-US" sz="2400" dirty="0">
                <a:latin typeface="Preeti" pitchFamily="2" charset="0"/>
                <a:cs typeface="Mangal" panose="02040503050203030202" pitchFamily="18" charset="0"/>
              </a:rPr>
              <a:t>/L </a:t>
            </a:r>
            <a:r>
              <a:rPr lang="en-US" sz="2400" dirty="0" err="1">
                <a:latin typeface="Preeti" pitchFamily="2" charset="0"/>
                <a:cs typeface="Mangal" panose="02040503050203030202" pitchFamily="18" charset="0"/>
              </a:rPr>
              <a:t>jf</a:t>
            </a:r>
            <a:r>
              <a:rPr lang="en-US" sz="2400" dirty="0">
                <a:latin typeface="Preeti" pitchFamily="2" charset="0"/>
                <a:cs typeface="Mangal" panose="02040503050203030202" pitchFamily="18" charset="0"/>
              </a:rPr>
              <a:t> :</a:t>
            </a:r>
            <a:r>
              <a:rPr lang="en-US" sz="2400" dirty="0" err="1">
                <a:latin typeface="Preeti" pitchFamily="2" charset="0"/>
                <a:cs typeface="Mangal" panose="02040503050203030202" pitchFamily="18" charset="0"/>
              </a:rPr>
              <a:t>yfgLo</a:t>
            </a:r>
            <a:r>
              <a:rPr lang="en-US" sz="2400" dirty="0">
                <a:latin typeface="Preeti" pitchFamily="2" charset="0"/>
                <a:cs typeface="Mangal" panose="02040503050203030202" pitchFamily="18" charset="0"/>
              </a:rPr>
              <a:t> hgu0fgf </a:t>
            </a:r>
            <a:r>
              <a:rPr lang="en-US" sz="2400" dirty="0" err="1">
                <a:latin typeface="Preeti" pitchFamily="2" charset="0"/>
                <a:cs typeface="Mangal" panose="02040503050203030202" pitchFamily="18" charset="0"/>
              </a:rPr>
              <a:t>clwsf</a:t>
            </a:r>
            <a:r>
              <a:rPr lang="en-US" sz="2400" dirty="0">
                <a:latin typeface="Preeti" pitchFamily="2" charset="0"/>
                <a:cs typeface="Mangal" panose="02040503050203030202" pitchFamily="18" charset="0"/>
              </a:rPr>
              <a:t>/Ln] </a:t>
            </a:r>
            <a:r>
              <a:rPr lang="en-US" sz="2400" dirty="0" err="1">
                <a:latin typeface="Preeti" pitchFamily="2" charset="0"/>
                <a:cs typeface="Mangal" panose="02040503050203030202" pitchFamily="18" charset="0"/>
              </a:rPr>
              <a:t>pknAw</a:t>
            </a:r>
            <a:r>
              <a:rPr lang="en-US" sz="2400" dirty="0">
                <a:latin typeface="Preeti" pitchFamily="2" charset="0"/>
                <a:cs typeface="Mangal" panose="02040503050203030202" pitchFamily="18" charset="0"/>
              </a:rPr>
              <a:t> u/</a:t>
            </a:r>
            <a:r>
              <a:rPr lang="en-US" sz="2400" dirty="0" err="1">
                <a:latin typeface="Preeti" pitchFamily="2" charset="0"/>
                <a:cs typeface="Mangal" panose="02040503050203030202" pitchFamily="18" charset="0"/>
              </a:rPr>
              <a:t>fpg</a:t>
            </a:r>
            <a:r>
              <a:rPr lang="en-US" sz="2400" dirty="0">
                <a:latin typeface="Preeti" pitchFamily="2" charset="0"/>
                <a:cs typeface="Mangal" panose="02040503050203030202" pitchFamily="18" charset="0"/>
              </a:rPr>
              <a:t>] 5 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ADF369-AF1E-4844-8DA7-15C67B3F071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6983" y="907108"/>
            <a:ext cx="2953324" cy="47253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22465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18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03166A-3934-4EFE-9D9B-564BBDAF1530}"/>
              </a:ext>
            </a:extLst>
          </p:cNvPr>
          <p:cNvSpPr txBox="1"/>
          <p:nvPr/>
        </p:nvSpPr>
        <p:spPr>
          <a:xfrm>
            <a:off x="461829" y="664143"/>
            <a:ext cx="11268341" cy="1318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3550" indent="-463550">
              <a:lnSpc>
                <a:spcPct val="107000"/>
              </a:lnSpc>
              <a:tabLst>
                <a:tab pos="463550" algn="l"/>
              </a:tabLst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SUPERVISOR : </a:t>
            </a:r>
            <a:r>
              <a:rPr lang="en-US" sz="2400" b="1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nfO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hgu0fgf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clwsf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/Ln]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pknAw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fPsf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sf]8 n]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Vg'xf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];\ 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63550" marR="0" indent="-463550">
              <a:lnSpc>
                <a:spcPct val="107000"/>
              </a:lnSpc>
              <a:spcBef>
                <a:spcPts val="0"/>
              </a:spcBef>
              <a:tabLst>
                <a:tab pos="463550" algn="l"/>
              </a:tabLs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Tablet Number : 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6\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k5f8L :6Ls/df n]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lvPsf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6\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gDa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n]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Vg'xf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];\ .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63550" marR="0" indent="-463550">
              <a:lnSpc>
                <a:spcPct val="107000"/>
              </a:lnSpc>
              <a:spcBef>
                <a:spcPts val="0"/>
              </a:spcBef>
              <a:tabLst>
                <a:tab pos="463550" algn="l"/>
              </a:tabLst>
            </a:pPr>
            <a:r>
              <a:rPr lang="en-US" sz="26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lkmN8 </a:t>
            </a:r>
            <a:r>
              <a:rPr lang="en-US" sz="26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</a:t>
            </a:r>
            <a:r>
              <a:rPr lang="en-US" sz="26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{sf] </a:t>
            </a:r>
            <a:r>
              <a:rPr lang="en-US" sz="26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ldlt</a:t>
            </a:r>
            <a:r>
              <a:rPr lang="en-US" sz="26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-</a:t>
            </a:r>
            <a:r>
              <a:rPr lang="en-US" sz="26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dlxgf</a:t>
            </a:r>
            <a:r>
              <a:rPr lang="en-US" sz="26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</a:t>
            </a:r>
            <a:r>
              <a:rPr lang="en-US" sz="26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ut</a:t>
            </a:r>
            <a:r>
              <a:rPr lang="en-US" sz="26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]_ </a:t>
            </a:r>
            <a:r>
              <a:rPr lang="en-US" sz="26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M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nut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;+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uO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/x]sf]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dlxgf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ut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n]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Vg'xf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];\ 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4294EA-12C6-4A64-8E41-9A8C1C0E3E7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29" y="2087607"/>
            <a:ext cx="2937754" cy="4175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5787963-7468-4066-B042-6AC18886EDA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357" y="2087607"/>
            <a:ext cx="3376910" cy="4175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A568EC3-6F53-4101-B2C8-3651D794E0CB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2041" y="2109530"/>
            <a:ext cx="3582136" cy="41754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22391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19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4E882D-06A7-4AF0-BF5B-894F86857B2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203" y="898122"/>
            <a:ext cx="2875697" cy="4601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9E8DBCC-E0AA-43CB-BA32-E6352F46F66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8623" y="898123"/>
            <a:ext cx="2875697" cy="460133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6DF79FE-7A74-404C-BC60-9BB336698586}"/>
              </a:ext>
            </a:extLst>
          </p:cNvPr>
          <p:cNvSpPr txBox="1"/>
          <p:nvPr/>
        </p:nvSpPr>
        <p:spPr>
          <a:xfrm>
            <a:off x="487680" y="1046730"/>
            <a:ext cx="5050608" cy="28319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3550" marR="0" indent="-463550">
              <a:lnSpc>
                <a:spcPct val="107000"/>
              </a:lnSpc>
              <a:spcBef>
                <a:spcPts val="0"/>
              </a:spcBef>
              <a:tabLst>
                <a:tab pos="463550" algn="l"/>
              </a:tabLs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Is Correct ? :  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o; cl3 5fg]sf]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OG6«L u/]sf]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/0fx? l7s 5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/>
              <a:t>Yes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5fGg'xf];\ . </a:t>
            </a:r>
          </a:p>
          <a:p>
            <a:pPr marL="463550" marR="0" indent="-463550" algn="just">
              <a:lnSpc>
                <a:spcPct val="107000"/>
              </a:lnSpc>
              <a:spcBef>
                <a:spcPts val="0"/>
              </a:spcBef>
              <a:tabLst>
                <a:tab pos="463550" algn="l"/>
              </a:tabLs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Do you want to proceed ? 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: 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5fg]sf]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OG6«L u/]sf]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ljsNk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cg';f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</a:t>
            </a:r>
            <a:r>
              <a:rPr 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Yes</a:t>
            </a:r>
            <a:r>
              <a:rPr 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5fGg'xf];\ 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3E0871-EF4E-484A-A923-1B42D014F3F6}"/>
              </a:ext>
            </a:extLst>
          </p:cNvPr>
          <p:cNvSpPr txBox="1"/>
          <p:nvPr/>
        </p:nvSpPr>
        <p:spPr>
          <a:xfrm>
            <a:off x="671595" y="4473317"/>
            <a:ext cx="5050608" cy="14865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>
              <a:lnSpc>
                <a:spcPct val="107000"/>
              </a:lnSpc>
              <a:spcBef>
                <a:spcPts val="0"/>
              </a:spcBef>
            </a:pP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d]g' l;:6ddf 5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To;sf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hfgsf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</a:t>
            </a:r>
            <a:r>
              <a:rPr lang="en-US" sz="3000" dirty="0" err="1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3000" dirty="0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3000" dirty="0" err="1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clxn</a:t>
            </a:r>
            <a:r>
              <a:rPr lang="en-US" sz="3000" dirty="0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d]g' l;:6ddf x'g'x'G5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eGg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cfO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{/x]sf]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15644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20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6490CBE-ABB2-4B19-9195-D5A2B725B9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4881160"/>
              </p:ext>
            </p:extLst>
          </p:nvPr>
        </p:nvGraphicFramePr>
        <p:xfrm>
          <a:off x="688693" y="1258750"/>
          <a:ext cx="11091825" cy="38648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89759">
                  <a:extLst>
                    <a:ext uri="{9D8B030D-6E8A-4147-A177-3AD203B41FA5}">
                      <a16:colId xmlns:a16="http://schemas.microsoft.com/office/drawing/2014/main" val="899365402"/>
                    </a:ext>
                  </a:extLst>
                </a:gridCol>
                <a:gridCol w="316108">
                  <a:extLst>
                    <a:ext uri="{9D8B030D-6E8A-4147-A177-3AD203B41FA5}">
                      <a16:colId xmlns:a16="http://schemas.microsoft.com/office/drawing/2014/main" val="1261134987"/>
                    </a:ext>
                  </a:extLst>
                </a:gridCol>
                <a:gridCol w="1082040">
                  <a:extLst>
                    <a:ext uri="{9D8B030D-6E8A-4147-A177-3AD203B41FA5}">
                      <a16:colId xmlns:a16="http://schemas.microsoft.com/office/drawing/2014/main" val="3826447684"/>
                    </a:ext>
                  </a:extLst>
                </a:gridCol>
                <a:gridCol w="222482">
                  <a:extLst>
                    <a:ext uri="{9D8B030D-6E8A-4147-A177-3AD203B41FA5}">
                      <a16:colId xmlns:a16="http://schemas.microsoft.com/office/drawing/2014/main" val="1952844619"/>
                    </a:ext>
                  </a:extLst>
                </a:gridCol>
                <a:gridCol w="1202223">
                  <a:extLst>
                    <a:ext uri="{9D8B030D-6E8A-4147-A177-3AD203B41FA5}">
                      <a16:colId xmlns:a16="http://schemas.microsoft.com/office/drawing/2014/main" val="640292781"/>
                    </a:ext>
                  </a:extLst>
                </a:gridCol>
                <a:gridCol w="356031">
                  <a:extLst>
                    <a:ext uri="{9D8B030D-6E8A-4147-A177-3AD203B41FA5}">
                      <a16:colId xmlns:a16="http://schemas.microsoft.com/office/drawing/2014/main" val="1930324457"/>
                    </a:ext>
                  </a:extLst>
                </a:gridCol>
                <a:gridCol w="2135944">
                  <a:extLst>
                    <a:ext uri="{9D8B030D-6E8A-4147-A177-3AD203B41FA5}">
                      <a16:colId xmlns:a16="http://schemas.microsoft.com/office/drawing/2014/main" val="1815739678"/>
                    </a:ext>
                  </a:extLst>
                </a:gridCol>
                <a:gridCol w="223794">
                  <a:extLst>
                    <a:ext uri="{9D8B030D-6E8A-4147-A177-3AD203B41FA5}">
                      <a16:colId xmlns:a16="http://schemas.microsoft.com/office/drawing/2014/main" val="2876025586"/>
                    </a:ext>
                  </a:extLst>
                </a:gridCol>
                <a:gridCol w="2103892">
                  <a:extLst>
                    <a:ext uri="{9D8B030D-6E8A-4147-A177-3AD203B41FA5}">
                      <a16:colId xmlns:a16="http://schemas.microsoft.com/office/drawing/2014/main" val="3735397099"/>
                    </a:ext>
                  </a:extLst>
                </a:gridCol>
                <a:gridCol w="356031">
                  <a:extLst>
                    <a:ext uri="{9D8B030D-6E8A-4147-A177-3AD203B41FA5}">
                      <a16:colId xmlns:a16="http://schemas.microsoft.com/office/drawing/2014/main" val="2692256460"/>
                    </a:ext>
                  </a:extLst>
                </a:gridCol>
                <a:gridCol w="1903521">
                  <a:extLst>
                    <a:ext uri="{9D8B030D-6E8A-4147-A177-3AD203B41FA5}">
                      <a16:colId xmlns:a16="http://schemas.microsoft.com/office/drawing/2014/main" val="1920638690"/>
                    </a:ext>
                  </a:extLst>
                </a:gridCol>
              </a:tblGrid>
              <a:tr h="6179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STEP 1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STEP 2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STEP 3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STEP 4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STEP 5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STEP 6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880857"/>
                  </a:ext>
                </a:extLst>
              </a:tr>
              <a:tr h="230389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</a:rPr>
                        <a:t>ROLE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(Supervisor  OR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Enumerator)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</a:rPr>
                        <a:t>ACTION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(1.Data Entry   OR  2. Synchronization)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MODULE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(1. Control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2. Listing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3. Main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Quationnaire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4. Community Quest.)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</a:rPr>
                        <a:t>GEOGRAPHIC IDENTIFICATION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</a:rPr>
                        <a:t>(Province,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</a:rPr>
                        <a:t>District,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</a:rPr>
                        <a:t>GAPA/NAPA,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</a:rPr>
                        <a:t>Ward, EA, BLOCK)</a:t>
                      </a:r>
                      <a:endParaRPr lang="en-US" sz="2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</a:rPr>
                        <a:t>OTHER INPUT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</a:rPr>
                        <a:t>(Tablet Number,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</a:rPr>
                        <a:t>Type of House,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</a:rPr>
                        <a:t>Date of Enumeration)</a:t>
                      </a:r>
                      <a:endParaRPr lang="en-US" sz="2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</a:rPr>
                        <a:t>Confirmation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en-US" sz="2200" b="0" dirty="0" err="1">
                          <a:solidFill>
                            <a:schemeClr val="tx1"/>
                          </a:solidFill>
                          <a:effectLst/>
                        </a:rPr>
                        <a:t>Iscorrect</a:t>
                      </a: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</a:rPr>
                        <a:t>?,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</a:rPr>
                        <a:t>Proceed ?)</a:t>
                      </a:r>
                      <a:endParaRPr lang="en-US" sz="2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0066037"/>
                  </a:ext>
                </a:extLst>
              </a:tr>
            </a:tbl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F293D7E-6AA8-4CA5-92D3-7C0BF0B74C53}"/>
              </a:ext>
            </a:extLst>
          </p:cNvPr>
          <p:cNvCxnSpPr/>
          <p:nvPr/>
        </p:nvCxnSpPr>
        <p:spPr>
          <a:xfrm>
            <a:off x="4959350" y="11925300"/>
            <a:ext cx="150813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7ECEBF6-08C5-444D-9EAC-1FEF2F35D3B4}"/>
              </a:ext>
            </a:extLst>
          </p:cNvPr>
          <p:cNvCxnSpPr/>
          <p:nvPr/>
        </p:nvCxnSpPr>
        <p:spPr>
          <a:xfrm>
            <a:off x="5753100" y="11925300"/>
            <a:ext cx="150813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4457CCC-177D-4A07-9239-B3DA9A891DA5}"/>
              </a:ext>
            </a:extLst>
          </p:cNvPr>
          <p:cNvCxnSpPr/>
          <p:nvPr/>
        </p:nvCxnSpPr>
        <p:spPr>
          <a:xfrm>
            <a:off x="6616700" y="11920538"/>
            <a:ext cx="150813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739FDA1-BE60-43AE-9C31-2E028AE588AF}"/>
              </a:ext>
            </a:extLst>
          </p:cNvPr>
          <p:cNvCxnSpPr/>
          <p:nvPr/>
        </p:nvCxnSpPr>
        <p:spPr>
          <a:xfrm>
            <a:off x="7921625" y="11915775"/>
            <a:ext cx="150813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01F804B-09B3-4446-AD77-AE2E22F854A4}"/>
              </a:ext>
            </a:extLst>
          </p:cNvPr>
          <p:cNvCxnSpPr/>
          <p:nvPr/>
        </p:nvCxnSpPr>
        <p:spPr>
          <a:xfrm>
            <a:off x="9302750" y="11920538"/>
            <a:ext cx="150813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6">
            <a:extLst>
              <a:ext uri="{FF2B5EF4-FFF2-40B4-BE49-F238E27FC236}">
                <a16:creationId xmlns:a16="http://schemas.microsoft.com/office/drawing/2014/main" id="{32747A17-16F4-470B-8987-10176BAE71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886" y="664143"/>
            <a:ext cx="1172353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;+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lIfKtdf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d]g' l;:6ddf hgu0fgf nut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Joj:yfkg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k|0ffnL ;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Grfngsf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lgDg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Step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x? k'/f ug{'kg]{5 .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DDAB3F58-B66C-43F2-A5C1-2D58AC5AAB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886" y="5155638"/>
            <a:ext cx="10837003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gf]6M ;a}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sfdsf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;a}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Step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uO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{/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xg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kg]{5}g,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cfjZostf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cg';f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endParaRPr kumimoji="0" lang="en-US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5382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3AF06AE-7F8D-47CD-A93C-BC2DE9D666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142" y="1239190"/>
            <a:ext cx="2958339" cy="472883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21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8CA904B0-D61D-4C9B-9E3B-AE50C28A3C80}"/>
              </a:ext>
            </a:extLst>
          </p:cNvPr>
          <p:cNvSpPr/>
          <p:nvPr/>
        </p:nvSpPr>
        <p:spPr>
          <a:xfrm>
            <a:off x="3304903" y="4581152"/>
            <a:ext cx="3978349" cy="1386876"/>
          </a:xfrm>
          <a:prstGeom prst="wedgeEllipseCallout">
            <a:avLst>
              <a:gd name="adj1" fmla="val 124616"/>
              <a:gd name="adj2" fmla="val 14249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gofF</a:t>
            </a:r>
            <a:r>
              <a:rPr lang="en-US" sz="24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case</a:t>
            </a:r>
            <a:r>
              <a:rPr lang="en-US" sz="24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yk</a:t>
            </a:r>
            <a:r>
              <a:rPr lang="en-US" sz="24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oxfF</a:t>
            </a:r>
            <a:r>
              <a:rPr lang="en-US" sz="24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sz="24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</a:t>
            </a:r>
            <a:r>
              <a:rPr lang="en-US" sz="24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4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];\ . </a:t>
            </a:r>
            <a:endParaRPr lang="en-US" sz="2400" dirty="0">
              <a:effectLst/>
              <a:latin typeface="Preet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15A45B-AAB3-453F-BFBB-A6942B52808E}"/>
              </a:ext>
            </a:extLst>
          </p:cNvPr>
          <p:cNvSpPr txBox="1"/>
          <p:nvPr/>
        </p:nvSpPr>
        <p:spPr>
          <a:xfrm>
            <a:off x="638139" y="621164"/>
            <a:ext cx="7662896" cy="468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indent="-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28600" algn="l"/>
              </a:tabLst>
            </a:pP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d]g' l;:6daf6 hgu0fgf 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k|ZgfjnLdf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k|j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u/]kl5sf] 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tnsf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l:qmg 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3DA4227-2219-492A-8A06-4C37CCB837DD}"/>
              </a:ext>
            </a:extLst>
          </p:cNvPr>
          <p:cNvSpPr/>
          <p:nvPr/>
        </p:nvSpPr>
        <p:spPr>
          <a:xfrm>
            <a:off x="7604760" y="1505009"/>
            <a:ext cx="3017520" cy="1703011"/>
          </a:xfrm>
          <a:prstGeom prst="ellipse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9F80F5F-A725-4B55-A0FC-D41A1CA46336}"/>
              </a:ext>
            </a:extLst>
          </p:cNvPr>
          <p:cNvSpPr/>
          <p:nvPr/>
        </p:nvSpPr>
        <p:spPr>
          <a:xfrm>
            <a:off x="10366835" y="5297490"/>
            <a:ext cx="450607" cy="450607"/>
          </a:xfrm>
          <a:prstGeom prst="ellipse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8" name="Speech Bubble: Oval 17">
            <a:extLst>
              <a:ext uri="{FF2B5EF4-FFF2-40B4-BE49-F238E27FC236}">
                <a16:creationId xmlns:a16="http://schemas.microsoft.com/office/drawing/2014/main" id="{A5860D12-BDB7-4661-BFD4-9EB41ACA27AC}"/>
              </a:ext>
            </a:extLst>
          </p:cNvPr>
          <p:cNvSpPr/>
          <p:nvPr/>
        </p:nvSpPr>
        <p:spPr>
          <a:xfrm>
            <a:off x="1569720" y="1313467"/>
            <a:ext cx="4792980" cy="2657642"/>
          </a:xfrm>
          <a:prstGeom prst="wedgeEllipseCallout">
            <a:avLst>
              <a:gd name="adj1" fmla="val 75098"/>
              <a:gd name="adj2" fmla="val -1147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</a:t>
            </a:r>
            <a:r>
              <a:rPr lang="en-US" sz="26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O{G6«L </a:t>
            </a:r>
            <a:r>
              <a:rPr lang="en-US" sz="26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6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600" dirty="0">
                <a:solidFill>
                  <a:schemeClr val="tx1"/>
                </a:solidFill>
              </a:rPr>
              <a:t>Case</a:t>
            </a:r>
            <a:r>
              <a:rPr lang="en-US" sz="26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oxfF</a:t>
            </a:r>
            <a:r>
              <a:rPr lang="en-US" sz="26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b]</a:t>
            </a:r>
            <a:r>
              <a:rPr lang="en-US" sz="26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lvg</a:t>
            </a:r>
            <a:r>
              <a:rPr lang="en-US" sz="26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</a:t>
            </a:r>
            <a:r>
              <a:rPr lang="en-US" sz="26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</a:t>
            </a:r>
            <a:r>
              <a:rPr lang="en-US" sz="26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OG6«L </a:t>
            </a:r>
            <a:r>
              <a:rPr lang="en-US" sz="26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6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6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6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;</a:t>
            </a:r>
            <a:r>
              <a:rPr lang="en-US" sz="26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Rofpg</a:t>
            </a:r>
            <a:r>
              <a:rPr lang="en-US" sz="26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k/]df </a:t>
            </a:r>
            <a:r>
              <a:rPr lang="en-US" sz="26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h'g</a:t>
            </a:r>
            <a:r>
              <a:rPr lang="en-US" sz="26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dirty="0">
                <a:solidFill>
                  <a:schemeClr val="tx1"/>
                </a:solidFill>
              </a:rPr>
              <a:t>Case</a:t>
            </a:r>
            <a:r>
              <a:rPr lang="en-US" sz="26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;</a:t>
            </a:r>
            <a:r>
              <a:rPr lang="en-US" sz="26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Rofpg</a:t>
            </a:r>
            <a:r>
              <a:rPr lang="en-US" sz="26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kg]{ </a:t>
            </a:r>
            <a:r>
              <a:rPr lang="en-US" sz="26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6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6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To;df</a:t>
            </a:r>
            <a:r>
              <a:rPr lang="en-US" sz="26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dirty="0">
                <a:solidFill>
                  <a:schemeClr val="tx1"/>
                </a:solidFill>
              </a:rPr>
              <a:t>click</a:t>
            </a:r>
            <a:r>
              <a:rPr lang="en-US" sz="26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ug{'kg]{5 .</a:t>
            </a:r>
            <a:endParaRPr lang="en-US" sz="2600" dirty="0">
              <a:effectLst/>
              <a:latin typeface="Preet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1255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22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CD0D76-F27A-4911-8EA8-2C654BBDA51C}"/>
              </a:ext>
            </a:extLst>
          </p:cNvPr>
          <p:cNvSpPr txBox="1"/>
          <p:nvPr/>
        </p:nvSpPr>
        <p:spPr>
          <a:xfrm>
            <a:off x="677194" y="620829"/>
            <a:ext cx="7662896" cy="468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indent="-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28600" algn="l"/>
              </a:tabLst>
            </a:pP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6\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ofjn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dxTjk"0f{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 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x? / 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To;sf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;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DaGwL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hfgsf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E993BB-8133-4A5B-B570-0A2A8E2D6C17}"/>
              </a:ext>
            </a:extLst>
          </p:cNvPr>
          <p:cNvSpPr txBox="1"/>
          <p:nvPr/>
        </p:nvSpPr>
        <p:spPr>
          <a:xfrm>
            <a:off x="763929" y="995355"/>
            <a:ext cx="1100026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d]g' l;:6daf6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nut ;+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;'rf?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x'Fbf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z'?df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8f6f OG6«L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(Add Mode)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 -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]sf] 6\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l:qmgdf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nfUg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&lt;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/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Keyboard/Numeric pad/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5gf}6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ljsNk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Add Mode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b]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s]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pkof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x?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lgDgfg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';f/ 5g\ </a:t>
            </a:r>
            <a:endParaRPr lang="en-US" sz="2000" dirty="0"/>
          </a:p>
        </p:txBody>
      </p:sp>
      <p:sp>
        <p:nvSpPr>
          <p:cNvPr id="27" name="TextBox 14">
            <a:extLst>
              <a:ext uri="{FF2B5EF4-FFF2-40B4-BE49-F238E27FC236}">
                <a16:creationId xmlns:a16="http://schemas.microsoft.com/office/drawing/2014/main" id="{A97D9BC6-4F67-404E-8BD5-EC7833A1846C}"/>
              </a:ext>
            </a:extLst>
          </p:cNvPr>
          <p:cNvSpPr txBox="1"/>
          <p:nvPr/>
        </p:nvSpPr>
        <p:spPr>
          <a:xfrm rot="16200000">
            <a:off x="314642" y="3835026"/>
            <a:ext cx="2722245" cy="4864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ADD/MODIFY MODE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7BF8618-46F9-4ABC-B1A9-97DE5809ECE0}"/>
              </a:ext>
            </a:extLst>
          </p:cNvPr>
          <p:cNvGrpSpPr/>
          <p:nvPr/>
        </p:nvGrpSpPr>
        <p:grpSpPr>
          <a:xfrm>
            <a:off x="2887345" y="2179841"/>
            <a:ext cx="7198360" cy="4150311"/>
            <a:chOff x="2887345" y="2078241"/>
            <a:chExt cx="7198360" cy="415031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9BCFC2D-1A64-4EE2-8E19-6CF67E96DA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9075" y="2078241"/>
              <a:ext cx="2596415" cy="41503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19E8D6A-93FE-4678-997B-4441B9272499}"/>
                </a:ext>
              </a:extLst>
            </p:cNvPr>
            <p:cNvSpPr/>
            <p:nvPr/>
          </p:nvSpPr>
          <p:spPr>
            <a:xfrm>
              <a:off x="5994718" y="6067178"/>
              <a:ext cx="142240" cy="142240"/>
            </a:xfrm>
            <a:prstGeom prst="ellipse">
              <a:avLst/>
            </a:prstGeom>
            <a:noFill/>
            <a:ln w="158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" name="Speech Bubble: Oval 10">
              <a:extLst>
                <a:ext uri="{FF2B5EF4-FFF2-40B4-BE49-F238E27FC236}">
                  <a16:creationId xmlns:a16="http://schemas.microsoft.com/office/drawing/2014/main" id="{69CDDE4D-5646-47B0-9927-222FBA443D75}"/>
                </a:ext>
              </a:extLst>
            </p:cNvPr>
            <p:cNvSpPr/>
            <p:nvPr/>
          </p:nvSpPr>
          <p:spPr>
            <a:xfrm>
              <a:off x="8164829" y="4699028"/>
              <a:ext cx="1271805" cy="356870"/>
            </a:xfrm>
            <a:prstGeom prst="wedgeEllipseCallout">
              <a:avLst>
                <a:gd name="adj1" fmla="val -171962"/>
                <a:gd name="adj2" fmla="val 329708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Mangal" panose="02040503050203030202" pitchFamily="18" charset="0"/>
                </a:rPr>
                <a:t>Minimize Key</a:t>
              </a:r>
              <a:endParaRPr lang="en-US" sz="1100">
                <a:effectLst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11EBA03-5996-4E9D-8C2C-3FBD6CBFFCE4}"/>
                </a:ext>
              </a:extLst>
            </p:cNvPr>
            <p:cNvSpPr/>
            <p:nvPr/>
          </p:nvSpPr>
          <p:spPr>
            <a:xfrm>
              <a:off x="6520815" y="6062098"/>
              <a:ext cx="142240" cy="142240"/>
            </a:xfrm>
            <a:prstGeom prst="ellipse">
              <a:avLst/>
            </a:prstGeom>
            <a:noFill/>
            <a:ln w="158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55F067C-85DD-4BBE-B0FC-A4061B1A1179}"/>
                </a:ext>
              </a:extLst>
            </p:cNvPr>
            <p:cNvSpPr/>
            <p:nvPr/>
          </p:nvSpPr>
          <p:spPr>
            <a:xfrm>
              <a:off x="7055485" y="6072752"/>
              <a:ext cx="142240" cy="142240"/>
            </a:xfrm>
            <a:prstGeom prst="ellipse">
              <a:avLst/>
            </a:prstGeom>
            <a:noFill/>
            <a:ln w="158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" name="Speech Bubble: Oval 13">
              <a:extLst>
                <a:ext uri="{FF2B5EF4-FFF2-40B4-BE49-F238E27FC236}">
                  <a16:creationId xmlns:a16="http://schemas.microsoft.com/office/drawing/2014/main" id="{DC1B3B35-4516-4ACA-8633-4F4C4DE58F4E}"/>
                </a:ext>
              </a:extLst>
            </p:cNvPr>
            <p:cNvSpPr/>
            <p:nvPr/>
          </p:nvSpPr>
          <p:spPr>
            <a:xfrm>
              <a:off x="8110855" y="5299019"/>
              <a:ext cx="1974850" cy="280670"/>
            </a:xfrm>
            <a:prstGeom prst="wedgeEllipseCallout">
              <a:avLst>
                <a:gd name="adj1" fmla="val -99000"/>
                <a:gd name="adj2" fmla="val 240020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Mangal" panose="02040503050203030202" pitchFamily="18" charset="0"/>
                </a:rPr>
                <a:t>Restore minimized apps</a:t>
              </a:r>
              <a:endParaRPr lang="en-US" sz="1100">
                <a:effectLst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sp>
          <p:nvSpPr>
            <p:cNvPr id="15" name="Speech Bubble: Oval 14">
              <a:extLst>
                <a:ext uri="{FF2B5EF4-FFF2-40B4-BE49-F238E27FC236}">
                  <a16:creationId xmlns:a16="http://schemas.microsoft.com/office/drawing/2014/main" id="{1D8E0E2B-2DA4-47D2-848C-F5E6DBB9B27D}"/>
                </a:ext>
              </a:extLst>
            </p:cNvPr>
            <p:cNvSpPr/>
            <p:nvPr/>
          </p:nvSpPr>
          <p:spPr>
            <a:xfrm>
              <a:off x="2887345" y="5515455"/>
              <a:ext cx="1468870" cy="644236"/>
            </a:xfrm>
            <a:prstGeom prst="wedgeEllipseCallout">
              <a:avLst>
                <a:gd name="adj1" fmla="val 162868"/>
                <a:gd name="adj2" fmla="val 35348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Mangal" panose="02040503050203030202" pitchFamily="18" charset="0"/>
                </a:rPr>
                <a:t>Back key : to stop entry mode</a:t>
              </a:r>
              <a:endParaRPr lang="en-US" sz="1100">
                <a:effectLst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A56B534-B790-4684-A8DF-4965A51FF82A}"/>
                </a:ext>
              </a:extLst>
            </p:cNvPr>
            <p:cNvSpPr/>
            <p:nvPr/>
          </p:nvSpPr>
          <p:spPr>
            <a:xfrm>
              <a:off x="7672705" y="3476536"/>
              <a:ext cx="245645" cy="280669"/>
            </a:xfrm>
            <a:prstGeom prst="ellipse">
              <a:avLst/>
            </a:prstGeom>
            <a:noFill/>
            <a:ln w="158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" name="Speech Bubble: Oval 17">
              <a:extLst>
                <a:ext uri="{FF2B5EF4-FFF2-40B4-BE49-F238E27FC236}">
                  <a16:creationId xmlns:a16="http://schemas.microsoft.com/office/drawing/2014/main" id="{76259830-FA58-40ED-BDE5-08BC0D7E177F}"/>
                </a:ext>
              </a:extLst>
            </p:cNvPr>
            <p:cNvSpPr/>
            <p:nvPr/>
          </p:nvSpPr>
          <p:spPr>
            <a:xfrm>
              <a:off x="8375396" y="2223022"/>
              <a:ext cx="1262380" cy="280670"/>
            </a:xfrm>
            <a:prstGeom prst="wedgeEllipseCallout">
              <a:avLst>
                <a:gd name="adj1" fmla="val -89629"/>
                <a:gd name="adj2" fmla="val -13175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Mangal" panose="02040503050203030202" pitchFamily="18" charset="0"/>
                </a:rPr>
                <a:t>System Button</a:t>
              </a:r>
              <a:endParaRPr lang="en-US" sz="1100" dirty="0">
                <a:effectLst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904BBAE-6C1D-4517-A6C3-FD5F95B49D6B}"/>
                </a:ext>
              </a:extLst>
            </p:cNvPr>
            <p:cNvSpPr/>
            <p:nvPr/>
          </p:nvSpPr>
          <p:spPr>
            <a:xfrm>
              <a:off x="6972301" y="2224927"/>
              <a:ext cx="211454" cy="207757"/>
            </a:xfrm>
            <a:prstGeom prst="ellipse">
              <a:avLst/>
            </a:prstGeom>
            <a:noFill/>
            <a:ln w="158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2D09789-01E2-43EA-B5D8-BF89BA48CBF5}"/>
                </a:ext>
              </a:extLst>
            </p:cNvPr>
            <p:cNvSpPr/>
            <p:nvPr/>
          </p:nvSpPr>
          <p:spPr>
            <a:xfrm>
              <a:off x="7696556" y="2241626"/>
              <a:ext cx="166816" cy="166816"/>
            </a:xfrm>
            <a:prstGeom prst="ellipse">
              <a:avLst/>
            </a:prstGeom>
            <a:noFill/>
            <a:ln w="158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1" name="Speech Bubble: Oval 20">
              <a:extLst>
                <a:ext uri="{FF2B5EF4-FFF2-40B4-BE49-F238E27FC236}">
                  <a16:creationId xmlns:a16="http://schemas.microsoft.com/office/drawing/2014/main" id="{32F920D3-2B9C-4C34-AE9A-F32310DE9E6B}"/>
                </a:ext>
              </a:extLst>
            </p:cNvPr>
            <p:cNvSpPr/>
            <p:nvPr/>
          </p:nvSpPr>
          <p:spPr>
            <a:xfrm>
              <a:off x="3188335" y="2733562"/>
              <a:ext cx="1101090" cy="280670"/>
            </a:xfrm>
            <a:prstGeom prst="wedgeEllipseCallout">
              <a:avLst>
                <a:gd name="adj1" fmla="val 292829"/>
                <a:gd name="adj2" fmla="val -190244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Mangal" panose="02040503050203030202" pitchFamily="18" charset="0"/>
                </a:rPr>
                <a:t>User Button</a:t>
              </a:r>
              <a:endParaRPr lang="en-US" sz="1100">
                <a:effectLst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sp>
          <p:nvSpPr>
            <p:cNvPr id="22" name="Speech Bubble: Oval 21">
              <a:extLst>
                <a:ext uri="{FF2B5EF4-FFF2-40B4-BE49-F238E27FC236}">
                  <a16:creationId xmlns:a16="http://schemas.microsoft.com/office/drawing/2014/main" id="{7DA07561-B9E4-432F-BFFF-D2469CF234A9}"/>
                </a:ext>
              </a:extLst>
            </p:cNvPr>
            <p:cNvSpPr/>
            <p:nvPr/>
          </p:nvSpPr>
          <p:spPr>
            <a:xfrm>
              <a:off x="8155522" y="3193379"/>
              <a:ext cx="1664970" cy="280670"/>
            </a:xfrm>
            <a:prstGeom prst="wedgeEllipseCallout">
              <a:avLst>
                <a:gd name="adj1" fmla="val -61742"/>
                <a:gd name="adj2" fmla="val 89457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Mangal" panose="02040503050203030202" pitchFamily="18" charset="0"/>
                </a:rPr>
                <a:t>Right Navigator Key</a:t>
              </a:r>
              <a:endParaRPr lang="en-US" sz="1100">
                <a:effectLst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sp>
          <p:nvSpPr>
            <p:cNvPr id="24" name="Speech Bubble: Oval 23">
              <a:extLst>
                <a:ext uri="{FF2B5EF4-FFF2-40B4-BE49-F238E27FC236}">
                  <a16:creationId xmlns:a16="http://schemas.microsoft.com/office/drawing/2014/main" id="{2EA19DF3-20E2-4485-8740-3534D1023A7E}"/>
                </a:ext>
              </a:extLst>
            </p:cNvPr>
            <p:cNvSpPr/>
            <p:nvPr/>
          </p:nvSpPr>
          <p:spPr>
            <a:xfrm>
              <a:off x="2948305" y="2337322"/>
              <a:ext cx="1203566" cy="280670"/>
            </a:xfrm>
            <a:prstGeom prst="wedgeEllipseCallout">
              <a:avLst>
                <a:gd name="adj1" fmla="val 143382"/>
                <a:gd name="adj2" fmla="val -50148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Mangal" panose="02040503050203030202" pitchFamily="18" charset="0"/>
                </a:rPr>
                <a:t>Name of apps</a:t>
              </a:r>
              <a:endParaRPr lang="en-US" sz="1100" dirty="0">
                <a:effectLst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sp>
          <p:nvSpPr>
            <p:cNvPr id="25" name="Speech Bubble: Oval 24">
              <a:extLst>
                <a:ext uri="{FF2B5EF4-FFF2-40B4-BE49-F238E27FC236}">
                  <a16:creationId xmlns:a16="http://schemas.microsoft.com/office/drawing/2014/main" id="{012676EA-4E80-426A-9C30-F43AF9851F54}"/>
                </a:ext>
              </a:extLst>
            </p:cNvPr>
            <p:cNvSpPr/>
            <p:nvPr/>
          </p:nvSpPr>
          <p:spPr>
            <a:xfrm>
              <a:off x="2887345" y="3152661"/>
              <a:ext cx="1591310" cy="416243"/>
            </a:xfrm>
            <a:prstGeom prst="wedgeEllipseCallout">
              <a:avLst>
                <a:gd name="adj1" fmla="val 142545"/>
                <a:gd name="adj2" fmla="val 55616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Mangal" panose="02040503050203030202" pitchFamily="18" charset="0"/>
                </a:rPr>
                <a:t>Left Navigator Key</a:t>
              </a:r>
              <a:endParaRPr lang="en-US" sz="1100">
                <a:effectLst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sp>
          <p:nvSpPr>
            <p:cNvPr id="45" name="Speech Bubble: Oval 44">
              <a:extLst>
                <a:ext uri="{FF2B5EF4-FFF2-40B4-BE49-F238E27FC236}">
                  <a16:creationId xmlns:a16="http://schemas.microsoft.com/office/drawing/2014/main" id="{87EE7AA1-8600-49F7-AA34-BBCF2496817C}"/>
                </a:ext>
              </a:extLst>
            </p:cNvPr>
            <p:cNvSpPr/>
            <p:nvPr/>
          </p:nvSpPr>
          <p:spPr>
            <a:xfrm>
              <a:off x="2928620" y="4034615"/>
              <a:ext cx="1330860" cy="374474"/>
            </a:xfrm>
            <a:prstGeom prst="wedgeEllipseCallout">
              <a:avLst>
                <a:gd name="adj1" fmla="val 131053"/>
                <a:gd name="adj2" fmla="val 51955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Mangal" panose="02040503050203030202" pitchFamily="18" charset="0"/>
                </a:rPr>
                <a:t>Left Panel</a:t>
              </a:r>
              <a:endParaRPr lang="en-US" sz="1100" dirty="0">
                <a:effectLst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sp>
          <p:nvSpPr>
            <p:cNvPr id="46" name="Speech Bubble: Oval 45">
              <a:extLst>
                <a:ext uri="{FF2B5EF4-FFF2-40B4-BE49-F238E27FC236}">
                  <a16:creationId xmlns:a16="http://schemas.microsoft.com/office/drawing/2014/main" id="{E72E02A4-B6A3-4AB9-BC9C-9C3F82E358A7}"/>
                </a:ext>
              </a:extLst>
            </p:cNvPr>
            <p:cNvSpPr/>
            <p:nvPr/>
          </p:nvSpPr>
          <p:spPr>
            <a:xfrm>
              <a:off x="8446035" y="4100972"/>
              <a:ext cx="1124685" cy="356870"/>
            </a:xfrm>
            <a:prstGeom prst="wedgeEllipseCallout">
              <a:avLst>
                <a:gd name="adj1" fmla="val -111308"/>
                <a:gd name="adj2" fmla="val 8659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Mangal" panose="02040503050203030202" pitchFamily="18" charset="0"/>
                </a:rPr>
                <a:t>Right Panel</a:t>
              </a:r>
              <a:endParaRPr lang="en-US" sz="1100" dirty="0">
                <a:effectLst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0483478-3401-476B-823C-D39416EA9181}"/>
                </a:ext>
              </a:extLst>
            </p:cNvPr>
            <p:cNvSpPr/>
            <p:nvPr/>
          </p:nvSpPr>
          <p:spPr>
            <a:xfrm>
              <a:off x="6032818" y="3501527"/>
              <a:ext cx="233363" cy="233363"/>
            </a:xfrm>
            <a:prstGeom prst="ellipse">
              <a:avLst/>
            </a:prstGeom>
            <a:noFill/>
            <a:ln w="158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1CC4197-2CFF-4C0B-8DDC-3D58179F8404}"/>
                </a:ext>
              </a:extLst>
            </p:cNvPr>
            <p:cNvSpPr/>
            <p:nvPr/>
          </p:nvSpPr>
          <p:spPr>
            <a:xfrm>
              <a:off x="5321935" y="2234305"/>
              <a:ext cx="694055" cy="207756"/>
            </a:xfrm>
            <a:prstGeom prst="ellipse">
              <a:avLst/>
            </a:prstGeom>
            <a:noFill/>
            <a:ln w="158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932285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3AF06AE-7F8D-47CD-A93C-BC2DE9D666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1802" y="1162676"/>
            <a:ext cx="2958339" cy="472883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23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1A9D06A-9851-4BC3-85BB-006B68867967}"/>
              </a:ext>
            </a:extLst>
          </p:cNvPr>
          <p:cNvSpPr/>
          <p:nvPr/>
        </p:nvSpPr>
        <p:spPr>
          <a:xfrm>
            <a:off x="6282164" y="1330829"/>
            <a:ext cx="540276" cy="257522"/>
          </a:xfrm>
          <a:prstGeom prst="ellipse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" name="Speech Bubble: Oval 8">
            <a:extLst>
              <a:ext uri="{FF2B5EF4-FFF2-40B4-BE49-F238E27FC236}">
                <a16:creationId xmlns:a16="http://schemas.microsoft.com/office/drawing/2014/main" id="{E772BBB6-BB2F-4400-9C96-2A3ED13BA9E5}"/>
              </a:ext>
            </a:extLst>
          </p:cNvPr>
          <p:cNvSpPr/>
          <p:nvPr/>
        </p:nvSpPr>
        <p:spPr>
          <a:xfrm rot="16200000">
            <a:off x="8695881" y="1672316"/>
            <a:ext cx="1652270" cy="546100"/>
          </a:xfrm>
          <a:prstGeom prst="wedgeEllipseCallout">
            <a:avLst>
              <a:gd name="adj1" fmla="val 29774"/>
              <a:gd name="adj2" fmla="val -492873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solidFill>
                  <a:srgbClr val="000000"/>
                </a:solidFill>
                <a:effectLst/>
                <a:ea typeface="Calibri" panose="020F0502020204030204" pitchFamily="34" charset="0"/>
                <a:cs typeface="Mangal" panose="02040503050203030202" pitchFamily="18" charset="0"/>
              </a:rPr>
              <a:t>Number of completed or Partial completed case</a:t>
            </a:r>
            <a:endParaRPr lang="en-US" sz="1100">
              <a:effectLst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8CA904B0-D61D-4C9B-9E3B-AE50C28A3C80}"/>
              </a:ext>
            </a:extLst>
          </p:cNvPr>
          <p:cNvSpPr/>
          <p:nvPr/>
        </p:nvSpPr>
        <p:spPr>
          <a:xfrm>
            <a:off x="8951849" y="4959975"/>
            <a:ext cx="1140334" cy="296545"/>
          </a:xfrm>
          <a:prstGeom prst="wedgeEllipseCallout">
            <a:avLst>
              <a:gd name="adj1" fmla="val -87870"/>
              <a:gd name="adj2" fmla="val 11187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solidFill>
                  <a:srgbClr val="000000"/>
                </a:solidFill>
                <a:effectLst/>
                <a:ea typeface="Calibri" panose="020F0502020204030204" pitchFamily="34" charset="0"/>
                <a:cs typeface="Mangal" panose="02040503050203030202" pitchFamily="18" charset="0"/>
              </a:rPr>
              <a:t>Add button</a:t>
            </a:r>
            <a:endParaRPr lang="en-US" sz="1100">
              <a:effectLst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1" name="Speech Bubble: Oval 10">
            <a:extLst>
              <a:ext uri="{FF2B5EF4-FFF2-40B4-BE49-F238E27FC236}">
                <a16:creationId xmlns:a16="http://schemas.microsoft.com/office/drawing/2014/main" id="{7F2AE919-009B-4389-8A02-2D64436129D8}"/>
              </a:ext>
            </a:extLst>
          </p:cNvPr>
          <p:cNvSpPr/>
          <p:nvPr/>
        </p:nvSpPr>
        <p:spPr>
          <a:xfrm rot="16200000">
            <a:off x="3207702" y="1905626"/>
            <a:ext cx="2038350" cy="546100"/>
          </a:xfrm>
          <a:prstGeom prst="wedgeEllipseCallout">
            <a:avLst>
              <a:gd name="adj1" fmla="val 18367"/>
              <a:gd name="adj2" fmla="val 238211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solidFill>
                  <a:srgbClr val="000000"/>
                </a:solidFill>
                <a:effectLst/>
                <a:ea typeface="Calibri" panose="020F0502020204030204" pitchFamily="34" charset="0"/>
                <a:cs typeface="Mangal" panose="02040503050203030202" pitchFamily="18" charset="0"/>
              </a:rPr>
              <a:t>Partial Save household are shawn in red border</a:t>
            </a:r>
            <a:endParaRPr lang="en-US" sz="1100">
              <a:effectLst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2" name="Speech Bubble: Oval 11">
            <a:extLst>
              <a:ext uri="{FF2B5EF4-FFF2-40B4-BE49-F238E27FC236}">
                <a16:creationId xmlns:a16="http://schemas.microsoft.com/office/drawing/2014/main" id="{697F6B65-E21F-4FE5-AF57-E649AD662220}"/>
              </a:ext>
            </a:extLst>
          </p:cNvPr>
          <p:cNvSpPr/>
          <p:nvPr/>
        </p:nvSpPr>
        <p:spPr>
          <a:xfrm>
            <a:off x="3601339" y="4147814"/>
            <a:ext cx="1468755" cy="1303655"/>
          </a:xfrm>
          <a:prstGeom prst="wedgeEllipseCallout">
            <a:avLst>
              <a:gd name="adj1" fmla="val 131233"/>
              <a:gd name="adj2" fmla="val 70304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solidFill>
                  <a:srgbClr val="000000"/>
                </a:solidFill>
                <a:effectLst/>
                <a:ea typeface="Calibri" panose="020F0502020204030204" pitchFamily="34" charset="0"/>
                <a:cs typeface="Mangal" panose="02040503050203030202" pitchFamily="18" charset="0"/>
              </a:rPr>
              <a:t>Back key : to exist from entry application, return back to Meny System</a:t>
            </a:r>
            <a:endParaRPr lang="en-US" sz="1100">
              <a:effectLst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15A45B-AAB3-453F-BFBB-A6942B52808E}"/>
              </a:ext>
            </a:extLst>
          </p:cNvPr>
          <p:cNvSpPr txBox="1"/>
          <p:nvPr/>
        </p:nvSpPr>
        <p:spPr>
          <a:xfrm>
            <a:off x="638139" y="621164"/>
            <a:ext cx="7662896" cy="468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indent="-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28600" algn="l"/>
              </a:tabLst>
            </a:pP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6\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ofjn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dxTjk"0f{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 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x? / 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To;sf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;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DaGwL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hfgsf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7" name="TextBox 14">
            <a:extLst>
              <a:ext uri="{FF2B5EF4-FFF2-40B4-BE49-F238E27FC236}">
                <a16:creationId xmlns:a16="http://schemas.microsoft.com/office/drawing/2014/main" id="{43C3B036-03BA-4822-BD5A-1D2A569211D6}"/>
              </a:ext>
            </a:extLst>
          </p:cNvPr>
          <p:cNvSpPr txBox="1"/>
          <p:nvPr/>
        </p:nvSpPr>
        <p:spPr>
          <a:xfrm rot="16200000">
            <a:off x="840105" y="2950367"/>
            <a:ext cx="1833880" cy="561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b="1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STOP MODE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3DA4227-2219-492A-8A06-4C37CCB837DD}"/>
              </a:ext>
            </a:extLst>
          </p:cNvPr>
          <p:cNvSpPr/>
          <p:nvPr/>
        </p:nvSpPr>
        <p:spPr>
          <a:xfrm>
            <a:off x="5455919" y="1603278"/>
            <a:ext cx="2809241" cy="1594573"/>
          </a:xfrm>
          <a:prstGeom prst="ellipse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D574C8B-1D91-4534-A98C-45C592901EBE}"/>
              </a:ext>
            </a:extLst>
          </p:cNvPr>
          <p:cNvSpPr/>
          <p:nvPr/>
        </p:nvSpPr>
        <p:spPr>
          <a:xfrm>
            <a:off x="8038147" y="5256520"/>
            <a:ext cx="429134" cy="389899"/>
          </a:xfrm>
          <a:prstGeom prst="ellipse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9F80F5F-A725-4B55-A0FC-D41A1CA46336}"/>
              </a:ext>
            </a:extLst>
          </p:cNvPr>
          <p:cNvSpPr/>
          <p:nvPr/>
        </p:nvSpPr>
        <p:spPr>
          <a:xfrm>
            <a:off x="6308834" y="5694981"/>
            <a:ext cx="196533" cy="196533"/>
          </a:xfrm>
          <a:prstGeom prst="ellipse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8" name="Speech Bubble: Oval 17">
            <a:extLst>
              <a:ext uri="{FF2B5EF4-FFF2-40B4-BE49-F238E27FC236}">
                <a16:creationId xmlns:a16="http://schemas.microsoft.com/office/drawing/2014/main" id="{A5860D12-BDB7-4661-BFD4-9EB41ACA27AC}"/>
              </a:ext>
            </a:extLst>
          </p:cNvPr>
          <p:cNvSpPr/>
          <p:nvPr/>
        </p:nvSpPr>
        <p:spPr>
          <a:xfrm rot="16200000">
            <a:off x="9453880" y="3405702"/>
            <a:ext cx="1652270" cy="546100"/>
          </a:xfrm>
          <a:prstGeom prst="wedgeEllipseCallout">
            <a:avLst>
              <a:gd name="adj1" fmla="val 58675"/>
              <a:gd name="adj2" fmla="val -3849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Mangal" panose="02040503050203030202" pitchFamily="18" charset="0"/>
              </a:rPr>
              <a:t>List of Saved case</a:t>
            </a:r>
            <a:endParaRPr lang="en-US" sz="1100" dirty="0">
              <a:effectLst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2678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24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7D5DBBF-BE76-42FC-931E-A4C4A0434D6F}"/>
              </a:ext>
            </a:extLst>
          </p:cNvPr>
          <p:cNvGrpSpPr/>
          <p:nvPr/>
        </p:nvGrpSpPr>
        <p:grpSpPr>
          <a:xfrm>
            <a:off x="8243453" y="863909"/>
            <a:ext cx="3211063" cy="4373818"/>
            <a:chOff x="0" y="0"/>
            <a:chExt cx="1711903" cy="271133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59F2083-0082-4F44-BFD9-9CBC724E0D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668780" cy="26746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901F735-619D-4067-BEA4-B8F5099304E5}"/>
                </a:ext>
              </a:extLst>
            </p:cNvPr>
            <p:cNvSpPr/>
            <p:nvPr/>
          </p:nvSpPr>
          <p:spPr>
            <a:xfrm>
              <a:off x="401782" y="2528454"/>
              <a:ext cx="1078992" cy="18288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3AE50FB7-2C55-487D-8C39-965DA9FE8487}"/>
                </a:ext>
              </a:extLst>
            </p:cNvPr>
            <p:cNvSpPr/>
            <p:nvPr/>
          </p:nvSpPr>
          <p:spPr>
            <a:xfrm>
              <a:off x="450273" y="900545"/>
              <a:ext cx="180975" cy="18288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81AE0FA-8874-4B8F-8FF8-993DA0ED03DD}"/>
                </a:ext>
              </a:extLst>
            </p:cNvPr>
            <p:cNvSpPr/>
            <p:nvPr/>
          </p:nvSpPr>
          <p:spPr>
            <a:xfrm>
              <a:off x="1530928" y="893618"/>
              <a:ext cx="180975" cy="18288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5B89EFF6-5514-4E0F-8775-F70F52E83B64}"/>
              </a:ext>
            </a:extLst>
          </p:cNvPr>
          <p:cNvSpPr txBox="1"/>
          <p:nvPr/>
        </p:nvSpPr>
        <p:spPr>
          <a:xfrm>
            <a:off x="523160" y="649653"/>
            <a:ext cx="7639405" cy="14679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Navigation Key :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</a:p>
          <a:p>
            <a:pPr>
              <a:lnSpc>
                <a:spcPct val="135000"/>
              </a:lnSpc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Navigation Key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&gt;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Ps l:qmg k5f8L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&lt; 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Ps l:qmg cuf8L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endParaRPr lang="en-US" sz="2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6AC1AE-B894-4FA0-A390-BA681158D292}"/>
              </a:ext>
            </a:extLst>
          </p:cNvPr>
          <p:cNvSpPr txBox="1"/>
          <p:nvPr/>
        </p:nvSpPr>
        <p:spPr>
          <a:xfrm>
            <a:off x="487228" y="2452966"/>
            <a:ext cx="7639404" cy="2682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Tablet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 k'5f/sf 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 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x?</a:t>
            </a:r>
          </a:p>
          <a:p>
            <a:pPr marL="0" marR="0" algn="just">
              <a:lnSpc>
                <a:spcPct val="125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Android Tablet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 k'5f/df /x]sf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tLg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j6f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          x? dxTjk"0f{ 5g\ .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x?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dWo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    n] 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application back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ug]{5,     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v'Nnf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application minimize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ug]{5 /    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v'n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]/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minimize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application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x?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active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ug]{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]/ 5fGgsf]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b]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   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 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application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g}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Close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ug]{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]n] of]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lj:tf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/}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l;of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fy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kb{5 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endParaRPr lang="en-US" sz="2000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78EE76D-4959-4325-B5BA-1DB78347DC1C}"/>
              </a:ext>
            </a:extLst>
          </p:cNvPr>
          <p:cNvGrpSpPr/>
          <p:nvPr/>
        </p:nvGrpSpPr>
        <p:grpSpPr>
          <a:xfrm>
            <a:off x="5263989" y="2915460"/>
            <a:ext cx="907127" cy="251406"/>
            <a:chOff x="0" y="0"/>
            <a:chExt cx="614045" cy="170180"/>
          </a:xfrm>
        </p:grpSpPr>
        <p:sp>
          <p:nvSpPr>
            <p:cNvPr id="38" name="Isosceles Triangle 37">
              <a:extLst>
                <a:ext uri="{FF2B5EF4-FFF2-40B4-BE49-F238E27FC236}">
                  <a16:creationId xmlns:a16="http://schemas.microsoft.com/office/drawing/2014/main" id="{3C44E4BE-65A8-46FF-B40E-901BAF6AB043}"/>
                </a:ext>
              </a:extLst>
            </p:cNvPr>
            <p:cNvSpPr/>
            <p:nvPr/>
          </p:nvSpPr>
          <p:spPr>
            <a:xfrm rot="16200000">
              <a:off x="-15240" y="15240"/>
              <a:ext cx="170180" cy="139700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1E9A0B97-5D4C-4C59-A21C-A43306DA2943}"/>
                </a:ext>
              </a:extLst>
            </p:cNvPr>
            <p:cNvSpPr/>
            <p:nvPr/>
          </p:nvSpPr>
          <p:spPr>
            <a:xfrm>
              <a:off x="218122" y="15240"/>
              <a:ext cx="143510" cy="14351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BD9A2458-F3BF-44AF-894E-9A118535CD27}"/>
                </a:ext>
              </a:extLst>
            </p:cNvPr>
            <p:cNvSpPr/>
            <p:nvPr/>
          </p:nvSpPr>
          <p:spPr>
            <a:xfrm>
              <a:off x="441960" y="20002"/>
              <a:ext cx="172085" cy="1238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41" name="Isosceles Triangle 40">
            <a:extLst>
              <a:ext uri="{FF2B5EF4-FFF2-40B4-BE49-F238E27FC236}">
                <a16:creationId xmlns:a16="http://schemas.microsoft.com/office/drawing/2014/main" id="{EA28E5D3-956D-4F16-9364-E6296BC1A7BB}"/>
              </a:ext>
            </a:extLst>
          </p:cNvPr>
          <p:cNvSpPr/>
          <p:nvPr/>
        </p:nvSpPr>
        <p:spPr>
          <a:xfrm rot="16200000">
            <a:off x="2146653" y="3229341"/>
            <a:ext cx="325225" cy="266976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5EA20745-7AC7-4798-9567-B9A9C793D251}"/>
              </a:ext>
            </a:extLst>
          </p:cNvPr>
          <p:cNvSpPr/>
          <p:nvPr/>
        </p:nvSpPr>
        <p:spPr>
          <a:xfrm>
            <a:off x="5431697" y="3289602"/>
            <a:ext cx="278796" cy="27879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E714173-C953-4EC4-A30D-7DF9670B89D4}"/>
              </a:ext>
            </a:extLst>
          </p:cNvPr>
          <p:cNvSpPr/>
          <p:nvPr/>
        </p:nvSpPr>
        <p:spPr>
          <a:xfrm>
            <a:off x="3439636" y="3656249"/>
            <a:ext cx="348593" cy="2109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AF7AE703-E750-4268-B3A3-1BC9381E51AF}"/>
              </a:ext>
            </a:extLst>
          </p:cNvPr>
          <p:cNvSpPr/>
          <p:nvPr/>
        </p:nvSpPr>
        <p:spPr>
          <a:xfrm rot="16200000">
            <a:off x="4513477" y="4028933"/>
            <a:ext cx="379930" cy="311883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7461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25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B67702-1CED-461D-BC1E-E476CCDA6B64}"/>
              </a:ext>
            </a:extLst>
          </p:cNvPr>
          <p:cNvSpPr txBox="1"/>
          <p:nvPr/>
        </p:nvSpPr>
        <p:spPr>
          <a:xfrm>
            <a:off x="552692" y="764458"/>
            <a:ext cx="12992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Down Key</a:t>
            </a:r>
            <a:endParaRPr lang="en-US" dirty="0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1EA403A1-34E7-4C98-9216-55E1DF119BE2}"/>
              </a:ext>
            </a:extLst>
          </p:cNvPr>
          <p:cNvSpPr/>
          <p:nvPr/>
        </p:nvSpPr>
        <p:spPr>
          <a:xfrm rot="10800000">
            <a:off x="1681769" y="908484"/>
            <a:ext cx="170180" cy="13970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946254-B604-4288-AAD0-4EB9F4EACCC8}"/>
              </a:ext>
            </a:extLst>
          </p:cNvPr>
          <p:cNvSpPr txBox="1"/>
          <p:nvPr/>
        </p:nvSpPr>
        <p:spPr>
          <a:xfrm>
            <a:off x="552690" y="1092578"/>
            <a:ext cx="11321445" cy="11621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28600" algn="l"/>
              </a:tabLst>
            </a:pP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text field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numeric field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Keyboard/Numeric Key Pad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b]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Keyboard/Numeric Key pad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aGb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cfjZos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of]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Key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Press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;lsG5 . of]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key press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Keyboard/Numeric Key Pad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aGb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of]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 keyboard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numeric Key pad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a]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dfq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b]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B2AEDE-B49F-4661-847D-26CE8909742B}"/>
              </a:ext>
            </a:extLst>
          </p:cNvPr>
          <p:cNvSpPr txBox="1"/>
          <p:nvPr/>
        </p:nvSpPr>
        <p:spPr>
          <a:xfrm>
            <a:off x="552690" y="2371189"/>
            <a:ext cx="243870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Tringle (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Back) button</a:t>
            </a:r>
            <a:endParaRPr lang="en-US" dirty="0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2C8416DC-1660-4928-B52F-5454777AE4DA}"/>
              </a:ext>
            </a:extLst>
          </p:cNvPr>
          <p:cNvSpPr/>
          <p:nvPr/>
        </p:nvSpPr>
        <p:spPr>
          <a:xfrm rot="16200000">
            <a:off x="2963273" y="2908043"/>
            <a:ext cx="170180" cy="13970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0064C9C-8520-47EC-BEEB-3F2F64FB416E}"/>
              </a:ext>
            </a:extLst>
          </p:cNvPr>
          <p:cNvSpPr txBox="1"/>
          <p:nvPr/>
        </p:nvSpPr>
        <p:spPr>
          <a:xfrm>
            <a:off x="552690" y="2746543"/>
            <a:ext cx="11086618" cy="2642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28600" algn="l"/>
              </a:tabLs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Key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Press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clxn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v'n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Add mode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/x]sf]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Program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Close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cyf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{t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u|fdsf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Add mode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Edit Mode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af6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Stop Mode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of] dxTjk"0f{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Key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lsgeg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o;n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Add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Edit mode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af6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Stop mode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Nofpg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of]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key press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cl3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clxn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;Dd e/]sf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/0fx? ;'/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lIft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(Save)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;'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lglZrt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x'g'kg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]{5 .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Mode Stop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clxn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;Dd el/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x?sf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ln:6 / ;+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Vof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b]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Mode Stop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k]m/L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Back Arrow Key press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u/]df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u|fd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g}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Close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Mode Stop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a]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gofF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/]df OG6«L ug{' k/]df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+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sign (Add button)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ug{' kb{5 . 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8f6f OG6«L 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eO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/x]sf] a]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nfdf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Back Key press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u/]df 8f6f 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save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geO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stop Mode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t;y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of] 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Key press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ug]{ a]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nfdf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l;of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 k'/\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ofpg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kb{5 .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50943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26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8BF404-8A49-46AC-B95E-709B440D7F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577BD26-C2C4-4D20-8A28-152C2F86D6AB}"/>
              </a:ext>
            </a:extLst>
          </p:cNvPr>
          <p:cNvSpPr/>
          <p:nvPr/>
        </p:nvSpPr>
        <p:spPr>
          <a:xfrm>
            <a:off x="3268921" y="1769011"/>
            <a:ext cx="172085" cy="1238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74989432-EA61-4D81-8BFD-BB2391B4B5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870" y="1585635"/>
            <a:ext cx="384120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Square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(Restore) button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6D77DB-BC1A-4BE6-B205-0558861B0C76}"/>
              </a:ext>
            </a:extLst>
          </p:cNvPr>
          <p:cNvSpPr txBox="1"/>
          <p:nvPr/>
        </p:nvSpPr>
        <p:spPr>
          <a:xfrm>
            <a:off x="483870" y="2002555"/>
            <a:ext cx="11407140" cy="7998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28600" algn="l"/>
              </a:tabLs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Key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Press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Minimize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u|fdx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? b]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/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To;dWo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u|fdnfO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Restore [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active]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ug]{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u|fdnfO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ug{'kg]{5 .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E6C14E-A383-4C66-BA76-2ED7EB58CB53}"/>
              </a:ext>
            </a:extLst>
          </p:cNvPr>
          <p:cNvSpPr txBox="1"/>
          <p:nvPr/>
        </p:nvSpPr>
        <p:spPr>
          <a:xfrm>
            <a:off x="483870" y="3042040"/>
            <a:ext cx="6106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Left or Right Navigation Key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61F1D8-840A-470A-8282-2B0E8ABDB1E0}"/>
              </a:ext>
            </a:extLst>
          </p:cNvPr>
          <p:cNvSpPr txBox="1"/>
          <p:nvPr/>
        </p:nvSpPr>
        <p:spPr>
          <a:xfrm>
            <a:off x="3441006" y="3084544"/>
            <a:ext cx="7739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&lt;      &gt; 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2CC2A7-CD1A-4BE5-B8E4-1B91463731DC}"/>
              </a:ext>
            </a:extLst>
          </p:cNvPr>
          <p:cNvSpPr txBox="1"/>
          <p:nvPr/>
        </p:nvSpPr>
        <p:spPr>
          <a:xfrm>
            <a:off x="483870" y="3350158"/>
            <a:ext cx="11224260" cy="1886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28600" algn="l"/>
              </a:tabLs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Key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Press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Ps </a:t>
            </a:r>
            <a:r>
              <a:rPr lang="en-US" sz="2000" dirty="0">
                <a:latin typeface="Calibri" panose="020F0502020204030204" pitchFamily="34" charset="0"/>
                <a:cs typeface="Mangal" panose="02040503050203030202" pitchFamily="18" charset="0"/>
              </a:rPr>
              <a:t>Screen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cuf8L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k5f8L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To;/L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hfFbf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k|Zgx?sf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aLr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fdfGh:tf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kl/If0f u/L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k|Zgx?sf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ljrdf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fdfGh:otf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5}g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>
                <a:latin typeface="Calibri" panose="020F0502020204030204" pitchFamily="34" charset="0"/>
                <a:cs typeface="Mangal" panose="02040503050203030202" pitchFamily="18" charset="0"/>
              </a:rPr>
              <a:t>error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Mangal" panose="02040503050203030202" pitchFamily="18" charset="0"/>
              </a:rPr>
              <a:t>warning message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2000" dirty="0">
                <a:latin typeface="Calibri" panose="020F0502020204030204" pitchFamily="34" charset="0"/>
                <a:cs typeface="Mangal" panose="02040503050203030202" pitchFamily="18" charset="0"/>
              </a:rPr>
              <a:t>error message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cuf8L a9\g] 5}g . </a:t>
            </a:r>
            <a:r>
              <a:rPr lang="en-US" sz="2000" dirty="0">
                <a:latin typeface="Calibri" panose="020F0502020204030204" pitchFamily="34" charset="0"/>
                <a:cs typeface="Mangal" panose="02040503050203030202" pitchFamily="18" charset="0"/>
              </a:rPr>
              <a:t>Warning Message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v08df u0fsn]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ug{'kg]{5 . 5gf}6 ul/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ljsNk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bftfsf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jf:tljstf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g}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ls 5gf}6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uNtL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.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bftfsf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af:tljstf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;'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gu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 cuf8L a9\g' kb{5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xfdLn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5gf}6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Vbf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uNtL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;'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u/L cuf8L a9\g' kb{5 .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0CA098-6ED0-4862-BE67-7160237A33B8}"/>
              </a:ext>
            </a:extLst>
          </p:cNvPr>
          <p:cNvSpPr txBox="1"/>
          <p:nvPr/>
        </p:nvSpPr>
        <p:spPr>
          <a:xfrm>
            <a:off x="483870" y="671350"/>
            <a:ext cx="267764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Circle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(Minimize) button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6DC6CF-7F12-4B45-8C81-0E914B2CB101}"/>
              </a:ext>
            </a:extLst>
          </p:cNvPr>
          <p:cNvSpPr txBox="1"/>
          <p:nvPr/>
        </p:nvSpPr>
        <p:spPr>
          <a:xfrm>
            <a:off x="483870" y="1086592"/>
            <a:ext cx="11267260" cy="437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28600" algn="l"/>
              </a:tabLs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Key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Press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clxn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v'n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]sf]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Application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aGb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geO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Minimize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/ k]m/L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Tolx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7fpFdf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Tolx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l:ytLdf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Nofpg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;S5f}+ .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3EED8D7-BB09-4E96-AC4B-0EDC50389F50}"/>
              </a:ext>
            </a:extLst>
          </p:cNvPr>
          <p:cNvSpPr/>
          <p:nvPr/>
        </p:nvSpPr>
        <p:spPr>
          <a:xfrm>
            <a:off x="3054110" y="772148"/>
            <a:ext cx="214811" cy="21481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5306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27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8BF404-8A49-46AC-B95E-709B440D7F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B7F0FF-C8A4-4978-A83D-2F70AFA3DA64}"/>
              </a:ext>
            </a:extLst>
          </p:cNvPr>
          <p:cNvSpPr txBox="1"/>
          <p:nvPr/>
        </p:nvSpPr>
        <p:spPr>
          <a:xfrm>
            <a:off x="369751" y="784459"/>
            <a:ext cx="6106884" cy="405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System Button of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CSEntry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  (    )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4D676A9-271E-44C3-9D40-770821FE8FB3}"/>
              </a:ext>
            </a:extLst>
          </p:cNvPr>
          <p:cNvSpPr txBox="1"/>
          <p:nvPr/>
        </p:nvSpPr>
        <p:spPr>
          <a:xfrm>
            <a:off x="369751" y="1158536"/>
            <a:ext cx="11224260" cy="3087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28600" algn="l"/>
              </a:tabLst>
            </a:pP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nut ;+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;'rf?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(Run)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{/x]sf]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6\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Top Right Corner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/x]sf]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lyRbf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tnsf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laNsNkx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? b]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5g\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h;sf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5f]6sf/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lgDgfg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';f/ /x]sf] 5 .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</a:p>
          <a:p>
            <a:pPr marL="285750" marR="0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Change Language :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o; af6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efiff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{g ug{ ;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endParaRPr lang="en-US" sz="2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Advance to End :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o; af6 </a:t>
            </a:r>
            <a:r>
              <a:rPr lang="en-US" sz="2000" dirty="0">
                <a:latin typeface="Times New Roman" panose="02020603050405020304" pitchFamily="18" charset="0"/>
                <a:cs typeface="Mangal" panose="02040503050203030202" pitchFamily="18" charset="0"/>
              </a:rPr>
              <a:t>Modification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u/]sf]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h'g;'s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efuaf6 k"0f{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?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kdf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Mangal" panose="02040503050203030202" pitchFamily="18" charset="0"/>
              </a:rPr>
              <a:t>Save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u/L </a:t>
            </a:r>
            <a:r>
              <a:rPr lang="en-US" sz="2000" dirty="0">
                <a:latin typeface="Times New Roman" panose="02020603050405020304" pitchFamily="18" charset="0"/>
                <a:cs typeface="Mangal" panose="02040503050203030202" pitchFamily="18" charset="0"/>
              </a:rPr>
              <a:t>Close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ug{ ;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2000" dirty="0">
                <a:latin typeface="Times New Roman" panose="02020603050405020304" pitchFamily="18" charset="0"/>
                <a:cs typeface="Mangal" panose="02040503050203030202" pitchFamily="18" charset="0"/>
              </a:rPr>
              <a:t>Data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Mangal" panose="02040503050203030202" pitchFamily="18" charset="0"/>
              </a:rPr>
              <a:t>Modification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of] </a:t>
            </a:r>
            <a:r>
              <a:rPr lang="en-US" sz="2000" dirty="0">
                <a:latin typeface="Times New Roman" panose="02020603050405020304" pitchFamily="18" charset="0"/>
                <a:cs typeface="Mangal" panose="02040503050203030202" pitchFamily="18" charset="0"/>
              </a:rPr>
              <a:t>Option</a:t>
            </a:r>
            <a:r>
              <a:rPr lang="en-US" sz="2200" dirty="0">
                <a:latin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pkof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uL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Hide/Show Navigation Controls :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o; af6 </a:t>
            </a:r>
            <a:r>
              <a:rPr lang="en-US" sz="2000" dirty="0">
                <a:latin typeface="Times New Roman" panose="02020603050405020304" pitchFamily="18" charset="0"/>
                <a:cs typeface="Mangal" panose="02040503050203030202" pitchFamily="18" charset="0"/>
              </a:rPr>
              <a:t>Navigation Key On/Off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ug{ ;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endParaRPr lang="en-US" sz="2200" dirty="0">
              <a:latin typeface="Times New Roman" panose="02020603050405020304" pitchFamily="18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Hide/Show Case Tree :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o; af6 </a:t>
            </a:r>
            <a:r>
              <a:rPr lang="en-US" sz="2000" dirty="0">
                <a:latin typeface="Times New Roman" panose="02020603050405020304" pitchFamily="18" charset="0"/>
                <a:cs typeface="Mangal" panose="02040503050203030202" pitchFamily="18" charset="0"/>
              </a:rPr>
              <a:t>Left Panel On/Off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ug{ ;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A84A77D-6A9E-4DF1-8379-7A3058D63DE3}"/>
              </a:ext>
            </a:extLst>
          </p:cNvPr>
          <p:cNvCxnSpPr>
            <a:cxnSpLocks/>
          </p:cNvCxnSpPr>
          <p:nvPr/>
        </p:nvCxnSpPr>
        <p:spPr>
          <a:xfrm>
            <a:off x="3752907" y="924560"/>
            <a:ext cx="0" cy="233976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AFADC51-18CE-4727-966D-2B65D2CF6D1F}"/>
              </a:ext>
            </a:extLst>
          </p:cNvPr>
          <p:cNvCxnSpPr>
            <a:cxnSpLocks/>
          </p:cNvCxnSpPr>
          <p:nvPr/>
        </p:nvCxnSpPr>
        <p:spPr>
          <a:xfrm>
            <a:off x="10558822" y="1270851"/>
            <a:ext cx="0" cy="233976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36A5EBB5-B183-43B1-BB8B-AE706B9BAAAA}"/>
              </a:ext>
            </a:extLst>
          </p:cNvPr>
          <p:cNvSpPr txBox="1"/>
          <p:nvPr/>
        </p:nvSpPr>
        <p:spPr>
          <a:xfrm>
            <a:off x="404476" y="4417313"/>
            <a:ext cx="6106884" cy="405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User's Button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E2B227-EB45-4E85-BCAA-C6DC5A1E8F83}"/>
              </a:ext>
            </a:extLst>
          </p:cNvPr>
          <p:cNvSpPr txBox="1"/>
          <p:nvPr/>
        </p:nvSpPr>
        <p:spPr>
          <a:xfrm>
            <a:off x="394551" y="4775295"/>
            <a:ext cx="11267260" cy="1258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28600" algn="l"/>
              </a:tabLst>
            </a:pP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cfjZostf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x]/L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lgdf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{0fstf{n]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ljz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]if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cs typeface="Mangal" panose="02040503050203030202" pitchFamily="18" charset="0"/>
              </a:rPr>
              <a:t>Button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agfPsf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x'G5 . of]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cfjZostf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cg';f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km/s km/s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]n] ;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DalGwt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d} </a:t>
            </a:r>
            <a:r>
              <a:rPr lang="en-US" sz="2200" dirty="0">
                <a:latin typeface="Times New Roman" panose="02020603050405020304" pitchFamily="18" charset="0"/>
                <a:cs typeface="Mangal" panose="02040503050203030202" pitchFamily="18" charset="0"/>
              </a:rPr>
              <a:t>User's Button 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/]df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rrf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ul/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oxfF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cs typeface="Mangal" panose="02040503050203030202" pitchFamily="18" charset="0"/>
              </a:rPr>
              <a:t>User's button 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of] </a:t>
            </a:r>
            <a:r>
              <a:rPr lang="en-US" sz="2200" dirty="0">
                <a:latin typeface="Times New Roman" panose="02020603050405020304" pitchFamily="18" charset="0"/>
                <a:cs typeface="Mangal" panose="02040503050203030202" pitchFamily="18" charset="0"/>
              </a:rPr>
              <a:t>button</a:t>
            </a:r>
            <a:r>
              <a:rPr lang="en-US" sz="2400" dirty="0">
                <a:latin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ug{ ;lsG5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dfq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b]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vfOPsf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3596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28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D842FDCD-4065-4E49-802B-C5579005C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EFCFFDC9-CB52-4574-BCA3-7DD6C7D991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14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ECE506-91E9-4B8E-998A-0B5560885603}"/>
              </a:ext>
            </a:extLst>
          </p:cNvPr>
          <p:cNvSpPr txBox="1"/>
          <p:nvPr/>
        </p:nvSpPr>
        <p:spPr>
          <a:xfrm>
            <a:off x="2952205" y="2648693"/>
            <a:ext cx="6558166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36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3/kl/</a:t>
            </a:r>
            <a:r>
              <a:rPr lang="en-US" sz="36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36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36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36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/0fsf] </a:t>
            </a:r>
            <a:r>
              <a:rPr lang="en-US" sz="36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nut ;+</a:t>
            </a:r>
            <a:r>
              <a:rPr lang="en-US" sz="36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3600" dirty="0"/>
              <a:t>/</a:t>
            </a:r>
            <a:r>
              <a:rPr lang="en-US" sz="36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nut</a:t>
            </a:r>
            <a:endParaRPr lang="en-US" sz="3600" dirty="0">
              <a:effectLst/>
              <a:latin typeface="Preet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2657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29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91EBD3-74FA-469D-87AF-035936D8BFE7}"/>
              </a:ext>
            </a:extLst>
          </p:cNvPr>
          <p:cNvSpPr txBox="1"/>
          <p:nvPr/>
        </p:nvSpPr>
        <p:spPr>
          <a:xfrm>
            <a:off x="499519" y="620829"/>
            <a:ext cx="11191738" cy="89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2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3/kl/</a:t>
            </a:r>
            <a:r>
              <a:rPr lang="en-US" sz="2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/0fsf] </a:t>
            </a:r>
            <a:r>
              <a:rPr lang="en-US" sz="2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nut ;+</a:t>
            </a:r>
            <a:r>
              <a:rPr lang="en-US" sz="2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dirty="0"/>
              <a:t>/</a:t>
            </a:r>
            <a:r>
              <a:rPr lang="en-US" sz="2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nut k|ljli6 ug]{ </a:t>
            </a:r>
            <a:r>
              <a:rPr lang="en-US" sz="2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tl</a:t>
            </a:r>
            <a:r>
              <a:rPr lang="en-US" sz="2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;'k/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{h/n] 3/kl/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nut ;+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k|ljli6sf]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tnsf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[of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ckgfpg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kg]{5 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EBB1B18-4FD9-4F6A-BCC1-6445862B8751}"/>
              </a:ext>
            </a:extLst>
          </p:cNvPr>
          <p:cNvGrpSpPr/>
          <p:nvPr/>
        </p:nvGrpSpPr>
        <p:grpSpPr>
          <a:xfrm>
            <a:off x="703032" y="2494034"/>
            <a:ext cx="2657500" cy="3986251"/>
            <a:chOff x="0" y="0"/>
            <a:chExt cx="2000250" cy="307276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2066CD3-F85F-4CE4-A18E-103A4B70BE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2000250" cy="3072765"/>
            </a:xfrm>
            <a:prstGeom prst="rect">
              <a:avLst/>
            </a:prstGeom>
          </p:spPr>
        </p:pic>
        <p:sp>
          <p:nvSpPr>
            <p:cNvPr id="8" name="Text Box 2">
              <a:extLst>
                <a:ext uri="{FF2B5EF4-FFF2-40B4-BE49-F238E27FC236}">
                  <a16:creationId xmlns:a16="http://schemas.microsoft.com/office/drawing/2014/main" id="{8B627F8E-E386-412B-9FE5-C0493ABB6F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938" y="1014046"/>
              <a:ext cx="981710" cy="27114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angal" panose="02040503050203030202" pitchFamily="18" charset="0"/>
                </a:rPr>
                <a:t>Click this icon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F0DD3904-077A-445C-9A2D-9776AD970206}"/>
                </a:ext>
              </a:extLst>
            </p:cNvPr>
            <p:cNvCxnSpPr/>
            <p:nvPr/>
          </p:nvCxnSpPr>
          <p:spPr>
            <a:xfrm flipH="1">
              <a:off x="742950" y="1277815"/>
              <a:ext cx="45719" cy="338275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F271571-517E-4BFB-A7BC-074FA614E73C}"/>
                </a:ext>
              </a:extLst>
            </p:cNvPr>
            <p:cNvSpPr/>
            <p:nvPr/>
          </p:nvSpPr>
          <p:spPr>
            <a:xfrm>
              <a:off x="463062" y="1611923"/>
              <a:ext cx="473710" cy="40216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580677C-A770-4AAB-8A50-972FD670E6A4}"/>
              </a:ext>
            </a:extLst>
          </p:cNvPr>
          <p:cNvSpPr txBox="1"/>
          <p:nvPr/>
        </p:nvSpPr>
        <p:spPr>
          <a:xfrm>
            <a:off x="546100" y="1431953"/>
            <a:ext cx="10360309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3363" marR="0" indent="-233363">
              <a:tabLst>
                <a:tab pos="114300" algn="l"/>
              </a:tabLst>
            </a:pP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!= 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/fli6«o hgu0fgf @)^* sf] nut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Joj:yfkg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k|0ffnLsf] d]g' k|0ffnL 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Run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ug{] 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-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 on </a:t>
            </a:r>
            <a:r>
              <a:rPr lang="en-US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CSEntry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_</a:t>
            </a:r>
          </a:p>
          <a:p>
            <a:pPr marL="233363" marR="0" indent="-233363">
              <a:tabLst>
                <a:tab pos="228600" algn="l"/>
              </a:tabLs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@=	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ROLE: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@= ;'k/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33363" marR="0" indent="-233363">
              <a:tabLst>
                <a:tab pos="228600" algn="l"/>
              </a:tabLs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#=	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ACTION: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 1. Data Entry (Interview) </a:t>
            </a:r>
          </a:p>
          <a:p>
            <a:pPr marL="233363" marR="0" indent="-233363">
              <a:tabLst>
                <a:tab pos="228600" algn="l"/>
              </a:tabLs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$=	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MODULE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: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@= 3/kl/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9F4E2B4-DD04-498C-A4EC-454E251DADB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388" y="2684540"/>
            <a:ext cx="2465982" cy="3835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B3EEA11-243B-410A-8AAD-7E4172D4958A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464" y="2667246"/>
            <a:ext cx="2465982" cy="3835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1708D64-92F2-4C0E-9816-D945F4D89D81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9598" y="2631047"/>
            <a:ext cx="2465982" cy="38358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34096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30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33F7AC-0793-49AD-A8D9-1394B3EB8A0E}"/>
              </a:ext>
            </a:extLst>
          </p:cNvPr>
          <p:cNvSpPr txBox="1"/>
          <p:nvPr/>
        </p:nvSpPr>
        <p:spPr>
          <a:xfrm>
            <a:off x="520860" y="664143"/>
            <a:ext cx="11004834" cy="1897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indent="-228600">
              <a:spcBef>
                <a:spcPts val="200"/>
              </a:spcBef>
              <a:spcAft>
                <a:spcPts val="200"/>
              </a:spcAft>
              <a:tabLst>
                <a:tab pos="228600" algn="l"/>
              </a:tabLst>
            </a:pP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%=	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}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lns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If]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qsf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klxrfg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(Identification of Geographical Area)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28600" marR="0" indent="-228600">
              <a:spcBef>
                <a:spcPts val="200"/>
              </a:spcBef>
              <a:spcAft>
                <a:spcPts val="200"/>
              </a:spcAft>
              <a:tabLst>
                <a:tab pos="228600" algn="l"/>
              </a:tabLs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PROVINCE: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nfUg'ePsf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5fGg'xf];\ 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28600" marR="0" indent="-228600">
              <a:spcBef>
                <a:spcPts val="200"/>
              </a:spcBef>
              <a:spcAft>
                <a:spcPts val="200"/>
              </a:spcAft>
              <a:tabLst>
                <a:tab pos="228600" algn="l"/>
              </a:tabLst>
            </a:pP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DISTRICT: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nfUg'ePsf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5fGg'xf];\ 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28600" marR="0" indent="-228600">
              <a:spcBef>
                <a:spcPts val="200"/>
              </a:spcBef>
              <a:spcAft>
                <a:spcPts val="200"/>
              </a:spcAft>
              <a:tabLst>
                <a:tab pos="228600" algn="l"/>
              </a:tabLst>
            </a:pP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GAPA/NAPA: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nfUg'ePsf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ufpFkflnsf</a:t>
            </a:r>
            <a:r>
              <a:rPr lang="en-US" dirty="0"/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gu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kflnsf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ufpFkflnsf</a:t>
            </a:r>
            <a:r>
              <a:rPr lang="en-US" sz="2000" dirty="0"/>
              <a:t> 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gu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kflnsfsf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5fGg'xf];\ 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28600" marR="0" indent="-228600">
              <a:spcBef>
                <a:spcPts val="200"/>
              </a:spcBef>
              <a:spcAft>
                <a:spcPts val="200"/>
              </a:spcAft>
              <a:tabLst>
                <a:tab pos="228600" algn="l"/>
              </a:tabLst>
            </a:pP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Ward: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nfUg'ePsf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j8f g+=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;f] j8f g+= OG6«L ug{'kg]{5 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F91297-2C7B-4866-8E59-BF89A834B0E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968" y="2646109"/>
            <a:ext cx="2002155" cy="32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C6281B-4FE3-4BD5-80F2-1A15516A149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0958" y="2631824"/>
            <a:ext cx="2002155" cy="32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001D109-FB8B-49AD-958D-983574D8307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959" y="2646109"/>
            <a:ext cx="2002155" cy="32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FBBC983-2FCF-4E4A-99D8-3AEAE5917998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7462" y="2631824"/>
            <a:ext cx="2002155" cy="32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DC418B3-4018-4E77-85E2-76576503CD25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3966" y="2631824"/>
            <a:ext cx="2002155" cy="3200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48254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31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EAB902-F4EF-46A9-AF11-D7C171171BB1}"/>
              </a:ext>
            </a:extLst>
          </p:cNvPr>
          <p:cNvSpPr txBox="1"/>
          <p:nvPr/>
        </p:nvSpPr>
        <p:spPr>
          <a:xfrm>
            <a:off x="555584" y="766327"/>
            <a:ext cx="11174861" cy="2667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just">
              <a:spcBef>
                <a:spcPts val="200"/>
              </a:spcBef>
              <a:spcAft>
                <a:spcPts val="200"/>
              </a:spcAft>
              <a:tabLst>
                <a:tab pos="228600" algn="l"/>
              </a:tabLs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^=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SUPERVISOR:</a:t>
            </a:r>
            <a:r>
              <a:rPr lang="en-US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hgu0fgf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{non] ;'k/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pknAw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IDCODE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oxfF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k|lji6L ug{' kb{5 . </a:t>
            </a:r>
            <a:r>
              <a:rPr lang="en-US" sz="2200" i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-</a:t>
            </a:r>
            <a:r>
              <a:rPr lang="en-US" sz="2200" i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lj:t</a:t>
            </a:r>
            <a:r>
              <a:rPr lang="en-US" sz="2200" i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[t </a:t>
            </a:r>
            <a:r>
              <a:rPr lang="en-US" sz="2200" i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200" i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/0fsf] </a:t>
            </a:r>
            <a:r>
              <a:rPr lang="en-US" sz="2200" i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200" i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i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k'l:tsf</a:t>
            </a:r>
            <a:r>
              <a:rPr lang="en-US" sz="2200" i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x]g{'</a:t>
            </a:r>
            <a:r>
              <a:rPr lang="en-US" sz="2200" i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i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];\_</a:t>
            </a:r>
            <a:endParaRPr lang="en-US" sz="22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28600" marR="0" indent="-228600">
              <a:spcBef>
                <a:spcPts val="200"/>
              </a:spcBef>
              <a:spcAft>
                <a:spcPts val="200"/>
              </a:spcAft>
              <a:tabLst>
                <a:tab pos="228600" algn="l"/>
              </a:tabLs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&amp;=	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Tablet Number: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u/L 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6\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gDa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&lt; 6\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k5f8L n]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6\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gDa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n]Vg' kb{5 . 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28600" marR="0" indent="-228600">
              <a:spcBef>
                <a:spcPts val="200"/>
              </a:spcBef>
              <a:spcAft>
                <a:spcPts val="200"/>
              </a:spcAft>
              <a:tabLst>
                <a:tab pos="228600" algn="l"/>
              </a:tabLs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*=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Interview Date (Month/Day):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nut ;+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nfUg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ldlt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-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dlxgf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]_ &lt; ;f]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oxfF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n]Vg' kb{5 . 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28600" marR="0" indent="-228600">
              <a:spcBef>
                <a:spcPts val="200"/>
              </a:spcBef>
              <a:spcAft>
                <a:spcPts val="200"/>
              </a:spcAft>
              <a:tabLst>
                <a:tab pos="228600" algn="l"/>
              </a:tabLs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(=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Correct: 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5fg]sf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k|ljli6 u/]sf]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/0fx? l7s 5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]/ ;f]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lwPsf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.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l7s 5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Yes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5fGg'xf];\ . 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28600" marR="0" indent="-228600" algn="just">
              <a:spcBef>
                <a:spcPts val="200"/>
              </a:spcBef>
              <a:spcAft>
                <a:spcPts val="200"/>
              </a:spcAft>
              <a:tabLst>
                <a:tab pos="228600" algn="l"/>
              </a:tabLs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!)=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you sure to Proceed : 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oxfFaf6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5fg]sf]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Action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cg'';f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clGtd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: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jLs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[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tL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lnOPsf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].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99976A-CD08-41EC-A99A-F9F0D225746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510" y="3429000"/>
            <a:ext cx="2197837" cy="2981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199C1FE-C97A-41A8-A82A-3A2C64C0136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802" y="3433724"/>
            <a:ext cx="2197837" cy="2982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513704B-AA9F-438D-A30F-B9B9884BC56C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" t="-397" r="-634" b="24571"/>
          <a:stretch/>
        </p:blipFill>
        <p:spPr bwMode="auto">
          <a:xfrm>
            <a:off x="5398094" y="3428096"/>
            <a:ext cx="2197837" cy="298333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680FF9A-4F66-49A0-9689-3D6F5FDBACF6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857" y="3410576"/>
            <a:ext cx="2002155" cy="2798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6108F6E-935D-498B-AFB4-73CC9D16E2FE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5259" y="3410575"/>
            <a:ext cx="1811157" cy="27988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17129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32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8613F8-CC31-4E9E-83BA-F78A17BFFBEA}"/>
              </a:ext>
            </a:extLst>
          </p:cNvPr>
          <p:cNvSpPr txBox="1"/>
          <p:nvPr/>
        </p:nvSpPr>
        <p:spPr>
          <a:xfrm>
            <a:off x="1089660" y="664143"/>
            <a:ext cx="3158249" cy="5505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d]g' l;:6ddf </a:t>
            </a:r>
            <a:r>
              <a:rPr lang="en-US" b="1" dirty="0"/>
              <a:t>Do you want to Proceed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&lt; df  </a:t>
            </a:r>
            <a:r>
              <a:rPr lang="en-US" dirty="0"/>
              <a:t>Yes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u/kl5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tnsf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l:qmg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lnl6ªsf] nut ;+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agfOPsf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v'Ng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d]g' l;:6daf6 3/kl/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k|j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u/]sf]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;"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rgf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æ/fli6«o hgu0fgfsf] lkmN8 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{df 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oxfFnfO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: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jfut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 . ca 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3/kl/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fddf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k|j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ug{'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5Æ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kl5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u|fd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8f6fOG6«L -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]{_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o;df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/>
              <a:t>Ok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dirty="0"/>
              <a:t>click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u/kl5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tnsf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l:qmg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</a:p>
        </p:txBody>
      </p:sp>
      <p:pic>
        <p:nvPicPr>
          <p:cNvPr id="6" name="Picture 65">
            <a:extLst>
              <a:ext uri="{FF2B5EF4-FFF2-40B4-BE49-F238E27FC236}">
                <a16:creationId xmlns:a16="http://schemas.microsoft.com/office/drawing/2014/main" id="{25809D6E-83C1-4A57-9CB7-FBC3A922E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220" y="828232"/>
            <a:ext cx="3658873" cy="4909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29206157-29D5-4702-88E0-08526D62FB45}"/>
              </a:ext>
            </a:extLst>
          </p:cNvPr>
          <p:cNvGrpSpPr/>
          <p:nvPr/>
        </p:nvGrpSpPr>
        <p:grpSpPr>
          <a:xfrm>
            <a:off x="7981403" y="828233"/>
            <a:ext cx="3338637" cy="4909732"/>
            <a:chOff x="6219119" y="1305002"/>
            <a:chExt cx="2343682" cy="374632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EEB082F-08A3-485D-97C7-CAC8E38180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9119" y="1305002"/>
              <a:ext cx="2343682" cy="374632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Text Box 2">
              <a:extLst>
                <a:ext uri="{FF2B5EF4-FFF2-40B4-BE49-F238E27FC236}">
                  <a16:creationId xmlns:a16="http://schemas.microsoft.com/office/drawing/2014/main" id="{89980947-9E20-4089-BC5C-9D7964455C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78957" y="1731851"/>
              <a:ext cx="1454674" cy="43243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 dirty="0" err="1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klxn</a:t>
              </a:r>
              <a:r>
                <a:rPr lang="en-US" sz="1400" dirty="0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] O{G6«L </a:t>
              </a:r>
              <a:r>
                <a:rPr lang="en-US" sz="1400" dirty="0" err="1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ePsf</a:t>
              </a:r>
              <a:r>
                <a:rPr lang="en-US" sz="1400" dirty="0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] lnl:6ªdf </a:t>
              </a:r>
              <a:r>
                <a:rPr lang="en-US" sz="1400" dirty="0" err="1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yk</a:t>
              </a:r>
              <a:r>
                <a:rPr lang="en-US" sz="1400" dirty="0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 ug{' k/]df </a:t>
              </a:r>
              <a:r>
                <a:rPr lang="en-US" sz="1400" dirty="0" err="1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oxf</a:t>
              </a:r>
              <a:r>
                <a:rPr lang="en-US" sz="1400" dirty="0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+ </a:t>
              </a:r>
              <a:r>
                <a:rPr lang="en-US" sz="14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Click</a:t>
              </a:r>
              <a:r>
                <a:rPr lang="en-US" sz="1400" dirty="0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 ug{' </a:t>
              </a:r>
              <a:r>
                <a:rPr lang="en-US" sz="1400" dirty="0" err="1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xf</a:t>
              </a:r>
              <a:r>
                <a:rPr lang="en-US" sz="1400" dirty="0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]</a:t>
              </a:r>
              <a:r>
                <a:rPr lang="en-US" sz="1400" dirty="0" err="1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nf</a:t>
              </a:r>
              <a:r>
                <a:rPr lang="en-US" sz="1400" dirty="0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 .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4F6333B7-92F9-4952-A640-D13D364ADA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61873" y="2804474"/>
              <a:ext cx="1928480" cy="8563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 dirty="0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gf]6M Pp6f u0fgf If]</a:t>
              </a:r>
              <a:r>
                <a:rPr lang="en-US" sz="1400" dirty="0" err="1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qsf</a:t>
              </a:r>
              <a:r>
                <a:rPr lang="en-US" sz="1400" dirty="0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] </a:t>
              </a:r>
              <a:r>
                <a:rPr lang="en-US" sz="1400" dirty="0">
                  <a:solidFill>
                    <a:srgbClr val="FF0000"/>
                  </a:solidFill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3/kl/</a:t>
              </a:r>
              <a:r>
                <a:rPr lang="en-US" sz="1400" dirty="0" err="1">
                  <a:solidFill>
                    <a:srgbClr val="FF0000"/>
                  </a:solidFill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jf</a:t>
              </a:r>
              <a:r>
                <a:rPr lang="en-US" sz="1400" dirty="0">
                  <a:solidFill>
                    <a:srgbClr val="FF0000"/>
                  </a:solidFill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/ ;"</a:t>
              </a:r>
              <a:r>
                <a:rPr lang="en-US" sz="1400" dirty="0" err="1">
                  <a:solidFill>
                    <a:srgbClr val="FF0000"/>
                  </a:solidFill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lrs</a:t>
              </a:r>
              <a:r>
                <a:rPr lang="en-US" sz="1400" dirty="0">
                  <a:solidFill>
                    <a:srgbClr val="FF0000"/>
                  </a:solidFill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/0f </a:t>
              </a:r>
              <a:r>
                <a:rPr lang="en-US" sz="1400" dirty="0" err="1">
                  <a:solidFill>
                    <a:srgbClr val="FF0000"/>
                  </a:solidFill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kmf</a:t>
              </a:r>
              <a:r>
                <a:rPr lang="en-US" sz="1400" dirty="0">
                  <a:solidFill>
                    <a:srgbClr val="FF0000"/>
                  </a:solidFill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/</a:t>
              </a:r>
              <a:r>
                <a:rPr lang="en-US" sz="1400" dirty="0" err="1">
                  <a:solidFill>
                    <a:srgbClr val="FF0000"/>
                  </a:solidFill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fdsf</a:t>
              </a:r>
              <a:r>
                <a:rPr lang="en-US" sz="1400" dirty="0">
                  <a:solidFill>
                    <a:srgbClr val="FF0000"/>
                  </a:solidFill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] Pp6f </a:t>
              </a:r>
              <a:r>
                <a:rPr lang="en-US" sz="1400" dirty="0" err="1">
                  <a:solidFill>
                    <a:srgbClr val="FF0000"/>
                  </a:solidFill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dfq</a:t>
              </a:r>
              <a:r>
                <a:rPr lang="en-US" sz="1400" dirty="0">
                  <a:solidFill>
                    <a:srgbClr val="FF0000"/>
                  </a:solidFill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 </a:t>
              </a:r>
              <a:r>
                <a:rPr lang="en-US" sz="14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Case</a:t>
              </a:r>
              <a:r>
                <a:rPr lang="en-US" sz="1400" dirty="0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 </a:t>
              </a:r>
              <a:r>
                <a:rPr lang="en-US" sz="1400" dirty="0" err="1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aGg</a:t>
              </a:r>
              <a:r>
                <a:rPr lang="en-US" sz="1400" dirty="0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] 5 . </a:t>
              </a:r>
              <a:r>
                <a:rPr lang="en-US" sz="1400" dirty="0" err="1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t;y</a:t>
              </a:r>
              <a:r>
                <a:rPr lang="en-US" sz="1400" dirty="0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{ </a:t>
              </a:r>
              <a:r>
                <a:rPr lang="en-US" sz="14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Partial Save</a:t>
              </a:r>
              <a:r>
                <a:rPr lang="en-US" sz="1400" dirty="0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 </a:t>
              </a:r>
              <a:r>
                <a:rPr lang="en-US" sz="1400" dirty="0" err="1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ePsf</a:t>
              </a:r>
              <a:r>
                <a:rPr lang="en-US" sz="1400" dirty="0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] </a:t>
              </a:r>
              <a:r>
                <a:rPr lang="en-US" sz="1400" dirty="0" err="1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cj:yfdf</a:t>
              </a:r>
              <a:r>
                <a:rPr lang="en-US" sz="1400" dirty="0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 </a:t>
              </a:r>
              <a:r>
                <a:rPr lang="en-US" sz="1400" dirty="0" err="1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csf</a:t>
              </a:r>
              <a:r>
                <a:rPr lang="en-US" sz="1400" dirty="0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]{ k6s ;"</a:t>
              </a:r>
              <a:r>
                <a:rPr lang="en-US" sz="1400" dirty="0" err="1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rLs</a:t>
              </a:r>
              <a:r>
                <a:rPr lang="en-US" sz="1400" dirty="0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/0fdf </a:t>
              </a:r>
              <a:r>
                <a:rPr lang="en-US" sz="1400" dirty="0" err="1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yk</a:t>
              </a:r>
              <a:r>
                <a:rPr lang="en-US" sz="1400" dirty="0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 ug]{ a]</a:t>
              </a:r>
              <a:r>
                <a:rPr lang="en-US" sz="1400" dirty="0" err="1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nfdf</a:t>
              </a:r>
              <a:r>
                <a:rPr lang="en-US" sz="1400" dirty="0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 </a:t>
              </a:r>
              <a:r>
                <a:rPr lang="en-US" sz="1400" dirty="0" err="1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oxf</a:t>
              </a:r>
              <a:r>
                <a:rPr lang="en-US" sz="1400" dirty="0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+ </a:t>
              </a:r>
              <a:r>
                <a:rPr 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Click</a:t>
              </a:r>
              <a:r>
                <a:rPr lang="en-US" sz="1400" dirty="0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 u/]/ </a:t>
              </a:r>
              <a:r>
                <a:rPr lang="en-US" sz="1400" dirty="0" err="1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yk</a:t>
              </a:r>
              <a:r>
                <a:rPr lang="en-US" sz="1400" dirty="0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 ug{'kg]{5 .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sp>
          <p:nvSpPr>
            <p:cNvPr id="13" name="Text Box 2">
              <a:extLst>
                <a:ext uri="{FF2B5EF4-FFF2-40B4-BE49-F238E27FC236}">
                  <a16:creationId xmlns:a16="http://schemas.microsoft.com/office/drawing/2014/main" id="{FBEC9335-F1F8-4764-84F7-15BC577639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61872" y="3921179"/>
              <a:ext cx="1928480" cy="57623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 dirty="0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gf]6M Pp6f </a:t>
              </a:r>
              <a:r>
                <a:rPr lang="en-US" sz="1400" dirty="0" err="1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klg</a:t>
              </a:r>
              <a:r>
                <a:rPr lang="en-US" sz="1400" dirty="0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 </a:t>
              </a:r>
              <a:r>
                <a:rPr lang="en-US" sz="14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Case</a:t>
              </a:r>
              <a:r>
                <a:rPr lang="en-US" sz="1400" dirty="0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 O{G6«L </a:t>
              </a:r>
              <a:r>
                <a:rPr lang="en-US" sz="1400" dirty="0" err="1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ePsf</a:t>
              </a:r>
              <a:r>
                <a:rPr lang="en-US" sz="1400" dirty="0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] 5}g </a:t>
              </a:r>
              <a:r>
                <a:rPr lang="en-US" sz="1400" dirty="0" err="1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eg</a:t>
              </a:r>
              <a:r>
                <a:rPr lang="en-US" sz="1400" dirty="0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] </a:t>
              </a:r>
              <a:r>
                <a:rPr lang="en-US" sz="1400" dirty="0" err="1">
                  <a:solidFill>
                    <a:srgbClr val="FF0000"/>
                  </a:solidFill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gof</a:t>
              </a:r>
              <a:r>
                <a:rPr lang="en-US" sz="1400" dirty="0">
                  <a:solidFill>
                    <a:srgbClr val="FF0000"/>
                  </a:solidFill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+ </a:t>
              </a:r>
              <a:r>
                <a:rPr lang="en-US" sz="14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Case</a:t>
              </a:r>
              <a:r>
                <a:rPr lang="en-US" sz="1400" dirty="0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 O{G6«L ug{sf] </a:t>
              </a:r>
              <a:r>
                <a:rPr lang="en-US" sz="1400" dirty="0" err="1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nflu</a:t>
              </a:r>
              <a:r>
                <a:rPr lang="en-US" sz="1400" dirty="0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 </a:t>
              </a:r>
              <a:r>
                <a:rPr lang="en-US" sz="1400" dirty="0" err="1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oxf</a:t>
              </a:r>
              <a:r>
                <a:rPr lang="en-US" sz="1400" dirty="0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+ </a:t>
              </a:r>
              <a:r>
                <a:rPr 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Click</a:t>
              </a:r>
              <a:r>
                <a:rPr lang="en-US" sz="1400" dirty="0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 ug{'</a:t>
              </a:r>
              <a:r>
                <a:rPr lang="en-US" sz="1400" dirty="0" err="1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xf</a:t>
              </a:r>
              <a:r>
                <a:rPr lang="en-US" sz="1400" dirty="0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]</a:t>
              </a:r>
              <a:r>
                <a:rPr lang="en-US" sz="1400" dirty="0" err="1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nf</a:t>
              </a:r>
              <a:r>
                <a:rPr lang="en-US" sz="1400" dirty="0">
                  <a:solidFill>
                    <a:srgbClr val="FF0000"/>
                  </a:solidFill>
                  <a:effectLst/>
                  <a:latin typeface="Himchul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 .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</p:grp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E90DBD5-FDE9-4BC4-89AE-112D5AEC1E31}"/>
              </a:ext>
            </a:extLst>
          </p:cNvPr>
          <p:cNvCxnSpPr>
            <a:cxnSpLocks/>
          </p:cNvCxnSpPr>
          <p:nvPr/>
        </p:nvCxnSpPr>
        <p:spPr>
          <a:xfrm flipH="1">
            <a:off x="8863795" y="1492441"/>
            <a:ext cx="342470" cy="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FD2B8A4-6B95-4804-8C7D-0AE416746014}"/>
              </a:ext>
            </a:extLst>
          </p:cNvPr>
          <p:cNvCxnSpPr>
            <a:cxnSpLocks/>
          </p:cNvCxnSpPr>
          <p:nvPr/>
        </p:nvCxnSpPr>
        <p:spPr>
          <a:xfrm>
            <a:off x="10452849" y="5012034"/>
            <a:ext cx="494551" cy="13755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89190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33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1C2AEE-C876-4F42-B045-C972C50CEE95}"/>
              </a:ext>
            </a:extLst>
          </p:cNvPr>
          <p:cNvSpPr txBox="1"/>
          <p:nvPr/>
        </p:nvSpPr>
        <p:spPr>
          <a:xfrm>
            <a:off x="0" y="750286"/>
            <a:ext cx="6105644" cy="374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3/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rLs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6\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 nut ;+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axfj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FC0D622-FD2E-49C2-B02D-FFA81E0873CF}"/>
              </a:ext>
            </a:extLst>
          </p:cNvPr>
          <p:cNvGrpSpPr/>
          <p:nvPr/>
        </p:nvGrpSpPr>
        <p:grpSpPr>
          <a:xfrm>
            <a:off x="716545" y="1042422"/>
            <a:ext cx="10271688" cy="4773156"/>
            <a:chOff x="0" y="0"/>
            <a:chExt cx="6229350" cy="354076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1DE4139-DA97-4412-A89C-ECCA1AB46A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229350" cy="3540760"/>
            </a:xfrm>
            <a:prstGeom prst="rect">
              <a:avLst/>
            </a:prstGeom>
          </p:spPr>
        </p:pic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626858D6-1882-4DE1-8ABA-832A247AB812}"/>
                </a:ext>
              </a:extLst>
            </p:cNvPr>
            <p:cNvCxnSpPr/>
            <p:nvPr/>
          </p:nvCxnSpPr>
          <p:spPr>
            <a:xfrm>
              <a:off x="492760" y="918210"/>
              <a:ext cx="4638675" cy="0"/>
            </a:xfrm>
            <a:prstGeom prst="straightConnector1">
              <a:avLst/>
            </a:prstGeom>
            <a:ln w="31750">
              <a:solidFill>
                <a:srgbClr val="FF000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0592A959-90C0-4C56-803A-A1E47943166E}"/>
                </a:ext>
              </a:extLst>
            </p:cNvPr>
            <p:cNvCxnSpPr/>
            <p:nvPr/>
          </p:nvCxnSpPr>
          <p:spPr>
            <a:xfrm>
              <a:off x="401320" y="1659890"/>
              <a:ext cx="4638675" cy="0"/>
            </a:xfrm>
            <a:prstGeom prst="straightConnector1">
              <a:avLst/>
            </a:prstGeom>
            <a:ln w="31750">
              <a:solidFill>
                <a:srgbClr val="FF000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5A0DB2BD-50C4-4A3B-9033-6B239459C908}"/>
                </a:ext>
              </a:extLst>
            </p:cNvPr>
            <p:cNvCxnSpPr/>
            <p:nvPr/>
          </p:nvCxnSpPr>
          <p:spPr>
            <a:xfrm>
              <a:off x="401320" y="1852930"/>
              <a:ext cx="4638675" cy="0"/>
            </a:xfrm>
            <a:prstGeom prst="straightConnector1">
              <a:avLst/>
            </a:prstGeom>
            <a:ln w="31750">
              <a:solidFill>
                <a:srgbClr val="FF000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61F0C018-61E0-407E-B325-063C2EA9C10C}"/>
                </a:ext>
              </a:extLst>
            </p:cNvPr>
            <p:cNvCxnSpPr/>
            <p:nvPr/>
          </p:nvCxnSpPr>
          <p:spPr>
            <a:xfrm>
              <a:off x="401320" y="2157730"/>
              <a:ext cx="4638675" cy="0"/>
            </a:xfrm>
            <a:prstGeom prst="straightConnector1">
              <a:avLst/>
            </a:prstGeom>
            <a:ln w="31750">
              <a:solidFill>
                <a:srgbClr val="FF000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F37980B8-0B35-4728-8404-0F7127BA8F22}"/>
                </a:ext>
              </a:extLst>
            </p:cNvPr>
            <p:cNvCxnSpPr/>
            <p:nvPr/>
          </p:nvCxnSpPr>
          <p:spPr>
            <a:xfrm>
              <a:off x="391160" y="2498090"/>
              <a:ext cx="4638675" cy="0"/>
            </a:xfrm>
            <a:prstGeom prst="straightConnector1">
              <a:avLst/>
            </a:prstGeom>
            <a:ln w="31750">
              <a:solidFill>
                <a:srgbClr val="FF000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4B5FCFE1-0184-4DCD-AC3A-39E7FEB8B670}"/>
                </a:ext>
              </a:extLst>
            </p:cNvPr>
            <p:cNvCxnSpPr/>
            <p:nvPr/>
          </p:nvCxnSpPr>
          <p:spPr>
            <a:xfrm>
              <a:off x="401320" y="2828290"/>
              <a:ext cx="4638675" cy="0"/>
            </a:xfrm>
            <a:prstGeom prst="straightConnector1">
              <a:avLst/>
            </a:prstGeom>
            <a:ln w="31750">
              <a:solidFill>
                <a:srgbClr val="FF000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16CBBF4B-151A-43F1-B4AD-77FC76E59737}"/>
                </a:ext>
              </a:extLst>
            </p:cNvPr>
            <p:cNvCxnSpPr/>
            <p:nvPr/>
          </p:nvCxnSpPr>
          <p:spPr>
            <a:xfrm>
              <a:off x="391160" y="3128010"/>
              <a:ext cx="4638675" cy="0"/>
            </a:xfrm>
            <a:prstGeom prst="straightConnector1">
              <a:avLst/>
            </a:prstGeom>
            <a:ln w="31750">
              <a:solidFill>
                <a:srgbClr val="FF000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D38402B8-49D0-4D64-AAE7-DA4CBE76D525}"/>
              </a:ext>
            </a:extLst>
          </p:cNvPr>
          <p:cNvSpPr txBox="1"/>
          <p:nvPr/>
        </p:nvSpPr>
        <p:spPr>
          <a:xfrm>
            <a:off x="717753" y="5814864"/>
            <a:ext cx="10321927" cy="3747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gf]6 M Pp6f u0fgf If]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Pp6f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dfq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CASE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u0fgf If]q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leqsf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;j} 3/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x?sf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olx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Case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leq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tflnsfsf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?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9482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34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pic>
        <p:nvPicPr>
          <p:cNvPr id="2057" name="Picture 81">
            <a:extLst>
              <a:ext uri="{FF2B5EF4-FFF2-40B4-BE49-F238E27FC236}">
                <a16:creationId xmlns:a16="http://schemas.microsoft.com/office/drawing/2014/main" id="{C677B6FC-BF01-497F-B108-334629785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029" y="1175774"/>
            <a:ext cx="3441891" cy="5159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82">
            <a:extLst>
              <a:ext uri="{FF2B5EF4-FFF2-40B4-BE49-F238E27FC236}">
                <a16:creationId xmlns:a16="http://schemas.microsoft.com/office/drawing/2014/main" id="{DA039659-4253-4C0C-A03D-E6111FE76D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73" y="1175774"/>
            <a:ext cx="3651841" cy="5180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12">
            <a:extLst>
              <a:ext uri="{FF2B5EF4-FFF2-40B4-BE49-F238E27FC236}">
                <a16:creationId xmlns:a16="http://schemas.microsoft.com/office/drawing/2014/main" id="{D842FDCD-4065-4E49-802B-C5579005C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7" name="Picture 80">
            <a:extLst>
              <a:ext uri="{FF2B5EF4-FFF2-40B4-BE49-F238E27FC236}">
                <a16:creationId xmlns:a16="http://schemas.microsoft.com/office/drawing/2014/main" id="{AA8786AF-7F52-41F9-919A-28AEF1CD2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9236" y="1175774"/>
            <a:ext cx="3441891" cy="5237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A565771-2E9D-4EE9-8B08-5570BFB4AF72}"/>
              </a:ext>
            </a:extLst>
          </p:cNvPr>
          <p:cNvSpPr txBox="1"/>
          <p:nvPr/>
        </p:nvSpPr>
        <p:spPr>
          <a:xfrm>
            <a:off x="1066800" y="762000"/>
            <a:ext cx="105943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Himchuli" pitchFamily="2" charset="0"/>
              </a:rPr>
              <a:t>k|b</a:t>
            </a:r>
            <a:r>
              <a:rPr lang="en-US" sz="2800" dirty="0">
                <a:latin typeface="Himchuli" pitchFamily="2" charset="0"/>
              </a:rPr>
              <a:t>]z                                    </a:t>
            </a:r>
            <a:r>
              <a:rPr lang="en-US" sz="2800" dirty="0" err="1">
                <a:latin typeface="Himchuli" pitchFamily="2" charset="0"/>
              </a:rPr>
              <a:t>lhNnf</a:t>
            </a:r>
            <a:r>
              <a:rPr lang="en-US" sz="2800" dirty="0">
                <a:latin typeface="Himchuli" pitchFamily="2" charset="0"/>
              </a:rPr>
              <a:t>                 </a:t>
            </a:r>
            <a:r>
              <a:rPr lang="en-US" sz="2800" dirty="0" err="1">
                <a:latin typeface="Himchuli" pitchFamily="2" charset="0"/>
              </a:rPr>
              <a:t>ufp</a:t>
            </a:r>
            <a:r>
              <a:rPr lang="en-US" sz="2800" dirty="0">
                <a:latin typeface="Himchuli" pitchFamily="2" charset="0"/>
              </a:rPr>
              <a:t>+ </a:t>
            </a:r>
            <a:r>
              <a:rPr lang="en-US" sz="2800" dirty="0" err="1">
                <a:latin typeface="Himchuli" pitchFamily="2" charset="0"/>
              </a:rPr>
              <a:t>kflnsf÷gu</a:t>
            </a:r>
            <a:r>
              <a:rPr lang="en-US" sz="2800" dirty="0">
                <a:latin typeface="Himchuli" pitchFamily="2" charset="0"/>
              </a:rPr>
              <a:t>/</a:t>
            </a:r>
            <a:r>
              <a:rPr lang="en-US" sz="2800" dirty="0" err="1">
                <a:latin typeface="Himchuli" pitchFamily="2" charset="0"/>
              </a:rPr>
              <a:t>kflnsf</a:t>
            </a:r>
            <a:endParaRPr lang="en-US" sz="2800" dirty="0">
              <a:latin typeface="Himchu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6075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35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D842FDCD-4065-4E49-802B-C5579005C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5" name="Picture 84">
            <a:extLst>
              <a:ext uri="{FF2B5EF4-FFF2-40B4-BE49-F238E27FC236}">
                <a16:creationId xmlns:a16="http://schemas.microsoft.com/office/drawing/2014/main" id="{B31D0169-048A-4E1F-9189-1F4130C8D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2285" y="1175773"/>
            <a:ext cx="3455109" cy="5235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5">
            <a:extLst>
              <a:ext uri="{FF2B5EF4-FFF2-40B4-BE49-F238E27FC236}">
                <a16:creationId xmlns:a16="http://schemas.microsoft.com/office/drawing/2014/main" id="{42548EDE-A33A-4F35-A8F0-566DF337D6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610" y="1175774"/>
            <a:ext cx="3781307" cy="5235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B7D253B-1943-4800-8654-AC5BBDCA374E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4037" y="1175773"/>
            <a:ext cx="3272286" cy="5235658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797B99B-94CF-4A69-B216-B6B40B7A61FA}"/>
              </a:ext>
            </a:extLst>
          </p:cNvPr>
          <p:cNvSpPr txBox="1"/>
          <p:nvPr/>
        </p:nvSpPr>
        <p:spPr>
          <a:xfrm>
            <a:off x="903394" y="707220"/>
            <a:ext cx="104610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Himchuli" pitchFamily="2" charset="0"/>
              </a:rPr>
              <a:t>j8f g+=                               u0fgf If]q                </a:t>
            </a:r>
            <a:r>
              <a:rPr lang="en-US" sz="2800" dirty="0" err="1">
                <a:latin typeface="Himchuli" pitchFamily="2" charset="0"/>
              </a:rPr>
              <a:t>ufp</a:t>
            </a:r>
            <a:r>
              <a:rPr lang="en-US" sz="2800" dirty="0">
                <a:latin typeface="Himchuli" pitchFamily="2" charset="0"/>
              </a:rPr>
              <a:t>+÷a:tL÷6f]</a:t>
            </a:r>
            <a:r>
              <a:rPr lang="en-US" sz="2800" dirty="0" err="1">
                <a:latin typeface="Himchuli" pitchFamily="2" charset="0"/>
              </a:rPr>
              <a:t>nsf</a:t>
            </a:r>
            <a:r>
              <a:rPr lang="en-US" sz="2800" dirty="0">
                <a:latin typeface="Himchuli" pitchFamily="2" charset="0"/>
              </a:rPr>
              <a:t>] </a:t>
            </a:r>
            <a:r>
              <a:rPr lang="en-US" sz="2800" dirty="0" err="1">
                <a:latin typeface="Himchuli" pitchFamily="2" charset="0"/>
              </a:rPr>
              <a:t>gfd</a:t>
            </a:r>
            <a:endParaRPr lang="en-US" sz="2800" dirty="0">
              <a:latin typeface="Himchu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25947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36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D842FDCD-4065-4E49-802B-C5579005C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BF1652C-B1B5-4677-81A8-B21E9FE9E69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" y="1173640"/>
            <a:ext cx="3191778" cy="5106844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09AFD7F-5C69-4540-B50F-8B54CA0E0412}"/>
              </a:ext>
            </a:extLst>
          </p:cNvPr>
          <p:cNvSpPr txBox="1"/>
          <p:nvPr/>
        </p:nvSpPr>
        <p:spPr>
          <a:xfrm>
            <a:off x="781475" y="707220"/>
            <a:ext cx="3157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Himchuli" pitchFamily="2" charset="0"/>
              </a:rPr>
              <a:t>hUufsf</a:t>
            </a:r>
            <a:r>
              <a:rPr lang="en-US" sz="2400" dirty="0">
                <a:latin typeface="Himchuli" pitchFamily="2" charset="0"/>
              </a:rPr>
              <a:t>] </a:t>
            </a:r>
            <a:r>
              <a:rPr lang="en-US" sz="2400" dirty="0" err="1">
                <a:latin typeface="Himchuli" pitchFamily="2" charset="0"/>
              </a:rPr>
              <a:t>OsfO</a:t>
            </a:r>
            <a:r>
              <a:rPr lang="en-US" sz="2400" dirty="0">
                <a:latin typeface="Himchuli" pitchFamily="2" charset="0"/>
              </a:rPr>
              <a:t>{ n]</a:t>
            </a:r>
            <a:r>
              <a:rPr lang="en-US" sz="2400" dirty="0" err="1">
                <a:latin typeface="Himchuli" pitchFamily="2" charset="0"/>
              </a:rPr>
              <a:t>Vg'xf</a:t>
            </a:r>
            <a:r>
              <a:rPr lang="en-US" sz="2400" dirty="0">
                <a:latin typeface="Himchuli" pitchFamily="2" charset="0"/>
              </a:rPr>
              <a:t>];\ </a:t>
            </a:r>
          </a:p>
        </p:txBody>
      </p:sp>
    </p:spTree>
    <p:extLst>
      <p:ext uri="{BB962C8B-B14F-4D97-AF65-F5344CB8AC3E}">
        <p14:creationId xmlns:p14="http://schemas.microsoft.com/office/powerpoint/2010/main" val="425959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37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pic>
        <p:nvPicPr>
          <p:cNvPr id="2053" name="Picture 87">
            <a:extLst>
              <a:ext uri="{FF2B5EF4-FFF2-40B4-BE49-F238E27FC236}">
                <a16:creationId xmlns:a16="http://schemas.microsoft.com/office/drawing/2014/main" id="{225AC626-EB84-4BF8-90AF-FA75332102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069" y="1161039"/>
            <a:ext cx="3190570" cy="473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89">
            <a:extLst>
              <a:ext uri="{FF2B5EF4-FFF2-40B4-BE49-F238E27FC236}">
                <a16:creationId xmlns:a16="http://schemas.microsoft.com/office/drawing/2014/main" id="{9055BEB8-CAAE-499D-BF80-E7BB5CA4C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53" y="1161038"/>
            <a:ext cx="3493187" cy="473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12">
            <a:extLst>
              <a:ext uri="{FF2B5EF4-FFF2-40B4-BE49-F238E27FC236}">
                <a16:creationId xmlns:a16="http://schemas.microsoft.com/office/drawing/2014/main" id="{D842FDCD-4065-4E49-802B-C5579005C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" name="Picture 88">
            <a:extLst>
              <a:ext uri="{FF2B5EF4-FFF2-40B4-BE49-F238E27FC236}">
                <a16:creationId xmlns:a16="http://schemas.microsoft.com/office/drawing/2014/main" id="{A04F1103-7D46-4FFE-ADA2-234FD47E11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0703" y="1161039"/>
            <a:ext cx="3493187" cy="473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5BC9129-666D-48ED-AF29-6937F825C172}"/>
              </a:ext>
            </a:extLst>
          </p:cNvPr>
          <p:cNvSpPr txBox="1"/>
          <p:nvPr/>
        </p:nvSpPr>
        <p:spPr>
          <a:xfrm>
            <a:off x="1249675" y="751207"/>
            <a:ext cx="20171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Himchuli" pitchFamily="2" charset="0"/>
              </a:rPr>
              <a:t>dxn</a:t>
            </a:r>
            <a:r>
              <a:rPr lang="en-US" sz="2400" dirty="0">
                <a:latin typeface="Himchuli" pitchFamily="2" charset="0"/>
              </a:rPr>
              <a:t> !M 3/</a:t>
            </a:r>
            <a:r>
              <a:rPr lang="en-US" sz="2400" dirty="0" err="1">
                <a:latin typeface="Himchuli" pitchFamily="2" charset="0"/>
              </a:rPr>
              <a:t>qm</a:t>
            </a:r>
            <a:r>
              <a:rPr lang="en-US" sz="2400" dirty="0">
                <a:latin typeface="Himchuli" pitchFamily="2" charset="0"/>
              </a:rPr>
              <a:t>;+</a:t>
            </a:r>
            <a:r>
              <a:rPr lang="en-US" sz="2400" dirty="0" err="1">
                <a:latin typeface="Himchuli" pitchFamily="2" charset="0"/>
              </a:rPr>
              <a:t>Vof</a:t>
            </a:r>
            <a:endParaRPr lang="en-US" sz="2400" dirty="0">
              <a:latin typeface="Himchuli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BFCCE89-A805-4C35-BB06-5AA2A9D0769C}"/>
              </a:ext>
            </a:extLst>
          </p:cNvPr>
          <p:cNvSpPr txBox="1"/>
          <p:nvPr/>
        </p:nvSpPr>
        <p:spPr>
          <a:xfrm>
            <a:off x="4350703" y="708409"/>
            <a:ext cx="35779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Himchuli" pitchFamily="2" charset="0"/>
              </a:rPr>
              <a:t>dxn</a:t>
            </a:r>
            <a:r>
              <a:rPr lang="en-US" sz="2400" dirty="0">
                <a:latin typeface="Himchuli" pitchFamily="2" charset="0"/>
              </a:rPr>
              <a:t> @M </a:t>
            </a:r>
            <a:r>
              <a:rPr lang="en-US" sz="2400" dirty="0" err="1">
                <a:latin typeface="Himchuli" pitchFamily="2" charset="0"/>
              </a:rPr>
              <a:t>slt</a:t>
            </a:r>
            <a:r>
              <a:rPr lang="en-US" sz="2400" dirty="0">
                <a:latin typeface="Himchuli" pitchFamily="2" charset="0"/>
              </a:rPr>
              <a:t> </a:t>
            </a:r>
            <a:r>
              <a:rPr lang="en-US" sz="2400" dirty="0" err="1">
                <a:latin typeface="Himchuli" pitchFamily="2" charset="0"/>
              </a:rPr>
              <a:t>tNnf</a:t>
            </a:r>
            <a:r>
              <a:rPr lang="en-US" sz="2400" dirty="0">
                <a:latin typeface="Himchuli" pitchFamily="2" charset="0"/>
              </a:rPr>
              <a:t> / 3/ ag]sf] </a:t>
            </a:r>
            <a:r>
              <a:rPr lang="en-US" sz="2400" dirty="0" err="1">
                <a:latin typeface="Himchuli" pitchFamily="2" charset="0"/>
              </a:rPr>
              <a:t>jif</a:t>
            </a:r>
            <a:r>
              <a:rPr lang="en-US" sz="2400" dirty="0">
                <a:latin typeface="Himchuli" pitchFamily="2" charset="0"/>
              </a:rPr>
              <a:t>{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F67B2B-7D8B-4E0C-B662-B6974FAAEC12}"/>
              </a:ext>
            </a:extLst>
          </p:cNvPr>
          <p:cNvSpPr txBox="1"/>
          <p:nvPr/>
        </p:nvSpPr>
        <p:spPr>
          <a:xfrm>
            <a:off x="8032507" y="721015"/>
            <a:ext cx="34931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Himchuli" pitchFamily="2" charset="0"/>
              </a:rPr>
              <a:t>dxn</a:t>
            </a:r>
            <a:r>
              <a:rPr lang="en-US" sz="2400" dirty="0">
                <a:latin typeface="Himchuli" pitchFamily="2" charset="0"/>
              </a:rPr>
              <a:t> #M 3/sf] </a:t>
            </a:r>
            <a:r>
              <a:rPr lang="en-US" sz="2400" dirty="0" err="1">
                <a:latin typeface="Himchuli" pitchFamily="2" charset="0"/>
              </a:rPr>
              <a:t>d'Vo</a:t>
            </a:r>
            <a:r>
              <a:rPr lang="en-US" sz="2400" dirty="0">
                <a:latin typeface="Himchuli" pitchFamily="2" charset="0"/>
              </a:rPr>
              <a:t> </a:t>
            </a:r>
            <a:r>
              <a:rPr lang="en-US" sz="2400" dirty="0" err="1">
                <a:latin typeface="Himchuli" pitchFamily="2" charset="0"/>
              </a:rPr>
              <a:t>k|of</a:t>
            </a:r>
            <a:r>
              <a:rPr lang="en-US" sz="2400" dirty="0">
                <a:latin typeface="Himchuli" pitchFamily="2" charset="0"/>
              </a:rPr>
              <a:t>]u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6485D1E-4C4B-4066-9A69-A80171A5E2B5}"/>
              </a:ext>
            </a:extLst>
          </p:cNvPr>
          <p:cNvSpPr txBox="1"/>
          <p:nvPr/>
        </p:nvSpPr>
        <p:spPr>
          <a:xfrm>
            <a:off x="398598" y="5839679"/>
            <a:ext cx="3606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reeti" pitchFamily="2" charset="0"/>
              </a:rPr>
              <a:t>Pp6f 3/df Ps kl/</a:t>
            </a:r>
            <a:r>
              <a:rPr lang="en-US" dirty="0" err="1">
                <a:latin typeface="Preeti" pitchFamily="2" charset="0"/>
              </a:rPr>
              <a:t>jf</a:t>
            </a:r>
            <a:r>
              <a:rPr lang="en-US" dirty="0">
                <a:latin typeface="Preeti" pitchFamily="2" charset="0"/>
              </a:rPr>
              <a:t>/ </a:t>
            </a:r>
            <a:r>
              <a:rPr lang="en-US" dirty="0" err="1">
                <a:latin typeface="Preeti" pitchFamily="2" charset="0"/>
              </a:rPr>
              <a:t>eGbf</a:t>
            </a:r>
            <a:r>
              <a:rPr lang="en-US" dirty="0">
                <a:latin typeface="Preeti" pitchFamily="2" charset="0"/>
              </a:rPr>
              <a:t> a9L kl/</a:t>
            </a:r>
            <a:r>
              <a:rPr lang="en-US" dirty="0" err="1">
                <a:latin typeface="Preeti" pitchFamily="2" charset="0"/>
              </a:rPr>
              <a:t>jf</a:t>
            </a:r>
            <a:r>
              <a:rPr lang="en-US" dirty="0">
                <a:latin typeface="Preeti" pitchFamily="2" charset="0"/>
              </a:rPr>
              <a:t>/ a;]sf] </a:t>
            </a:r>
            <a:r>
              <a:rPr lang="en-US" dirty="0" err="1">
                <a:latin typeface="Preeti" pitchFamily="2" charset="0"/>
              </a:rPr>
              <a:t>eP</a:t>
            </a:r>
            <a:r>
              <a:rPr lang="en-US" dirty="0">
                <a:latin typeface="Preeti" pitchFamily="2" charset="0"/>
              </a:rPr>
              <a:t> 3/ </a:t>
            </a:r>
            <a:r>
              <a:rPr lang="en-US" dirty="0" err="1">
                <a:latin typeface="Preeti" pitchFamily="2" charset="0"/>
              </a:rPr>
              <a:t>gDa</a:t>
            </a:r>
            <a:r>
              <a:rPr lang="en-US" dirty="0">
                <a:latin typeface="Preeti" pitchFamily="2" charset="0"/>
              </a:rPr>
              <a:t>/ Pp6} x'G5 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BE94451-D95C-4A52-A275-D3FFCCED440C}"/>
              </a:ext>
            </a:extLst>
          </p:cNvPr>
          <p:cNvSpPr txBox="1"/>
          <p:nvPr/>
        </p:nvSpPr>
        <p:spPr>
          <a:xfrm>
            <a:off x="4383019" y="5891513"/>
            <a:ext cx="3606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reeti" pitchFamily="2" charset="0"/>
              </a:rPr>
              <a:t>Pp6f 3/df Ps kl/</a:t>
            </a:r>
            <a:r>
              <a:rPr lang="en-US" dirty="0" err="1">
                <a:latin typeface="Preeti" pitchFamily="2" charset="0"/>
              </a:rPr>
              <a:t>jf</a:t>
            </a:r>
            <a:r>
              <a:rPr lang="en-US" dirty="0">
                <a:latin typeface="Preeti" pitchFamily="2" charset="0"/>
              </a:rPr>
              <a:t>/ </a:t>
            </a:r>
            <a:r>
              <a:rPr lang="en-US" dirty="0" err="1">
                <a:latin typeface="Preeti" pitchFamily="2" charset="0"/>
              </a:rPr>
              <a:t>eGbf</a:t>
            </a:r>
            <a:r>
              <a:rPr lang="en-US" dirty="0">
                <a:latin typeface="Preeti" pitchFamily="2" charset="0"/>
              </a:rPr>
              <a:t> a9L kl/</a:t>
            </a:r>
            <a:r>
              <a:rPr lang="en-US" dirty="0" err="1">
                <a:latin typeface="Preeti" pitchFamily="2" charset="0"/>
              </a:rPr>
              <a:t>jf</a:t>
            </a:r>
            <a:r>
              <a:rPr lang="en-US" dirty="0">
                <a:latin typeface="Preeti" pitchFamily="2" charset="0"/>
              </a:rPr>
              <a:t>/ a;]sf] </a:t>
            </a:r>
            <a:r>
              <a:rPr lang="en-US" dirty="0" err="1">
                <a:latin typeface="Preeti" pitchFamily="2" charset="0"/>
              </a:rPr>
              <a:t>eP</a:t>
            </a:r>
            <a:r>
              <a:rPr lang="en-US" dirty="0">
                <a:latin typeface="Preeti" pitchFamily="2" charset="0"/>
              </a:rPr>
              <a:t> bf];|f] kl/</a:t>
            </a:r>
            <a:r>
              <a:rPr lang="en-US" dirty="0" err="1">
                <a:latin typeface="Preeti" pitchFamily="2" charset="0"/>
              </a:rPr>
              <a:t>jf</a:t>
            </a:r>
            <a:r>
              <a:rPr lang="en-US" dirty="0">
                <a:latin typeface="Preeti" pitchFamily="2" charset="0"/>
              </a:rPr>
              <a:t>/ b]lv of] ;f]</a:t>
            </a:r>
            <a:r>
              <a:rPr lang="en-US" dirty="0" err="1">
                <a:latin typeface="Preeti" pitchFamily="2" charset="0"/>
              </a:rPr>
              <a:t>lwg</a:t>
            </a:r>
            <a:r>
              <a:rPr lang="en-US" dirty="0">
                <a:latin typeface="Preeti" pitchFamily="2" charset="0"/>
              </a:rPr>
              <a:t>] 5}g 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DBC33DD-48D6-4297-BC71-F01EEEF02D78}"/>
              </a:ext>
            </a:extLst>
          </p:cNvPr>
          <p:cNvSpPr txBox="1"/>
          <p:nvPr/>
        </p:nvSpPr>
        <p:spPr>
          <a:xfrm>
            <a:off x="8222069" y="5904119"/>
            <a:ext cx="3360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reeti" pitchFamily="2" charset="0"/>
              </a:rPr>
              <a:t>Pp6f 3/df Ps kl/</a:t>
            </a:r>
            <a:r>
              <a:rPr lang="en-US" dirty="0" err="1">
                <a:latin typeface="Preeti" pitchFamily="2" charset="0"/>
              </a:rPr>
              <a:t>jf</a:t>
            </a:r>
            <a:r>
              <a:rPr lang="en-US" dirty="0">
                <a:latin typeface="Preeti" pitchFamily="2" charset="0"/>
              </a:rPr>
              <a:t>/ </a:t>
            </a:r>
            <a:r>
              <a:rPr lang="en-US" dirty="0" err="1">
                <a:latin typeface="Preeti" pitchFamily="2" charset="0"/>
              </a:rPr>
              <a:t>eGbf</a:t>
            </a:r>
            <a:r>
              <a:rPr lang="en-US" dirty="0">
                <a:latin typeface="Preeti" pitchFamily="2" charset="0"/>
              </a:rPr>
              <a:t> a9L kl/</a:t>
            </a:r>
            <a:r>
              <a:rPr lang="en-US" dirty="0" err="1">
                <a:latin typeface="Preeti" pitchFamily="2" charset="0"/>
              </a:rPr>
              <a:t>jf</a:t>
            </a:r>
            <a:r>
              <a:rPr lang="en-US" dirty="0">
                <a:latin typeface="Preeti" pitchFamily="2" charset="0"/>
              </a:rPr>
              <a:t>/ a;]sf] </a:t>
            </a:r>
            <a:r>
              <a:rPr lang="en-US" dirty="0" err="1">
                <a:latin typeface="Preeti" pitchFamily="2" charset="0"/>
              </a:rPr>
              <a:t>eP</a:t>
            </a:r>
            <a:r>
              <a:rPr lang="en-US" dirty="0">
                <a:latin typeface="Preeti" pitchFamily="2" charset="0"/>
              </a:rPr>
              <a:t> bf];|f] kl/</a:t>
            </a:r>
            <a:r>
              <a:rPr lang="en-US" dirty="0" err="1">
                <a:latin typeface="Preeti" pitchFamily="2" charset="0"/>
              </a:rPr>
              <a:t>jf</a:t>
            </a:r>
            <a:r>
              <a:rPr lang="en-US" dirty="0">
                <a:latin typeface="Preeti" pitchFamily="2" charset="0"/>
              </a:rPr>
              <a:t>/ b]lv of] ;f]</a:t>
            </a:r>
            <a:r>
              <a:rPr lang="en-US" dirty="0" err="1">
                <a:latin typeface="Preeti" pitchFamily="2" charset="0"/>
              </a:rPr>
              <a:t>lwg</a:t>
            </a:r>
            <a:r>
              <a:rPr lang="en-US" dirty="0">
                <a:latin typeface="Preeti" pitchFamily="2" charset="0"/>
              </a:rPr>
              <a:t>] 5}g .</a:t>
            </a:r>
          </a:p>
        </p:txBody>
      </p:sp>
    </p:spTree>
    <p:extLst>
      <p:ext uri="{BB962C8B-B14F-4D97-AF65-F5344CB8AC3E}">
        <p14:creationId xmlns:p14="http://schemas.microsoft.com/office/powerpoint/2010/main" val="29937118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38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D842FDCD-4065-4E49-802B-C5579005C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C5EE2A8-4142-4CD2-B2D5-3C44766B470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457" y="1371600"/>
            <a:ext cx="3310343" cy="4375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129D5D1-B7B8-4D9E-81B2-5F7650C89D31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779" y="1371601"/>
            <a:ext cx="3088007" cy="4348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3C23B69-29CA-462F-8BDD-024DB97DB438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765" y="1371601"/>
            <a:ext cx="3088007" cy="434847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6BE0592-2F26-4DA1-AE51-BB5E89CE6D6D}"/>
              </a:ext>
            </a:extLst>
          </p:cNvPr>
          <p:cNvSpPr txBox="1"/>
          <p:nvPr/>
        </p:nvSpPr>
        <p:spPr>
          <a:xfrm>
            <a:off x="718456" y="602373"/>
            <a:ext cx="33103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Himchuli" pitchFamily="2" charset="0"/>
              </a:rPr>
              <a:t>dxn</a:t>
            </a:r>
            <a:r>
              <a:rPr lang="en-US" sz="2400" dirty="0">
                <a:latin typeface="Himchuli" pitchFamily="2" charset="0"/>
              </a:rPr>
              <a:t> $M o; 3/df </a:t>
            </a:r>
            <a:r>
              <a:rPr lang="en-US" sz="2400" dirty="0" err="1">
                <a:latin typeface="Himchuli" pitchFamily="2" charset="0"/>
              </a:rPr>
              <a:t>a;f</a:t>
            </a:r>
            <a:r>
              <a:rPr lang="en-US" sz="2400" dirty="0">
                <a:latin typeface="Himchuli" pitchFamily="2" charset="0"/>
              </a:rPr>
              <a:t>]</a:t>
            </a:r>
            <a:r>
              <a:rPr lang="en-US" sz="2400" dirty="0" err="1">
                <a:latin typeface="Himchuli" pitchFamily="2" charset="0"/>
              </a:rPr>
              <a:t>jf</a:t>
            </a:r>
            <a:r>
              <a:rPr lang="en-US" sz="2400" dirty="0">
                <a:latin typeface="Himchuli" pitchFamily="2" charset="0"/>
              </a:rPr>
              <a:t>;</a:t>
            </a:r>
          </a:p>
          <a:p>
            <a:pPr algn="ctr"/>
            <a:r>
              <a:rPr lang="en-US" sz="2400" dirty="0">
                <a:latin typeface="Himchuli" pitchFamily="2" charset="0"/>
              </a:rPr>
              <a:t>u/]sf kl/</a:t>
            </a:r>
            <a:r>
              <a:rPr lang="en-US" sz="2400" dirty="0" err="1">
                <a:latin typeface="Himchuli" pitchFamily="2" charset="0"/>
              </a:rPr>
              <a:t>jf</a:t>
            </a:r>
            <a:r>
              <a:rPr lang="en-US" sz="2400" dirty="0">
                <a:latin typeface="Himchuli" pitchFamily="2" charset="0"/>
              </a:rPr>
              <a:t>/ ;+</a:t>
            </a:r>
            <a:r>
              <a:rPr lang="en-US" sz="2400" dirty="0" err="1">
                <a:latin typeface="Himchuli" pitchFamily="2" charset="0"/>
              </a:rPr>
              <a:t>Vof</a:t>
            </a:r>
            <a:endParaRPr lang="en-US" sz="2400" dirty="0">
              <a:latin typeface="Himchuli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A86EC2E-76A0-404C-8CE3-6B69B0519149}"/>
              </a:ext>
            </a:extLst>
          </p:cNvPr>
          <p:cNvSpPr txBox="1"/>
          <p:nvPr/>
        </p:nvSpPr>
        <p:spPr>
          <a:xfrm>
            <a:off x="4403779" y="540603"/>
            <a:ext cx="30880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Himchuli" pitchFamily="2" charset="0"/>
              </a:rPr>
              <a:t>dxn</a:t>
            </a:r>
            <a:r>
              <a:rPr lang="en-US" sz="2400" dirty="0">
                <a:latin typeface="Himchuli" pitchFamily="2" charset="0"/>
              </a:rPr>
              <a:t> %M o; 3/df </a:t>
            </a:r>
            <a:r>
              <a:rPr lang="en-US" sz="2400" dirty="0" err="1">
                <a:latin typeface="Himchuli" pitchFamily="2" charset="0"/>
              </a:rPr>
              <a:t>a;f</a:t>
            </a:r>
            <a:r>
              <a:rPr lang="en-US" sz="2400" dirty="0">
                <a:latin typeface="Himchuli" pitchFamily="2" charset="0"/>
              </a:rPr>
              <a:t>]</a:t>
            </a:r>
            <a:r>
              <a:rPr lang="en-US" sz="2400" dirty="0" err="1">
                <a:latin typeface="Himchuli" pitchFamily="2" charset="0"/>
              </a:rPr>
              <a:t>jf</a:t>
            </a:r>
            <a:r>
              <a:rPr lang="en-US" sz="2400" dirty="0">
                <a:latin typeface="Himchuli" pitchFamily="2" charset="0"/>
              </a:rPr>
              <a:t>;</a:t>
            </a:r>
          </a:p>
          <a:p>
            <a:pPr algn="ctr"/>
            <a:r>
              <a:rPr lang="en-US" sz="2400" dirty="0">
                <a:latin typeface="Himchuli" pitchFamily="2" charset="0"/>
              </a:rPr>
              <a:t>u/]sf kl/</a:t>
            </a:r>
            <a:r>
              <a:rPr lang="en-US" sz="2400" dirty="0" err="1">
                <a:latin typeface="Himchuli" pitchFamily="2" charset="0"/>
              </a:rPr>
              <a:t>jf</a:t>
            </a:r>
            <a:r>
              <a:rPr lang="en-US" sz="2400" dirty="0">
                <a:latin typeface="Himchuli" pitchFamily="2" charset="0"/>
              </a:rPr>
              <a:t>/sf] </a:t>
            </a:r>
            <a:r>
              <a:rPr lang="en-US" sz="2400" dirty="0" err="1">
                <a:latin typeface="Himchuli" pitchFamily="2" charset="0"/>
              </a:rPr>
              <a:t>qmd</a:t>
            </a:r>
            <a:r>
              <a:rPr lang="en-US" sz="2400" dirty="0">
                <a:latin typeface="Himchuli" pitchFamily="2" charset="0"/>
              </a:rPr>
              <a:t>;+</a:t>
            </a:r>
            <a:r>
              <a:rPr lang="en-US" sz="2400" dirty="0" err="1">
                <a:latin typeface="Himchuli" pitchFamily="2" charset="0"/>
              </a:rPr>
              <a:t>Vof</a:t>
            </a:r>
            <a:endParaRPr lang="en-US" sz="2400" dirty="0">
              <a:latin typeface="Himchuli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6FB51E-5F6E-42FC-847C-619BA8F1E79C}"/>
              </a:ext>
            </a:extLst>
          </p:cNvPr>
          <p:cNvSpPr txBox="1"/>
          <p:nvPr/>
        </p:nvSpPr>
        <p:spPr>
          <a:xfrm>
            <a:off x="7878758" y="577516"/>
            <a:ext cx="3088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Himchuli" pitchFamily="2" charset="0"/>
              </a:rPr>
              <a:t>dxn</a:t>
            </a:r>
            <a:r>
              <a:rPr lang="en-US" sz="2400" dirty="0">
                <a:latin typeface="Himchuli" pitchFamily="2" charset="0"/>
              </a:rPr>
              <a:t> ^M hgu0fgf 3/ </a:t>
            </a:r>
            <a:r>
              <a:rPr lang="en-US" sz="2400" dirty="0" err="1">
                <a:latin typeface="Himchuli" pitchFamily="2" charset="0"/>
              </a:rPr>
              <a:t>qmd</a:t>
            </a:r>
            <a:r>
              <a:rPr lang="en-US" sz="2400" dirty="0">
                <a:latin typeface="Himchuli" pitchFamily="2" charset="0"/>
              </a:rPr>
              <a:t>;+</a:t>
            </a:r>
            <a:r>
              <a:rPr lang="en-US" sz="2400" dirty="0" err="1">
                <a:latin typeface="Himchuli" pitchFamily="2" charset="0"/>
              </a:rPr>
              <a:t>Vof</a:t>
            </a:r>
            <a:endParaRPr lang="en-US" sz="2400" dirty="0">
              <a:latin typeface="Himchuli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23DE1B7-E0E9-462D-99B0-5A1B8511F4C6}"/>
              </a:ext>
            </a:extLst>
          </p:cNvPr>
          <p:cNvSpPr txBox="1"/>
          <p:nvPr/>
        </p:nvSpPr>
        <p:spPr>
          <a:xfrm>
            <a:off x="668649" y="5720080"/>
            <a:ext cx="3360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reeti" pitchFamily="2" charset="0"/>
              </a:rPr>
              <a:t>Pp6f 3/df Ps kl/</a:t>
            </a:r>
            <a:r>
              <a:rPr lang="en-US" dirty="0" err="1">
                <a:latin typeface="Preeti" pitchFamily="2" charset="0"/>
              </a:rPr>
              <a:t>jf</a:t>
            </a:r>
            <a:r>
              <a:rPr lang="en-US" dirty="0">
                <a:latin typeface="Preeti" pitchFamily="2" charset="0"/>
              </a:rPr>
              <a:t>/ </a:t>
            </a:r>
            <a:r>
              <a:rPr lang="en-US" dirty="0" err="1">
                <a:latin typeface="Preeti" pitchFamily="2" charset="0"/>
              </a:rPr>
              <a:t>eGbf</a:t>
            </a:r>
            <a:r>
              <a:rPr lang="en-US" dirty="0">
                <a:latin typeface="Preeti" pitchFamily="2" charset="0"/>
              </a:rPr>
              <a:t> a9L kl/</a:t>
            </a:r>
            <a:r>
              <a:rPr lang="en-US" dirty="0" err="1">
                <a:latin typeface="Preeti" pitchFamily="2" charset="0"/>
              </a:rPr>
              <a:t>jf</a:t>
            </a:r>
            <a:r>
              <a:rPr lang="en-US" dirty="0">
                <a:latin typeface="Preeti" pitchFamily="2" charset="0"/>
              </a:rPr>
              <a:t>/ a;]sf] </a:t>
            </a:r>
            <a:r>
              <a:rPr lang="en-US" dirty="0" err="1">
                <a:latin typeface="Preeti" pitchFamily="2" charset="0"/>
              </a:rPr>
              <a:t>eP</a:t>
            </a:r>
            <a:r>
              <a:rPr lang="en-US" dirty="0">
                <a:latin typeface="Preeti" pitchFamily="2" charset="0"/>
              </a:rPr>
              <a:t> bf];|f] kl/</a:t>
            </a:r>
            <a:r>
              <a:rPr lang="en-US" dirty="0" err="1">
                <a:latin typeface="Preeti" pitchFamily="2" charset="0"/>
              </a:rPr>
              <a:t>jf</a:t>
            </a:r>
            <a:r>
              <a:rPr lang="en-US" dirty="0">
                <a:latin typeface="Preeti" pitchFamily="2" charset="0"/>
              </a:rPr>
              <a:t>/ b]lv of] ;f]</a:t>
            </a:r>
            <a:r>
              <a:rPr lang="en-US" dirty="0" err="1">
                <a:latin typeface="Preeti" pitchFamily="2" charset="0"/>
              </a:rPr>
              <a:t>lwg</a:t>
            </a:r>
            <a:r>
              <a:rPr lang="en-US" dirty="0">
                <a:latin typeface="Preeti" pitchFamily="2" charset="0"/>
              </a:rPr>
              <a:t>] 5}g 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2671CBE-1C47-480E-866D-BA28B8C9AB23}"/>
              </a:ext>
            </a:extLst>
          </p:cNvPr>
          <p:cNvSpPr txBox="1"/>
          <p:nvPr/>
        </p:nvSpPr>
        <p:spPr>
          <a:xfrm>
            <a:off x="4403779" y="5765102"/>
            <a:ext cx="3088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reeti" pitchFamily="2" charset="0"/>
              </a:rPr>
              <a:t>of] </a:t>
            </a:r>
            <a:r>
              <a:rPr lang="en-US" dirty="0" err="1">
                <a:latin typeface="Preeti" pitchFamily="2" charset="0"/>
              </a:rPr>
              <a:t>dxndf</a:t>
            </a:r>
            <a:r>
              <a:rPr lang="en-US" dirty="0">
                <a:latin typeface="Preeti" pitchFamily="2" charset="0"/>
              </a:rPr>
              <a:t> l;:6dn] </a:t>
            </a:r>
            <a:r>
              <a:rPr lang="en-US" dirty="0" err="1">
                <a:latin typeface="Preeti" pitchFamily="2" charset="0"/>
              </a:rPr>
              <a:t>cfkm</a:t>
            </a:r>
            <a:r>
              <a:rPr lang="en-US" dirty="0">
                <a:latin typeface="Preeti" pitchFamily="2" charset="0"/>
              </a:rPr>
              <a:t>} </a:t>
            </a:r>
            <a:r>
              <a:rPr lang="en-US" dirty="0" err="1">
                <a:latin typeface="Preeti" pitchFamily="2" charset="0"/>
              </a:rPr>
              <a:t>qmd</a:t>
            </a:r>
            <a:r>
              <a:rPr lang="en-US" dirty="0">
                <a:latin typeface="Preeti" pitchFamily="2" charset="0"/>
              </a:rPr>
              <a:t>;+</a:t>
            </a:r>
            <a:r>
              <a:rPr lang="en-US" dirty="0" err="1">
                <a:latin typeface="Preeti" pitchFamily="2" charset="0"/>
              </a:rPr>
              <a:t>Vof</a:t>
            </a:r>
            <a:r>
              <a:rPr lang="en-US" dirty="0">
                <a:latin typeface="Preeti" pitchFamily="2" charset="0"/>
              </a:rPr>
              <a:t> /</a:t>
            </a:r>
            <a:r>
              <a:rPr lang="en-US" dirty="0" err="1">
                <a:latin typeface="Preeti" pitchFamily="2" charset="0"/>
              </a:rPr>
              <a:t>flvlbg</a:t>
            </a:r>
            <a:r>
              <a:rPr lang="en-US" dirty="0">
                <a:latin typeface="Preeti" pitchFamily="2" charset="0"/>
              </a:rPr>
              <a:t>]5 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041D8FC-1FC3-4F2F-855D-ED97CDABB5CC}"/>
              </a:ext>
            </a:extLst>
          </p:cNvPr>
          <p:cNvSpPr txBox="1"/>
          <p:nvPr/>
        </p:nvSpPr>
        <p:spPr>
          <a:xfrm>
            <a:off x="7878759" y="5729334"/>
            <a:ext cx="3088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reeti" pitchFamily="2" charset="0"/>
              </a:rPr>
              <a:t>of] </a:t>
            </a:r>
            <a:r>
              <a:rPr lang="en-US" dirty="0" err="1">
                <a:latin typeface="Preeti" pitchFamily="2" charset="0"/>
              </a:rPr>
              <a:t>dxndf</a:t>
            </a:r>
            <a:r>
              <a:rPr lang="en-US" dirty="0">
                <a:latin typeface="Preeti" pitchFamily="2" charset="0"/>
              </a:rPr>
              <a:t> l;:6dn] </a:t>
            </a:r>
            <a:r>
              <a:rPr lang="en-US" dirty="0" err="1">
                <a:latin typeface="Preeti" pitchFamily="2" charset="0"/>
              </a:rPr>
              <a:t>cfkm</a:t>
            </a:r>
            <a:r>
              <a:rPr lang="en-US" dirty="0">
                <a:latin typeface="Preeti" pitchFamily="2" charset="0"/>
              </a:rPr>
              <a:t>} hgu0fgf 3/</a:t>
            </a:r>
            <a:r>
              <a:rPr lang="en-US" dirty="0" err="1">
                <a:latin typeface="Preeti" pitchFamily="2" charset="0"/>
              </a:rPr>
              <a:t>qmd</a:t>
            </a:r>
            <a:r>
              <a:rPr lang="en-US" dirty="0">
                <a:latin typeface="Preeti" pitchFamily="2" charset="0"/>
              </a:rPr>
              <a:t>;+</a:t>
            </a:r>
            <a:r>
              <a:rPr lang="en-US" dirty="0" err="1">
                <a:latin typeface="Preeti" pitchFamily="2" charset="0"/>
              </a:rPr>
              <a:t>Vof</a:t>
            </a:r>
            <a:r>
              <a:rPr lang="en-US" dirty="0">
                <a:latin typeface="Preeti" pitchFamily="2" charset="0"/>
              </a:rPr>
              <a:t> /</a:t>
            </a:r>
            <a:r>
              <a:rPr lang="en-US" dirty="0" err="1">
                <a:latin typeface="Preeti" pitchFamily="2" charset="0"/>
              </a:rPr>
              <a:t>flvlbg</a:t>
            </a:r>
            <a:r>
              <a:rPr lang="en-US" dirty="0">
                <a:latin typeface="Preeti" pitchFamily="2" charset="0"/>
              </a:rPr>
              <a:t>]5 .</a:t>
            </a:r>
          </a:p>
        </p:txBody>
      </p:sp>
    </p:spTree>
    <p:extLst>
      <p:ext uri="{BB962C8B-B14F-4D97-AF65-F5344CB8AC3E}">
        <p14:creationId xmlns:p14="http://schemas.microsoft.com/office/powerpoint/2010/main" val="38350803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39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D842FDCD-4065-4E49-802B-C5579005C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EAD051C-A84D-42A4-B2C0-A0E8F8101B1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996" y="1323495"/>
            <a:ext cx="3088008" cy="4620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8E1036D-9056-4645-8733-CAB8D5DCE96E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223" y="1323769"/>
            <a:ext cx="3088008" cy="4619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16EC03A-3E22-464F-9DFB-F3BDB4A40A68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770" y="1323769"/>
            <a:ext cx="3088008" cy="4619831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4839F69-3C9C-49D1-AAC5-51035D6258B8}"/>
              </a:ext>
            </a:extLst>
          </p:cNvPr>
          <p:cNvSpPr txBox="1"/>
          <p:nvPr/>
        </p:nvSpPr>
        <p:spPr>
          <a:xfrm>
            <a:off x="880223" y="616705"/>
            <a:ext cx="308800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 err="1">
                <a:latin typeface="Himchuli" pitchFamily="2" charset="0"/>
              </a:rPr>
              <a:t>dxn</a:t>
            </a:r>
            <a:r>
              <a:rPr lang="en-US" sz="2400" dirty="0">
                <a:latin typeface="Himchuli" pitchFamily="2" charset="0"/>
              </a:rPr>
              <a:t> &amp;M hgu0fgf kl/</a:t>
            </a:r>
            <a:r>
              <a:rPr lang="en-US" sz="2400" dirty="0" err="1">
                <a:latin typeface="Himchuli" pitchFamily="2" charset="0"/>
              </a:rPr>
              <a:t>jf</a:t>
            </a:r>
            <a:r>
              <a:rPr lang="en-US" sz="2400" dirty="0">
                <a:latin typeface="Himchuli" pitchFamily="2" charset="0"/>
              </a:rPr>
              <a:t>/ </a:t>
            </a:r>
            <a:r>
              <a:rPr lang="en-US" sz="2400" dirty="0" err="1">
                <a:latin typeface="Himchuli" pitchFamily="2" charset="0"/>
              </a:rPr>
              <a:t>qmd</a:t>
            </a:r>
            <a:r>
              <a:rPr lang="en-US" sz="2400" dirty="0">
                <a:latin typeface="Himchuli" pitchFamily="2" charset="0"/>
              </a:rPr>
              <a:t>;+</a:t>
            </a:r>
            <a:r>
              <a:rPr lang="en-US" sz="2400" dirty="0" err="1">
                <a:latin typeface="Himchuli" pitchFamily="2" charset="0"/>
              </a:rPr>
              <a:t>Vof</a:t>
            </a:r>
            <a:endParaRPr lang="en-US" sz="2400" dirty="0">
              <a:latin typeface="Himchuli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FCAD7FE-1BA7-4224-AE35-EBFF756DCC84}"/>
              </a:ext>
            </a:extLst>
          </p:cNvPr>
          <p:cNvSpPr txBox="1"/>
          <p:nvPr/>
        </p:nvSpPr>
        <p:spPr>
          <a:xfrm>
            <a:off x="798690" y="5867176"/>
            <a:ext cx="3088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reeti" pitchFamily="2" charset="0"/>
              </a:rPr>
              <a:t>of] </a:t>
            </a:r>
            <a:r>
              <a:rPr lang="en-US" dirty="0" err="1">
                <a:latin typeface="Preeti" pitchFamily="2" charset="0"/>
              </a:rPr>
              <a:t>dxndf</a:t>
            </a:r>
            <a:r>
              <a:rPr lang="en-US" dirty="0">
                <a:latin typeface="Preeti" pitchFamily="2" charset="0"/>
              </a:rPr>
              <a:t> l;:6dn] </a:t>
            </a:r>
            <a:r>
              <a:rPr lang="en-US" dirty="0" err="1">
                <a:latin typeface="Preeti" pitchFamily="2" charset="0"/>
              </a:rPr>
              <a:t>cfkm</a:t>
            </a:r>
            <a:r>
              <a:rPr lang="en-US" dirty="0">
                <a:latin typeface="Preeti" pitchFamily="2" charset="0"/>
              </a:rPr>
              <a:t>} hgu0fgf 3/</a:t>
            </a:r>
            <a:r>
              <a:rPr lang="en-US" dirty="0" err="1">
                <a:latin typeface="Preeti" pitchFamily="2" charset="0"/>
              </a:rPr>
              <a:t>qmd</a:t>
            </a:r>
            <a:r>
              <a:rPr lang="en-US" dirty="0">
                <a:latin typeface="Preeti" pitchFamily="2" charset="0"/>
              </a:rPr>
              <a:t>;+</a:t>
            </a:r>
            <a:r>
              <a:rPr lang="en-US" dirty="0" err="1">
                <a:latin typeface="Preeti" pitchFamily="2" charset="0"/>
              </a:rPr>
              <a:t>Vof</a:t>
            </a:r>
            <a:r>
              <a:rPr lang="en-US" dirty="0">
                <a:latin typeface="Preeti" pitchFamily="2" charset="0"/>
              </a:rPr>
              <a:t> /</a:t>
            </a:r>
            <a:r>
              <a:rPr lang="en-US" dirty="0" err="1">
                <a:latin typeface="Preeti" pitchFamily="2" charset="0"/>
              </a:rPr>
              <a:t>flvlbg</a:t>
            </a:r>
            <a:r>
              <a:rPr lang="en-US" dirty="0">
                <a:latin typeface="Preeti" pitchFamily="2" charset="0"/>
              </a:rPr>
              <a:t>]5 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8E98534-5B49-4590-BB88-D16C9600A95A}"/>
              </a:ext>
            </a:extLst>
          </p:cNvPr>
          <p:cNvSpPr txBox="1"/>
          <p:nvPr/>
        </p:nvSpPr>
        <p:spPr>
          <a:xfrm>
            <a:off x="4549119" y="615254"/>
            <a:ext cx="308800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 err="1">
                <a:latin typeface="Himchuli" pitchFamily="2" charset="0"/>
              </a:rPr>
              <a:t>dxn</a:t>
            </a:r>
            <a:r>
              <a:rPr lang="en-US" sz="2400" dirty="0">
                <a:latin typeface="Himchuli" pitchFamily="2" charset="0"/>
              </a:rPr>
              <a:t> *M  kl/</a:t>
            </a:r>
            <a:r>
              <a:rPr lang="en-US" sz="2400" dirty="0" err="1">
                <a:latin typeface="Himchuli" pitchFamily="2" charset="0"/>
              </a:rPr>
              <a:t>jf</a:t>
            </a:r>
            <a:r>
              <a:rPr lang="en-US" sz="2400" dirty="0">
                <a:latin typeface="Himchuli" pitchFamily="2" charset="0"/>
              </a:rPr>
              <a:t>/sf] </a:t>
            </a:r>
            <a:r>
              <a:rPr lang="en-US" sz="2400" dirty="0" err="1">
                <a:latin typeface="Himchuli" pitchFamily="2" charset="0"/>
              </a:rPr>
              <a:t>d'nL</a:t>
            </a:r>
            <a:endParaRPr lang="en-US" sz="2400" dirty="0">
              <a:latin typeface="Himchuli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E0532DF-FD0F-45B0-BB21-81A957D46EE6}"/>
              </a:ext>
            </a:extLst>
          </p:cNvPr>
          <p:cNvSpPr txBox="1"/>
          <p:nvPr/>
        </p:nvSpPr>
        <p:spPr>
          <a:xfrm>
            <a:off x="4511230" y="5886611"/>
            <a:ext cx="30880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reeti" pitchFamily="2" charset="0"/>
              </a:rPr>
              <a:t>kl/</a:t>
            </a:r>
            <a:r>
              <a:rPr lang="en-US" dirty="0" err="1">
                <a:latin typeface="Preeti" pitchFamily="2" charset="0"/>
              </a:rPr>
              <a:t>jf</a:t>
            </a:r>
            <a:r>
              <a:rPr lang="en-US" dirty="0">
                <a:latin typeface="Preeti" pitchFamily="2" charset="0"/>
              </a:rPr>
              <a:t>/</a:t>
            </a:r>
            <a:r>
              <a:rPr lang="en-US" dirty="0" err="1">
                <a:latin typeface="Preeti" pitchFamily="2" charset="0"/>
              </a:rPr>
              <a:t>d"nL</a:t>
            </a:r>
            <a:r>
              <a:rPr lang="en-US" dirty="0">
                <a:latin typeface="Preeti" pitchFamily="2" charset="0"/>
              </a:rPr>
              <a:t> e]6 </a:t>
            </a:r>
            <a:r>
              <a:rPr lang="en-US" dirty="0" err="1">
                <a:latin typeface="Preeti" pitchFamily="2" charset="0"/>
              </a:rPr>
              <a:t>ePg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eg</a:t>
            </a:r>
            <a:r>
              <a:rPr lang="en-US" dirty="0">
                <a:latin typeface="Preeti" pitchFamily="2" charset="0"/>
              </a:rPr>
              <a:t>] </a:t>
            </a:r>
            <a:r>
              <a:rPr lang="en-US" sz="1600" b="1" dirty="0"/>
              <a:t>REVISIT</a:t>
            </a:r>
            <a:r>
              <a:rPr lang="en-US" dirty="0">
                <a:latin typeface="Preeti" pitchFamily="2" charset="0"/>
              </a:rPr>
              <a:t> n]</a:t>
            </a:r>
            <a:r>
              <a:rPr lang="en-US" dirty="0" err="1">
                <a:latin typeface="Preeti" pitchFamily="2" charset="0"/>
              </a:rPr>
              <a:t>vL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cfh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jxfFsf</a:t>
            </a:r>
            <a:r>
              <a:rPr lang="en-US" dirty="0">
                <a:latin typeface="Preeti" pitchFamily="2" charset="0"/>
              </a:rPr>
              <a:t>] </a:t>
            </a:r>
            <a:r>
              <a:rPr lang="en-US" dirty="0" err="1">
                <a:latin typeface="Preeti" pitchFamily="2" charset="0"/>
              </a:rPr>
              <a:t>s'g</a:t>
            </a:r>
            <a:r>
              <a:rPr lang="en-US" dirty="0">
                <a:latin typeface="Preeti" pitchFamily="2" charset="0"/>
              </a:rPr>
              <a:t>} </a:t>
            </a:r>
            <a:r>
              <a:rPr lang="en-US" dirty="0" err="1">
                <a:latin typeface="Preeti" pitchFamily="2" charset="0"/>
              </a:rPr>
              <a:t>ljj</a:t>
            </a:r>
            <a:r>
              <a:rPr lang="en-US" dirty="0">
                <a:latin typeface="Preeti" pitchFamily="2" charset="0"/>
              </a:rPr>
              <a:t>/0f </a:t>
            </a:r>
            <a:r>
              <a:rPr lang="en-US" dirty="0" err="1">
                <a:latin typeface="Preeti" pitchFamily="2" charset="0"/>
              </a:rPr>
              <a:t>lng</a:t>
            </a:r>
            <a:r>
              <a:rPr lang="en-US" dirty="0">
                <a:latin typeface="Preeti" pitchFamily="2" charset="0"/>
              </a:rPr>
              <a:t>] 5}g . kl5 </a:t>
            </a:r>
            <a:r>
              <a:rPr lang="en-US" dirty="0" err="1">
                <a:latin typeface="Preeti" pitchFamily="2" charset="0"/>
              </a:rPr>
              <a:t>cfO</a:t>
            </a:r>
            <a:r>
              <a:rPr lang="en-US" dirty="0">
                <a:latin typeface="Preeti" pitchFamily="2" charset="0"/>
              </a:rPr>
              <a:t>{ </a:t>
            </a:r>
            <a:r>
              <a:rPr lang="en-US" dirty="0" err="1">
                <a:latin typeface="Preeti" pitchFamily="2" charset="0"/>
              </a:rPr>
              <a:t>k'gM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lng</a:t>
            </a:r>
            <a:r>
              <a:rPr lang="en-US" dirty="0">
                <a:latin typeface="Preeti" pitchFamily="2" charset="0"/>
              </a:rPr>
              <a:t>' kg]{5 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5CD9FF2-6264-4792-B3E0-BB06F38C7A8E}"/>
              </a:ext>
            </a:extLst>
          </p:cNvPr>
          <p:cNvSpPr txBox="1"/>
          <p:nvPr/>
        </p:nvSpPr>
        <p:spPr>
          <a:xfrm>
            <a:off x="8218015" y="594160"/>
            <a:ext cx="309376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 err="1">
                <a:latin typeface="Himchuli" pitchFamily="2" charset="0"/>
              </a:rPr>
              <a:t>dxn</a:t>
            </a:r>
            <a:r>
              <a:rPr lang="en-US" sz="2400" dirty="0">
                <a:latin typeface="Himchuli" pitchFamily="2" charset="0"/>
              </a:rPr>
              <a:t> (M  kl/</a:t>
            </a:r>
            <a:r>
              <a:rPr lang="en-US" sz="2400" dirty="0" err="1">
                <a:latin typeface="Himchuli" pitchFamily="2" charset="0"/>
              </a:rPr>
              <a:t>jf</a:t>
            </a:r>
            <a:r>
              <a:rPr lang="en-US" sz="2400" dirty="0">
                <a:latin typeface="Himchuli" pitchFamily="2" charset="0"/>
              </a:rPr>
              <a:t>/df </a:t>
            </a:r>
            <a:r>
              <a:rPr lang="en-US" sz="2400" dirty="0" err="1">
                <a:latin typeface="Himchuli" pitchFamily="2" charset="0"/>
              </a:rPr>
              <a:t>cS</a:t>
            </a:r>
            <a:r>
              <a:rPr lang="en-US" sz="2400" dirty="0">
                <a:latin typeface="Himchuli" pitchFamily="2" charset="0"/>
              </a:rPr>
              <a:t>;/ </a:t>
            </a:r>
            <a:r>
              <a:rPr lang="en-US" sz="2400" dirty="0" err="1">
                <a:latin typeface="Himchuli" pitchFamily="2" charset="0"/>
              </a:rPr>
              <a:t>a;f</a:t>
            </a:r>
            <a:r>
              <a:rPr lang="en-US" sz="2400" dirty="0">
                <a:latin typeface="Himchuli" pitchFamily="2" charset="0"/>
              </a:rPr>
              <a:t>]</a:t>
            </a:r>
            <a:r>
              <a:rPr lang="en-US" sz="2400" dirty="0" err="1">
                <a:latin typeface="Himchuli" pitchFamily="2" charset="0"/>
              </a:rPr>
              <a:t>jf</a:t>
            </a:r>
            <a:r>
              <a:rPr lang="en-US" sz="2400" dirty="0">
                <a:latin typeface="Himchuli" pitchFamily="2" charset="0"/>
              </a:rPr>
              <a:t>; ug]{ ;</a:t>
            </a:r>
            <a:r>
              <a:rPr lang="en-US" sz="2400" dirty="0" err="1">
                <a:latin typeface="Himchuli" pitchFamily="2" charset="0"/>
              </a:rPr>
              <a:t>b:o</a:t>
            </a:r>
            <a:r>
              <a:rPr lang="en-US" sz="2400" dirty="0">
                <a:latin typeface="Himchuli" pitchFamily="2" charset="0"/>
              </a:rPr>
              <a:t> ;+</a:t>
            </a:r>
            <a:r>
              <a:rPr lang="en-US" sz="2400" dirty="0" err="1">
                <a:latin typeface="Himchuli" pitchFamily="2" charset="0"/>
              </a:rPr>
              <a:t>Vof</a:t>
            </a:r>
            <a:endParaRPr lang="en-US" sz="2400" dirty="0">
              <a:latin typeface="Himchuli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4623C46-249D-43DC-B22A-44978CC96774}"/>
              </a:ext>
            </a:extLst>
          </p:cNvPr>
          <p:cNvSpPr txBox="1"/>
          <p:nvPr/>
        </p:nvSpPr>
        <p:spPr>
          <a:xfrm>
            <a:off x="8183002" y="5893682"/>
            <a:ext cx="3088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Preeti" pitchFamily="2" charset="0"/>
              </a:rPr>
              <a:t>dlxnf</a:t>
            </a:r>
            <a:r>
              <a:rPr lang="en-US" dirty="0">
                <a:latin typeface="Preeti" pitchFamily="2" charset="0"/>
              </a:rPr>
              <a:t>, </a:t>
            </a:r>
            <a:r>
              <a:rPr lang="en-US" dirty="0" err="1">
                <a:latin typeface="Preeti" pitchFamily="2" charset="0"/>
              </a:rPr>
              <a:t>k'?if</a:t>
            </a:r>
            <a:r>
              <a:rPr lang="en-US" dirty="0">
                <a:latin typeface="Preeti" pitchFamily="2" charset="0"/>
              </a:rPr>
              <a:t> / </a:t>
            </a:r>
            <a:r>
              <a:rPr lang="en-US" dirty="0" err="1">
                <a:latin typeface="Preeti" pitchFamily="2" charset="0"/>
              </a:rPr>
              <a:t>cGo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lnËLsf</a:t>
            </a:r>
            <a:r>
              <a:rPr lang="en-US" dirty="0">
                <a:latin typeface="Preeti" pitchFamily="2" charset="0"/>
              </a:rPr>
              <a:t>] hf]8 </a:t>
            </a:r>
            <a:r>
              <a:rPr lang="en-US" dirty="0" err="1">
                <a:latin typeface="Preeti" pitchFamily="2" charset="0"/>
              </a:rPr>
              <a:t>hDdf</a:t>
            </a:r>
            <a:r>
              <a:rPr lang="en-US" dirty="0">
                <a:latin typeface="Preeti" pitchFamily="2" charset="0"/>
              </a:rPr>
              <a:t> ;+u </a:t>
            </a:r>
            <a:r>
              <a:rPr lang="en-US" dirty="0" err="1">
                <a:latin typeface="Preeti" pitchFamily="2" charset="0"/>
              </a:rPr>
              <a:t>ldNg</a:t>
            </a:r>
            <a:r>
              <a:rPr lang="en-US" dirty="0">
                <a:latin typeface="Preeti" pitchFamily="2" charset="0"/>
              </a:rPr>
              <a:t>' kg]{5 .</a:t>
            </a:r>
          </a:p>
        </p:txBody>
      </p:sp>
    </p:spTree>
    <p:extLst>
      <p:ext uri="{BB962C8B-B14F-4D97-AF65-F5344CB8AC3E}">
        <p14:creationId xmlns:p14="http://schemas.microsoft.com/office/powerpoint/2010/main" val="31141352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40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D842FDCD-4065-4E49-802B-C5579005C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EED2AB-6D2A-4D07-B031-65864D8BCC1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39" y="1284722"/>
            <a:ext cx="3323771" cy="4623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96DCC7-EE0F-49CC-9AEC-B9614CB331AE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462" y="1284722"/>
            <a:ext cx="3324097" cy="4623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DB2360-4A66-4DA9-881D-0C6BEF859633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4554" y="1246286"/>
            <a:ext cx="3323771" cy="462309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E02B94A-3081-44A8-BD4C-1C5CB1146579}"/>
              </a:ext>
            </a:extLst>
          </p:cNvPr>
          <p:cNvSpPr txBox="1"/>
          <p:nvPr/>
        </p:nvSpPr>
        <p:spPr>
          <a:xfrm>
            <a:off x="751839" y="616705"/>
            <a:ext cx="3323770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200" dirty="0" err="1">
                <a:latin typeface="Himchuli" pitchFamily="2" charset="0"/>
              </a:rPr>
              <a:t>dxn</a:t>
            </a:r>
            <a:r>
              <a:rPr lang="en-US" sz="2200" dirty="0">
                <a:latin typeface="Himchuli" pitchFamily="2" charset="0"/>
              </a:rPr>
              <a:t> !)M ;</a:t>
            </a:r>
            <a:r>
              <a:rPr lang="en-US" sz="2200" dirty="0" err="1">
                <a:latin typeface="Himchuli" pitchFamily="2" charset="0"/>
              </a:rPr>
              <a:t>DalGwt</a:t>
            </a:r>
            <a:r>
              <a:rPr lang="en-US" sz="2200" dirty="0">
                <a:latin typeface="Himchuli" pitchFamily="2" charset="0"/>
              </a:rPr>
              <a:t> </a:t>
            </a:r>
            <a:r>
              <a:rPr lang="en-US" sz="2200" dirty="0" err="1">
                <a:latin typeface="Himchuli" pitchFamily="2" charset="0"/>
              </a:rPr>
              <a:t>uf</a:t>
            </a:r>
            <a:r>
              <a:rPr lang="en-US" sz="2200" dirty="0">
                <a:latin typeface="Himchuli" pitchFamily="2" charset="0"/>
              </a:rPr>
              <a:t>=</a:t>
            </a:r>
            <a:r>
              <a:rPr lang="en-US" sz="2200" dirty="0" err="1">
                <a:latin typeface="Himchuli" pitchFamily="2" charset="0"/>
              </a:rPr>
              <a:t>kf</a:t>
            </a:r>
            <a:r>
              <a:rPr lang="en-US" sz="2200" dirty="0">
                <a:latin typeface="Himchuli" pitchFamily="2" charset="0"/>
              </a:rPr>
              <a:t>=÷g=</a:t>
            </a:r>
            <a:r>
              <a:rPr lang="en-US" sz="2200" dirty="0" err="1">
                <a:latin typeface="Himchuli" pitchFamily="2" charset="0"/>
              </a:rPr>
              <a:t>kf</a:t>
            </a:r>
            <a:r>
              <a:rPr lang="en-US" sz="2200" dirty="0">
                <a:latin typeface="Himchuli" pitchFamily="2" charset="0"/>
              </a:rPr>
              <a:t>= </a:t>
            </a:r>
            <a:r>
              <a:rPr lang="en-US" sz="2200" dirty="0" err="1">
                <a:latin typeface="Himchuli" pitchFamily="2" charset="0"/>
              </a:rPr>
              <a:t>leq</a:t>
            </a:r>
            <a:r>
              <a:rPr lang="en-US" sz="2200" dirty="0">
                <a:latin typeface="Himchuli" pitchFamily="2" charset="0"/>
              </a:rPr>
              <a:t> </a:t>
            </a:r>
            <a:r>
              <a:rPr lang="en-US" sz="2200" dirty="0" err="1">
                <a:latin typeface="Himchuli" pitchFamily="2" charset="0"/>
              </a:rPr>
              <a:t>cfk</a:t>
            </a:r>
            <a:r>
              <a:rPr lang="en-US" sz="2200" dirty="0">
                <a:latin typeface="Himchuli" pitchFamily="2" charset="0"/>
              </a:rPr>
              <a:t>}</a:t>
            </a:r>
            <a:r>
              <a:rPr lang="en-US" sz="2200" dirty="0" err="1">
                <a:latin typeface="Himchuli" pitchFamily="2" charset="0"/>
              </a:rPr>
              <a:t>mn</a:t>
            </a:r>
            <a:r>
              <a:rPr lang="en-US" sz="2200" dirty="0">
                <a:latin typeface="Himchuli" pitchFamily="2" charset="0"/>
              </a:rPr>
              <a:t>] </a:t>
            </a:r>
            <a:r>
              <a:rPr lang="en-US" sz="2200" dirty="0" err="1">
                <a:latin typeface="Himchuli" pitchFamily="2" charset="0"/>
              </a:rPr>
              <a:t>rng</a:t>
            </a:r>
            <a:r>
              <a:rPr lang="en-US" sz="2200" dirty="0">
                <a:latin typeface="Himchuli" pitchFamily="2" charset="0"/>
              </a:rPr>
              <a:t> u/]sf] s[</a:t>
            </a:r>
            <a:r>
              <a:rPr lang="en-US" sz="2200" dirty="0" err="1">
                <a:latin typeface="Himchuli" pitchFamily="2" charset="0"/>
              </a:rPr>
              <a:t>lif</a:t>
            </a:r>
            <a:r>
              <a:rPr lang="en-US" sz="2200" dirty="0">
                <a:latin typeface="Himchuli" pitchFamily="2" charset="0"/>
              </a:rPr>
              <a:t> </a:t>
            </a:r>
            <a:r>
              <a:rPr lang="en-US" sz="2200" dirty="0" err="1">
                <a:latin typeface="Himchuli" pitchFamily="2" charset="0"/>
              </a:rPr>
              <a:t>hUuf</a:t>
            </a:r>
            <a:r>
              <a:rPr lang="en-US" sz="2200" dirty="0">
                <a:latin typeface="Himchuli" pitchFamily="2" charset="0"/>
              </a:rPr>
              <a:t> 5 &lt;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CF118C-9D18-4C56-BFC8-BF419AB54D4B}"/>
              </a:ext>
            </a:extLst>
          </p:cNvPr>
          <p:cNvSpPr txBox="1"/>
          <p:nvPr/>
        </p:nvSpPr>
        <p:spPr>
          <a:xfrm>
            <a:off x="4408349" y="5869376"/>
            <a:ext cx="3276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Preeti" pitchFamily="2" charset="0"/>
              </a:rPr>
              <a:t>dxn</a:t>
            </a:r>
            <a:r>
              <a:rPr lang="en-US" dirty="0">
                <a:latin typeface="Preeti" pitchFamily="2" charset="0"/>
              </a:rPr>
              <a:t> !) df </a:t>
            </a:r>
            <a:r>
              <a:rPr lang="en-US" dirty="0" err="1">
                <a:latin typeface="Preeti" pitchFamily="2" charset="0"/>
              </a:rPr>
              <a:t>hUuf</a:t>
            </a:r>
            <a:r>
              <a:rPr lang="en-US" dirty="0">
                <a:latin typeface="Preeti" pitchFamily="2" charset="0"/>
              </a:rPr>
              <a:t> 5}g </a:t>
            </a:r>
            <a:r>
              <a:rPr lang="en-US" dirty="0" err="1">
                <a:latin typeface="Preeti" pitchFamily="2" charset="0"/>
              </a:rPr>
              <a:t>eGg</a:t>
            </a:r>
            <a:r>
              <a:rPr lang="en-US" dirty="0">
                <a:latin typeface="Preeti" pitchFamily="2" charset="0"/>
              </a:rPr>
              <a:t>] </a:t>
            </a:r>
            <a:r>
              <a:rPr lang="en-US" dirty="0" err="1">
                <a:latin typeface="Preeti" pitchFamily="2" charset="0"/>
              </a:rPr>
              <a:t>cfof</a:t>
            </a:r>
            <a:r>
              <a:rPr lang="en-US" dirty="0">
                <a:latin typeface="Preeti" pitchFamily="2" charset="0"/>
              </a:rPr>
              <a:t>] </a:t>
            </a:r>
            <a:r>
              <a:rPr lang="en-US" dirty="0" err="1">
                <a:latin typeface="Preeti" pitchFamily="2" charset="0"/>
              </a:rPr>
              <a:t>eg</a:t>
            </a:r>
            <a:r>
              <a:rPr lang="en-US" dirty="0">
                <a:latin typeface="Preeti" pitchFamily="2" charset="0"/>
              </a:rPr>
              <a:t>] of]  </a:t>
            </a:r>
            <a:r>
              <a:rPr lang="en-US" dirty="0" err="1">
                <a:latin typeface="Preeti" pitchFamily="2" charset="0"/>
              </a:rPr>
              <a:t>dxn</a:t>
            </a:r>
            <a:r>
              <a:rPr lang="en-US" dirty="0">
                <a:latin typeface="Preeti" pitchFamily="2" charset="0"/>
              </a:rPr>
              <a:t> ;f]</a:t>
            </a:r>
            <a:r>
              <a:rPr lang="en-US" dirty="0" err="1">
                <a:latin typeface="Preeti" pitchFamily="2" charset="0"/>
              </a:rPr>
              <a:t>Wg</a:t>
            </a:r>
            <a:r>
              <a:rPr lang="en-US" dirty="0">
                <a:latin typeface="Preeti" pitchFamily="2" charset="0"/>
              </a:rPr>
              <a:t>] 5}g 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045C71-0388-4D7C-80BA-50553116F727}"/>
              </a:ext>
            </a:extLst>
          </p:cNvPr>
          <p:cNvSpPr txBox="1"/>
          <p:nvPr/>
        </p:nvSpPr>
        <p:spPr>
          <a:xfrm>
            <a:off x="4254500" y="544555"/>
            <a:ext cx="3719652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200" dirty="0" err="1">
                <a:latin typeface="Himchuli" pitchFamily="2" charset="0"/>
              </a:rPr>
              <a:t>dxn</a:t>
            </a:r>
            <a:r>
              <a:rPr lang="en-US" sz="2200" dirty="0">
                <a:latin typeface="Himchuli" pitchFamily="2" charset="0"/>
              </a:rPr>
              <a:t> !!M </a:t>
            </a:r>
            <a:r>
              <a:rPr lang="en-US" sz="2200" dirty="0" err="1">
                <a:latin typeface="Himchuli" pitchFamily="2" charset="0"/>
              </a:rPr>
              <a:t>cfk</a:t>
            </a:r>
            <a:r>
              <a:rPr lang="en-US" sz="2200" dirty="0">
                <a:latin typeface="Himchuli" pitchFamily="2" charset="0"/>
              </a:rPr>
              <a:t>}</a:t>
            </a:r>
            <a:r>
              <a:rPr lang="en-US" sz="2200" dirty="0" err="1">
                <a:latin typeface="Himchuli" pitchFamily="2" charset="0"/>
              </a:rPr>
              <a:t>mn</a:t>
            </a:r>
            <a:r>
              <a:rPr lang="en-US" sz="2200" dirty="0">
                <a:latin typeface="Himchuli" pitchFamily="2" charset="0"/>
              </a:rPr>
              <a:t>] </a:t>
            </a:r>
            <a:r>
              <a:rPr lang="en-US" sz="2200" dirty="0" err="1">
                <a:latin typeface="Himchuli" pitchFamily="2" charset="0"/>
              </a:rPr>
              <a:t>rng</a:t>
            </a:r>
            <a:r>
              <a:rPr lang="en-US" sz="2200" dirty="0">
                <a:latin typeface="Himchuli" pitchFamily="2" charset="0"/>
              </a:rPr>
              <a:t> u/]sf] o; </a:t>
            </a:r>
            <a:r>
              <a:rPr lang="en-US" sz="2200" dirty="0" err="1">
                <a:latin typeface="Himchuli" pitchFamily="2" charset="0"/>
              </a:rPr>
              <a:t>uf</a:t>
            </a:r>
            <a:r>
              <a:rPr lang="en-US" sz="2200" dirty="0">
                <a:latin typeface="Himchuli" pitchFamily="2" charset="0"/>
              </a:rPr>
              <a:t>=</a:t>
            </a:r>
            <a:r>
              <a:rPr lang="en-US" sz="2200" dirty="0" err="1">
                <a:latin typeface="Himchuli" pitchFamily="2" charset="0"/>
              </a:rPr>
              <a:t>kf</a:t>
            </a:r>
            <a:r>
              <a:rPr lang="en-US" sz="2200" dirty="0">
                <a:latin typeface="Himchuli" pitchFamily="2" charset="0"/>
              </a:rPr>
              <a:t>=÷g=</a:t>
            </a:r>
            <a:r>
              <a:rPr lang="en-US" sz="2200" dirty="0" err="1">
                <a:latin typeface="Himchuli" pitchFamily="2" charset="0"/>
              </a:rPr>
              <a:t>kf</a:t>
            </a:r>
            <a:r>
              <a:rPr lang="en-US" sz="2200" dirty="0">
                <a:latin typeface="Himchuli" pitchFamily="2" charset="0"/>
              </a:rPr>
              <a:t>= </a:t>
            </a:r>
            <a:r>
              <a:rPr lang="en-US" sz="2200" dirty="0" err="1">
                <a:latin typeface="Himchuli" pitchFamily="2" charset="0"/>
              </a:rPr>
              <a:t>leqsf</a:t>
            </a:r>
            <a:r>
              <a:rPr lang="en-US" sz="2200" dirty="0">
                <a:latin typeface="Himchuli" pitchFamily="2" charset="0"/>
              </a:rPr>
              <a:t>] s[</a:t>
            </a:r>
            <a:r>
              <a:rPr lang="en-US" sz="2200" dirty="0" err="1">
                <a:latin typeface="Himchuli" pitchFamily="2" charset="0"/>
              </a:rPr>
              <a:t>lif</a:t>
            </a:r>
            <a:r>
              <a:rPr lang="en-US" sz="2200" dirty="0">
                <a:latin typeface="Himchuli" pitchFamily="2" charset="0"/>
              </a:rPr>
              <a:t> </a:t>
            </a:r>
            <a:r>
              <a:rPr lang="en-US" sz="2200" dirty="0" err="1">
                <a:latin typeface="Himchuli" pitchFamily="2" charset="0"/>
              </a:rPr>
              <a:t>hUufsf</a:t>
            </a:r>
            <a:r>
              <a:rPr lang="en-US" sz="2200" dirty="0">
                <a:latin typeface="Himchuli" pitchFamily="2" charset="0"/>
              </a:rPr>
              <a:t>] If]</a:t>
            </a:r>
            <a:r>
              <a:rPr lang="en-US" sz="2200" dirty="0" err="1">
                <a:latin typeface="Himchuli" pitchFamily="2" charset="0"/>
              </a:rPr>
              <a:t>qkmn</a:t>
            </a:r>
            <a:endParaRPr lang="en-US" sz="2200" dirty="0">
              <a:latin typeface="Himchuli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E618B8-590B-4154-891A-4E4A228FFC26}"/>
              </a:ext>
            </a:extLst>
          </p:cNvPr>
          <p:cNvSpPr txBox="1"/>
          <p:nvPr/>
        </p:nvSpPr>
        <p:spPr>
          <a:xfrm>
            <a:off x="8057264" y="544554"/>
            <a:ext cx="3719651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200" dirty="0" err="1">
                <a:latin typeface="Himchuli" pitchFamily="2" charset="0"/>
              </a:rPr>
              <a:t>dxn</a:t>
            </a:r>
            <a:r>
              <a:rPr lang="en-US" sz="2200" dirty="0">
                <a:latin typeface="Himchuli" pitchFamily="2" charset="0"/>
              </a:rPr>
              <a:t> !@M ;</a:t>
            </a:r>
            <a:r>
              <a:rPr lang="en-US" sz="2200" dirty="0" err="1">
                <a:latin typeface="Himchuli" pitchFamily="2" charset="0"/>
              </a:rPr>
              <a:t>DalGwt</a:t>
            </a:r>
            <a:r>
              <a:rPr lang="en-US" sz="2200" dirty="0">
                <a:latin typeface="Himchuli" pitchFamily="2" charset="0"/>
              </a:rPr>
              <a:t> </a:t>
            </a:r>
            <a:r>
              <a:rPr lang="en-US" sz="2200" dirty="0" err="1">
                <a:latin typeface="Himchuli" pitchFamily="2" charset="0"/>
              </a:rPr>
              <a:t>uf</a:t>
            </a:r>
            <a:r>
              <a:rPr lang="en-US" sz="2200" dirty="0">
                <a:latin typeface="Himchuli" pitchFamily="2" charset="0"/>
              </a:rPr>
              <a:t>=</a:t>
            </a:r>
            <a:r>
              <a:rPr lang="en-US" sz="2200" dirty="0" err="1">
                <a:latin typeface="Himchuli" pitchFamily="2" charset="0"/>
              </a:rPr>
              <a:t>kf</a:t>
            </a:r>
            <a:r>
              <a:rPr lang="en-US" sz="2200" dirty="0">
                <a:latin typeface="Himchuli" pitchFamily="2" charset="0"/>
              </a:rPr>
              <a:t>=÷g=</a:t>
            </a:r>
            <a:r>
              <a:rPr lang="en-US" sz="2200" dirty="0" err="1">
                <a:latin typeface="Himchuli" pitchFamily="2" charset="0"/>
              </a:rPr>
              <a:t>kf</a:t>
            </a:r>
            <a:r>
              <a:rPr lang="en-US" sz="2200" dirty="0">
                <a:latin typeface="Himchuli" pitchFamily="2" charset="0"/>
              </a:rPr>
              <a:t>= </a:t>
            </a:r>
            <a:r>
              <a:rPr lang="en-US" sz="2200" dirty="0" err="1">
                <a:latin typeface="Himchuli" pitchFamily="2" charset="0"/>
              </a:rPr>
              <a:t>eGbf</a:t>
            </a:r>
            <a:r>
              <a:rPr lang="en-US" sz="2200" dirty="0">
                <a:latin typeface="Himchuli" pitchFamily="2" charset="0"/>
              </a:rPr>
              <a:t> </a:t>
            </a:r>
            <a:r>
              <a:rPr lang="en-US" sz="2200" dirty="0" err="1">
                <a:latin typeface="Himchuli" pitchFamily="2" charset="0"/>
              </a:rPr>
              <a:t>aflx</a:t>
            </a:r>
            <a:r>
              <a:rPr lang="en-US" sz="2200" dirty="0">
                <a:latin typeface="Himchuli" pitchFamily="2" charset="0"/>
              </a:rPr>
              <a:t>/ </a:t>
            </a:r>
            <a:r>
              <a:rPr lang="en-US" sz="2200" dirty="0" err="1">
                <a:latin typeface="Himchuli" pitchFamily="2" charset="0"/>
              </a:rPr>
              <a:t>cfk</a:t>
            </a:r>
            <a:r>
              <a:rPr lang="en-US" sz="2200" dirty="0">
                <a:latin typeface="Himchuli" pitchFamily="2" charset="0"/>
              </a:rPr>
              <a:t>}</a:t>
            </a:r>
            <a:r>
              <a:rPr lang="en-US" sz="2200" dirty="0" err="1">
                <a:latin typeface="Himchuli" pitchFamily="2" charset="0"/>
              </a:rPr>
              <a:t>mn</a:t>
            </a:r>
            <a:r>
              <a:rPr lang="en-US" sz="2200" dirty="0">
                <a:latin typeface="Himchuli" pitchFamily="2" charset="0"/>
              </a:rPr>
              <a:t>] </a:t>
            </a:r>
            <a:r>
              <a:rPr lang="en-US" sz="2200" dirty="0" err="1">
                <a:latin typeface="Himchuli" pitchFamily="2" charset="0"/>
              </a:rPr>
              <a:t>rng</a:t>
            </a:r>
            <a:r>
              <a:rPr lang="en-US" sz="2200" dirty="0">
                <a:latin typeface="Himchuli" pitchFamily="2" charset="0"/>
              </a:rPr>
              <a:t> u/]sf] s[</a:t>
            </a:r>
            <a:r>
              <a:rPr lang="en-US" sz="2200" dirty="0" err="1">
                <a:latin typeface="Himchuli" pitchFamily="2" charset="0"/>
              </a:rPr>
              <a:t>lif</a:t>
            </a:r>
            <a:r>
              <a:rPr lang="en-US" sz="2200" dirty="0">
                <a:latin typeface="Himchuli" pitchFamily="2" charset="0"/>
              </a:rPr>
              <a:t> </a:t>
            </a:r>
            <a:r>
              <a:rPr lang="en-US" sz="2200" dirty="0" err="1">
                <a:latin typeface="Himchuli" pitchFamily="2" charset="0"/>
              </a:rPr>
              <a:t>hUuf</a:t>
            </a:r>
            <a:r>
              <a:rPr lang="en-US" sz="2200" dirty="0">
                <a:latin typeface="Himchuli" pitchFamily="2" charset="0"/>
              </a:rPr>
              <a:t> 5 &lt;</a:t>
            </a:r>
          </a:p>
        </p:txBody>
      </p:sp>
    </p:spTree>
    <p:extLst>
      <p:ext uri="{BB962C8B-B14F-4D97-AF65-F5344CB8AC3E}">
        <p14:creationId xmlns:p14="http://schemas.microsoft.com/office/powerpoint/2010/main" val="30686688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41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D842FDCD-4065-4E49-802B-C5579005C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EFCFFDC9-CB52-4574-BCA3-7DD6C7D991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14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74D0334-4ECA-4B71-BE30-3A607B328C8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820" y="1237945"/>
            <a:ext cx="3198969" cy="4851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13A56D4-9E5B-4F70-AF57-83AA54D7039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2654" y="1288431"/>
            <a:ext cx="3198969" cy="4851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FAEC185-60CA-4E77-8266-4395C1E67BE3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982" y="1237945"/>
            <a:ext cx="3198650" cy="4851112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A1E6BD7-D49D-4523-AC9F-45442EB5BF5F}"/>
              </a:ext>
            </a:extLst>
          </p:cNvPr>
          <p:cNvSpPr txBox="1"/>
          <p:nvPr/>
        </p:nvSpPr>
        <p:spPr>
          <a:xfrm>
            <a:off x="969847" y="5974142"/>
            <a:ext cx="3276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Preeti" pitchFamily="2" charset="0"/>
              </a:rPr>
              <a:t>dxn</a:t>
            </a:r>
            <a:r>
              <a:rPr lang="en-US" dirty="0">
                <a:latin typeface="Preeti" pitchFamily="2" charset="0"/>
              </a:rPr>
              <a:t> !@ df </a:t>
            </a:r>
            <a:r>
              <a:rPr lang="en-US" dirty="0" err="1">
                <a:latin typeface="Preeti" pitchFamily="2" charset="0"/>
              </a:rPr>
              <a:t>hUuf</a:t>
            </a:r>
            <a:r>
              <a:rPr lang="en-US" dirty="0">
                <a:latin typeface="Preeti" pitchFamily="2" charset="0"/>
              </a:rPr>
              <a:t> 5}g </a:t>
            </a:r>
            <a:r>
              <a:rPr lang="en-US" dirty="0" err="1">
                <a:latin typeface="Preeti" pitchFamily="2" charset="0"/>
              </a:rPr>
              <a:t>eGg</a:t>
            </a:r>
            <a:r>
              <a:rPr lang="en-US" dirty="0">
                <a:latin typeface="Preeti" pitchFamily="2" charset="0"/>
              </a:rPr>
              <a:t>] </a:t>
            </a:r>
            <a:r>
              <a:rPr lang="en-US" dirty="0" err="1">
                <a:latin typeface="Preeti" pitchFamily="2" charset="0"/>
              </a:rPr>
              <a:t>cfof</a:t>
            </a:r>
            <a:r>
              <a:rPr lang="en-US" dirty="0">
                <a:latin typeface="Preeti" pitchFamily="2" charset="0"/>
              </a:rPr>
              <a:t>] </a:t>
            </a:r>
            <a:r>
              <a:rPr lang="en-US" dirty="0" err="1">
                <a:latin typeface="Preeti" pitchFamily="2" charset="0"/>
              </a:rPr>
              <a:t>eg</a:t>
            </a:r>
            <a:r>
              <a:rPr lang="en-US" dirty="0">
                <a:latin typeface="Preeti" pitchFamily="2" charset="0"/>
              </a:rPr>
              <a:t>] of] </a:t>
            </a:r>
            <a:r>
              <a:rPr lang="en-US" dirty="0" err="1">
                <a:latin typeface="Preeti" pitchFamily="2" charset="0"/>
              </a:rPr>
              <a:t>dxn</a:t>
            </a:r>
            <a:r>
              <a:rPr lang="en-US" dirty="0">
                <a:latin typeface="Preeti" pitchFamily="2" charset="0"/>
              </a:rPr>
              <a:t> ;f]</a:t>
            </a:r>
            <a:r>
              <a:rPr lang="en-US" dirty="0" err="1">
                <a:latin typeface="Preeti" pitchFamily="2" charset="0"/>
              </a:rPr>
              <a:t>Wg</a:t>
            </a:r>
            <a:r>
              <a:rPr lang="en-US" dirty="0">
                <a:latin typeface="Preeti" pitchFamily="2" charset="0"/>
              </a:rPr>
              <a:t>] 5}g 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1C6AA7A-D5D2-4605-BA37-E84AA7165032}"/>
              </a:ext>
            </a:extLst>
          </p:cNvPr>
          <p:cNvSpPr txBox="1"/>
          <p:nvPr/>
        </p:nvSpPr>
        <p:spPr>
          <a:xfrm>
            <a:off x="548278" y="561427"/>
            <a:ext cx="3833222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200" dirty="0" err="1">
                <a:latin typeface="Himchuli" pitchFamily="2" charset="0"/>
              </a:rPr>
              <a:t>dxn</a:t>
            </a:r>
            <a:r>
              <a:rPr lang="en-US" sz="2200" dirty="0">
                <a:latin typeface="Himchuli" pitchFamily="2" charset="0"/>
              </a:rPr>
              <a:t> !#M </a:t>
            </a:r>
            <a:r>
              <a:rPr lang="en-US" sz="2200" dirty="0" err="1">
                <a:latin typeface="Himchuli" pitchFamily="2" charset="0"/>
              </a:rPr>
              <a:t>cfk</a:t>
            </a:r>
            <a:r>
              <a:rPr lang="en-US" sz="2200" dirty="0">
                <a:latin typeface="Himchuli" pitchFamily="2" charset="0"/>
              </a:rPr>
              <a:t>}</a:t>
            </a:r>
            <a:r>
              <a:rPr lang="en-US" sz="2200" dirty="0" err="1">
                <a:latin typeface="Himchuli" pitchFamily="2" charset="0"/>
              </a:rPr>
              <a:t>mn</a:t>
            </a:r>
            <a:r>
              <a:rPr lang="en-US" sz="2200" dirty="0">
                <a:latin typeface="Himchuli" pitchFamily="2" charset="0"/>
              </a:rPr>
              <a:t>] </a:t>
            </a:r>
            <a:r>
              <a:rPr lang="en-US" sz="2200" dirty="0" err="1">
                <a:latin typeface="Himchuli" pitchFamily="2" charset="0"/>
              </a:rPr>
              <a:t>rng</a:t>
            </a:r>
            <a:r>
              <a:rPr lang="en-US" sz="2200" dirty="0">
                <a:latin typeface="Himchuli" pitchFamily="2" charset="0"/>
              </a:rPr>
              <a:t> u/]sf] o; </a:t>
            </a:r>
            <a:r>
              <a:rPr lang="en-US" sz="2200" dirty="0" err="1">
                <a:latin typeface="Himchuli" pitchFamily="2" charset="0"/>
              </a:rPr>
              <a:t>uf</a:t>
            </a:r>
            <a:r>
              <a:rPr lang="en-US" sz="2200" dirty="0">
                <a:latin typeface="Himchuli" pitchFamily="2" charset="0"/>
              </a:rPr>
              <a:t>=</a:t>
            </a:r>
            <a:r>
              <a:rPr lang="en-US" sz="2200" dirty="0" err="1">
                <a:latin typeface="Himchuli" pitchFamily="2" charset="0"/>
              </a:rPr>
              <a:t>kf</a:t>
            </a:r>
            <a:r>
              <a:rPr lang="en-US" sz="2200" dirty="0">
                <a:latin typeface="Himchuli" pitchFamily="2" charset="0"/>
              </a:rPr>
              <a:t>=÷g=</a:t>
            </a:r>
            <a:r>
              <a:rPr lang="en-US" sz="2200" dirty="0" err="1">
                <a:latin typeface="Himchuli" pitchFamily="2" charset="0"/>
              </a:rPr>
              <a:t>kf</a:t>
            </a:r>
            <a:r>
              <a:rPr lang="en-US" sz="2200" dirty="0">
                <a:latin typeface="Himchuli" pitchFamily="2" charset="0"/>
              </a:rPr>
              <a:t>= </a:t>
            </a:r>
            <a:r>
              <a:rPr lang="en-US" sz="2200" dirty="0" err="1">
                <a:latin typeface="Himchuli" pitchFamily="2" charset="0"/>
              </a:rPr>
              <a:t>aflx</a:t>
            </a:r>
            <a:r>
              <a:rPr lang="en-US" sz="2200" dirty="0">
                <a:latin typeface="Himchuli" pitchFamily="2" charset="0"/>
              </a:rPr>
              <a:t>/sf] s[</a:t>
            </a:r>
            <a:r>
              <a:rPr lang="en-US" sz="2200" dirty="0" err="1">
                <a:latin typeface="Himchuli" pitchFamily="2" charset="0"/>
              </a:rPr>
              <a:t>lif</a:t>
            </a:r>
            <a:r>
              <a:rPr lang="en-US" sz="2200" dirty="0">
                <a:latin typeface="Himchuli" pitchFamily="2" charset="0"/>
              </a:rPr>
              <a:t> </a:t>
            </a:r>
            <a:r>
              <a:rPr lang="en-US" sz="2200" dirty="0" err="1">
                <a:latin typeface="Himchuli" pitchFamily="2" charset="0"/>
              </a:rPr>
              <a:t>hUufsf</a:t>
            </a:r>
            <a:r>
              <a:rPr lang="en-US" sz="2200" dirty="0">
                <a:latin typeface="Himchuli" pitchFamily="2" charset="0"/>
              </a:rPr>
              <a:t>] If]</a:t>
            </a:r>
            <a:r>
              <a:rPr lang="en-US" sz="2200" dirty="0" err="1">
                <a:latin typeface="Himchuli" pitchFamily="2" charset="0"/>
              </a:rPr>
              <a:t>qkmn</a:t>
            </a:r>
            <a:endParaRPr lang="en-US" sz="2200" dirty="0">
              <a:latin typeface="Himchuli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2E0E444-7D6E-4386-9D06-5E1720BA3C9E}"/>
              </a:ext>
            </a:extLst>
          </p:cNvPr>
          <p:cNvSpPr txBox="1"/>
          <p:nvPr/>
        </p:nvSpPr>
        <p:spPr>
          <a:xfrm>
            <a:off x="4627820" y="570427"/>
            <a:ext cx="3182682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200" dirty="0" err="1">
                <a:latin typeface="Himchuli" pitchFamily="2" charset="0"/>
              </a:rPr>
              <a:t>dxn</a:t>
            </a:r>
            <a:r>
              <a:rPr lang="en-US" sz="2200" dirty="0">
                <a:latin typeface="Himchuli" pitchFamily="2" charset="0"/>
              </a:rPr>
              <a:t> !$M kl/</a:t>
            </a:r>
            <a:r>
              <a:rPr lang="en-US" sz="2200" dirty="0" err="1">
                <a:latin typeface="Himchuli" pitchFamily="2" charset="0"/>
              </a:rPr>
              <a:t>jf</a:t>
            </a:r>
            <a:r>
              <a:rPr lang="en-US" sz="2200" dirty="0">
                <a:latin typeface="Himchuli" pitchFamily="2" charset="0"/>
              </a:rPr>
              <a:t>/n] </a:t>
            </a:r>
            <a:r>
              <a:rPr lang="en-US" sz="2200" dirty="0" err="1">
                <a:latin typeface="Himchuli" pitchFamily="2" charset="0"/>
              </a:rPr>
              <a:t>kz'k+IfL</a:t>
            </a:r>
            <a:endParaRPr lang="en-US" sz="2200" dirty="0">
              <a:latin typeface="Himchuli" pitchFamily="2" charset="0"/>
            </a:endParaRPr>
          </a:p>
          <a:p>
            <a:pPr algn="ctr">
              <a:lnSpc>
                <a:spcPct val="90000"/>
              </a:lnSpc>
            </a:pPr>
            <a:r>
              <a:rPr lang="en-US" sz="2200" dirty="0" err="1">
                <a:latin typeface="Himchuli" pitchFamily="2" charset="0"/>
              </a:rPr>
              <a:t>kfn</a:t>
            </a:r>
            <a:r>
              <a:rPr lang="en-US" sz="2200" dirty="0">
                <a:latin typeface="Himchuli" pitchFamily="2" charset="0"/>
              </a:rPr>
              <a:t>]sf] 5 &lt;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6173CE8-B59A-45D7-9655-A22B37D9635F}"/>
              </a:ext>
            </a:extLst>
          </p:cNvPr>
          <p:cNvSpPr txBox="1"/>
          <p:nvPr/>
        </p:nvSpPr>
        <p:spPr>
          <a:xfrm>
            <a:off x="8152654" y="563458"/>
            <a:ext cx="3182682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200" dirty="0" err="1">
                <a:latin typeface="Himchuli" pitchFamily="2" charset="0"/>
              </a:rPr>
              <a:t>dxn</a:t>
            </a:r>
            <a:r>
              <a:rPr lang="en-US" sz="2200" dirty="0">
                <a:latin typeface="Himchuli" pitchFamily="2" charset="0"/>
              </a:rPr>
              <a:t> !%M kl/</a:t>
            </a:r>
            <a:r>
              <a:rPr lang="en-US" sz="2200" dirty="0" err="1">
                <a:latin typeface="Himchuli" pitchFamily="2" charset="0"/>
              </a:rPr>
              <a:t>jf</a:t>
            </a:r>
            <a:r>
              <a:rPr lang="en-US" sz="2200" dirty="0">
                <a:latin typeface="Himchuli" pitchFamily="2" charset="0"/>
              </a:rPr>
              <a:t>/n] </a:t>
            </a:r>
            <a:r>
              <a:rPr lang="en-US" sz="2200" dirty="0" err="1">
                <a:latin typeface="Himchuli" pitchFamily="2" charset="0"/>
              </a:rPr>
              <a:t>kfn</a:t>
            </a:r>
            <a:r>
              <a:rPr lang="en-US" sz="2200" dirty="0">
                <a:latin typeface="Himchuli" pitchFamily="2" charset="0"/>
              </a:rPr>
              <a:t>]sf] </a:t>
            </a:r>
            <a:r>
              <a:rPr lang="en-US" sz="2200" dirty="0" err="1">
                <a:latin typeface="Himchuli" pitchFamily="2" charset="0"/>
              </a:rPr>
              <a:t>ufO</a:t>
            </a:r>
            <a:r>
              <a:rPr lang="en-US" sz="2200" dirty="0">
                <a:latin typeface="Himchuli" pitchFamily="2" charset="0"/>
              </a:rPr>
              <a:t>{÷</a:t>
            </a:r>
            <a:r>
              <a:rPr lang="en-US" sz="2200" dirty="0" err="1">
                <a:latin typeface="Himchuli" pitchFamily="2" charset="0"/>
              </a:rPr>
              <a:t>uf</a:t>
            </a:r>
            <a:r>
              <a:rPr lang="en-US" sz="2200" dirty="0">
                <a:latin typeface="Himchuli" pitchFamily="2" charset="0"/>
              </a:rPr>
              <a:t>]?sf] ;+</a:t>
            </a:r>
            <a:r>
              <a:rPr lang="en-US" sz="2200" dirty="0" err="1">
                <a:latin typeface="Himchuli" pitchFamily="2" charset="0"/>
              </a:rPr>
              <a:t>Vof</a:t>
            </a:r>
            <a:endParaRPr lang="en-US" sz="2200" dirty="0">
              <a:latin typeface="Himchuli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3DB9FDD-D9E7-46FF-800B-7ABACDACA410}"/>
              </a:ext>
            </a:extLst>
          </p:cNvPr>
          <p:cNvSpPr txBox="1"/>
          <p:nvPr/>
        </p:nvSpPr>
        <p:spPr>
          <a:xfrm>
            <a:off x="8105535" y="6088267"/>
            <a:ext cx="3276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Preeti" pitchFamily="2" charset="0"/>
              </a:rPr>
              <a:t>dxn</a:t>
            </a:r>
            <a:r>
              <a:rPr lang="en-US" dirty="0">
                <a:latin typeface="Preeti" pitchFamily="2" charset="0"/>
              </a:rPr>
              <a:t> !$ df kl/</a:t>
            </a:r>
            <a:r>
              <a:rPr lang="en-US" dirty="0" err="1">
                <a:latin typeface="Preeti" pitchFamily="2" charset="0"/>
              </a:rPr>
              <a:t>jf</a:t>
            </a:r>
            <a:r>
              <a:rPr lang="en-US" dirty="0">
                <a:latin typeface="Preeti" pitchFamily="2" charset="0"/>
              </a:rPr>
              <a:t>/n] </a:t>
            </a:r>
            <a:r>
              <a:rPr lang="en-US" dirty="0" err="1">
                <a:latin typeface="Preeti" pitchFamily="2" charset="0"/>
              </a:rPr>
              <a:t>kz'kFIfL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kfn</a:t>
            </a:r>
            <a:r>
              <a:rPr lang="en-US" dirty="0">
                <a:latin typeface="Preeti" pitchFamily="2" charset="0"/>
              </a:rPr>
              <a:t>]sf] 5}g </a:t>
            </a:r>
            <a:r>
              <a:rPr lang="en-US" dirty="0" err="1">
                <a:latin typeface="Preeti" pitchFamily="2" charset="0"/>
              </a:rPr>
              <a:t>eg</a:t>
            </a:r>
            <a:r>
              <a:rPr lang="en-US" dirty="0">
                <a:latin typeface="Preeti" pitchFamily="2" charset="0"/>
              </a:rPr>
              <a:t>] of] </a:t>
            </a:r>
            <a:r>
              <a:rPr lang="en-US" dirty="0" err="1">
                <a:latin typeface="Preeti" pitchFamily="2" charset="0"/>
              </a:rPr>
              <a:t>dxn</a:t>
            </a:r>
            <a:r>
              <a:rPr lang="en-US" dirty="0">
                <a:latin typeface="Preeti" pitchFamily="2" charset="0"/>
              </a:rPr>
              <a:t> ;f]</a:t>
            </a:r>
            <a:r>
              <a:rPr lang="en-US" dirty="0" err="1">
                <a:latin typeface="Preeti" pitchFamily="2" charset="0"/>
              </a:rPr>
              <a:t>Wg</a:t>
            </a:r>
            <a:r>
              <a:rPr lang="en-US" dirty="0">
                <a:latin typeface="Preeti" pitchFamily="2" charset="0"/>
              </a:rPr>
              <a:t>] 5}g .</a:t>
            </a:r>
          </a:p>
        </p:txBody>
      </p:sp>
    </p:spTree>
    <p:extLst>
      <p:ext uri="{BB962C8B-B14F-4D97-AF65-F5344CB8AC3E}">
        <p14:creationId xmlns:p14="http://schemas.microsoft.com/office/powerpoint/2010/main" val="10236177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42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D842FDCD-4065-4E49-802B-C5579005C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EFCFFDC9-CB52-4574-BCA3-7DD6C7D991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14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A622854-1F2A-436A-B2BD-25FC6F6F4B8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253" y="1265188"/>
            <a:ext cx="3215903" cy="4794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6C04C90-1570-4496-A858-55FA7F8DEC0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6422" y="1265188"/>
            <a:ext cx="3215902" cy="4794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0F95FF1-A4D0-430F-A4B8-ECBDF8A68229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5899" y="1265188"/>
            <a:ext cx="3215902" cy="479465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E66C70C-5EC0-4605-9C1A-BDD380A610D9}"/>
              </a:ext>
            </a:extLst>
          </p:cNvPr>
          <p:cNvSpPr txBox="1"/>
          <p:nvPr/>
        </p:nvSpPr>
        <p:spPr>
          <a:xfrm>
            <a:off x="8152654" y="563458"/>
            <a:ext cx="3182682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200" dirty="0" err="1">
                <a:latin typeface="Himchuli" pitchFamily="2" charset="0"/>
              </a:rPr>
              <a:t>dxn</a:t>
            </a:r>
            <a:r>
              <a:rPr lang="en-US" sz="2200" dirty="0">
                <a:latin typeface="Himchuli" pitchFamily="2" charset="0"/>
              </a:rPr>
              <a:t> !%M kl/</a:t>
            </a:r>
            <a:r>
              <a:rPr lang="en-US" sz="2200" dirty="0" err="1">
                <a:latin typeface="Himchuli" pitchFamily="2" charset="0"/>
              </a:rPr>
              <a:t>jf</a:t>
            </a:r>
            <a:r>
              <a:rPr lang="en-US" sz="2200" dirty="0">
                <a:latin typeface="Himchuli" pitchFamily="2" charset="0"/>
              </a:rPr>
              <a:t>/n] </a:t>
            </a:r>
            <a:r>
              <a:rPr lang="en-US" sz="2200" dirty="0" err="1">
                <a:latin typeface="Himchuli" pitchFamily="2" charset="0"/>
              </a:rPr>
              <a:t>kfn</a:t>
            </a:r>
            <a:r>
              <a:rPr lang="en-US" sz="2200" dirty="0">
                <a:latin typeface="Himchuli" pitchFamily="2" charset="0"/>
              </a:rPr>
              <a:t>]sf] e]8fsf] ;+</a:t>
            </a:r>
            <a:r>
              <a:rPr lang="en-US" sz="2200" dirty="0" err="1">
                <a:latin typeface="Himchuli" pitchFamily="2" charset="0"/>
              </a:rPr>
              <a:t>Vof</a:t>
            </a:r>
            <a:endParaRPr lang="en-US" sz="2200" dirty="0">
              <a:latin typeface="Himchuli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4E277D-5A71-4FE7-9CFE-8849E7BF43FE}"/>
              </a:ext>
            </a:extLst>
          </p:cNvPr>
          <p:cNvSpPr txBox="1"/>
          <p:nvPr/>
        </p:nvSpPr>
        <p:spPr>
          <a:xfrm>
            <a:off x="823253" y="6059844"/>
            <a:ext cx="10218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Preeti" pitchFamily="2" charset="0"/>
              </a:rPr>
              <a:t>dxn</a:t>
            </a:r>
            <a:r>
              <a:rPr lang="en-US" dirty="0">
                <a:latin typeface="Preeti" pitchFamily="2" charset="0"/>
              </a:rPr>
              <a:t> !$ df kl/</a:t>
            </a:r>
            <a:r>
              <a:rPr lang="en-US" dirty="0" err="1">
                <a:latin typeface="Preeti" pitchFamily="2" charset="0"/>
              </a:rPr>
              <a:t>jf</a:t>
            </a:r>
            <a:r>
              <a:rPr lang="en-US" dirty="0">
                <a:latin typeface="Preeti" pitchFamily="2" charset="0"/>
              </a:rPr>
              <a:t>/n] </a:t>
            </a:r>
            <a:r>
              <a:rPr lang="en-US" dirty="0" err="1">
                <a:latin typeface="Preeti" pitchFamily="2" charset="0"/>
              </a:rPr>
              <a:t>kz'kFIfL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kfn</a:t>
            </a:r>
            <a:r>
              <a:rPr lang="en-US" dirty="0">
                <a:latin typeface="Preeti" pitchFamily="2" charset="0"/>
              </a:rPr>
              <a:t>]sf] 5}g </a:t>
            </a:r>
            <a:r>
              <a:rPr lang="en-US" dirty="0" err="1">
                <a:latin typeface="Preeti" pitchFamily="2" charset="0"/>
              </a:rPr>
              <a:t>eg</a:t>
            </a:r>
            <a:r>
              <a:rPr lang="en-US" dirty="0">
                <a:latin typeface="Preeti" pitchFamily="2" charset="0"/>
              </a:rPr>
              <a:t>] </a:t>
            </a:r>
            <a:r>
              <a:rPr lang="en-US" dirty="0" err="1">
                <a:latin typeface="Preeti" pitchFamily="2" charset="0"/>
              </a:rPr>
              <a:t>oL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dxnx</a:t>
            </a:r>
            <a:r>
              <a:rPr lang="en-US" dirty="0">
                <a:latin typeface="Preeti" pitchFamily="2" charset="0"/>
              </a:rPr>
              <a:t>? ;f]</a:t>
            </a:r>
            <a:r>
              <a:rPr lang="en-US" dirty="0" err="1">
                <a:latin typeface="Preeti" pitchFamily="2" charset="0"/>
              </a:rPr>
              <a:t>Wg</a:t>
            </a:r>
            <a:r>
              <a:rPr lang="en-US" dirty="0">
                <a:latin typeface="Preeti" pitchFamily="2" charset="0"/>
              </a:rPr>
              <a:t>] 5}g 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92BDE4-B3F6-4373-A023-49B6DF306A74}"/>
              </a:ext>
            </a:extLst>
          </p:cNvPr>
          <p:cNvSpPr txBox="1"/>
          <p:nvPr/>
        </p:nvSpPr>
        <p:spPr>
          <a:xfrm>
            <a:off x="729259" y="563458"/>
            <a:ext cx="3182682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200" dirty="0" err="1">
                <a:latin typeface="Himchuli" pitchFamily="2" charset="0"/>
              </a:rPr>
              <a:t>dxn</a:t>
            </a:r>
            <a:r>
              <a:rPr lang="en-US" sz="2200" dirty="0">
                <a:latin typeface="Himchuli" pitchFamily="2" charset="0"/>
              </a:rPr>
              <a:t> !%M kl/</a:t>
            </a:r>
            <a:r>
              <a:rPr lang="en-US" sz="2200" dirty="0" err="1">
                <a:latin typeface="Himchuli" pitchFamily="2" charset="0"/>
              </a:rPr>
              <a:t>jf</a:t>
            </a:r>
            <a:r>
              <a:rPr lang="en-US" sz="2200" dirty="0">
                <a:latin typeface="Himchuli" pitchFamily="2" charset="0"/>
              </a:rPr>
              <a:t>/n] </a:t>
            </a:r>
            <a:r>
              <a:rPr lang="en-US" sz="2200" dirty="0" err="1">
                <a:latin typeface="Himchuli" pitchFamily="2" charset="0"/>
              </a:rPr>
              <a:t>kfn</a:t>
            </a:r>
            <a:r>
              <a:rPr lang="en-US" sz="2200" dirty="0">
                <a:latin typeface="Himchuli" pitchFamily="2" charset="0"/>
              </a:rPr>
              <a:t>]sf] /</a:t>
            </a:r>
            <a:r>
              <a:rPr lang="en-US" sz="2200" dirty="0" err="1">
                <a:latin typeface="Himchuli" pitchFamily="2" charset="0"/>
              </a:rPr>
              <a:t>f“uf÷e</a:t>
            </a:r>
            <a:r>
              <a:rPr lang="en-US" sz="2200" dirty="0">
                <a:latin typeface="Himchuli" pitchFamily="2" charset="0"/>
              </a:rPr>
              <a:t>};</a:t>
            </a:r>
            <a:r>
              <a:rPr lang="en-US" sz="2200" dirty="0" err="1">
                <a:latin typeface="Himchuli" pitchFamily="2" charset="0"/>
              </a:rPr>
              <a:t>Lsf</a:t>
            </a:r>
            <a:r>
              <a:rPr lang="en-US" sz="2200" dirty="0">
                <a:latin typeface="Himchuli" pitchFamily="2" charset="0"/>
              </a:rPr>
              <a:t>] ;+</a:t>
            </a:r>
            <a:r>
              <a:rPr lang="en-US" sz="2200" dirty="0" err="1">
                <a:latin typeface="Himchuli" pitchFamily="2" charset="0"/>
              </a:rPr>
              <a:t>Vof</a:t>
            </a:r>
            <a:endParaRPr lang="en-US" sz="2200" dirty="0">
              <a:latin typeface="Himchuli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081C2D6-5DBF-4031-8905-4636F55B001C}"/>
              </a:ext>
            </a:extLst>
          </p:cNvPr>
          <p:cNvSpPr txBox="1"/>
          <p:nvPr/>
        </p:nvSpPr>
        <p:spPr>
          <a:xfrm>
            <a:off x="4429642" y="577516"/>
            <a:ext cx="3182682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200" dirty="0" err="1">
                <a:latin typeface="Himchuli" pitchFamily="2" charset="0"/>
              </a:rPr>
              <a:t>dxn</a:t>
            </a:r>
            <a:r>
              <a:rPr lang="en-US" sz="2200" dirty="0">
                <a:latin typeface="Himchuli" pitchFamily="2" charset="0"/>
              </a:rPr>
              <a:t> !%M kl/</a:t>
            </a:r>
            <a:r>
              <a:rPr lang="en-US" sz="2200" dirty="0" err="1">
                <a:latin typeface="Himchuli" pitchFamily="2" charset="0"/>
              </a:rPr>
              <a:t>jf</a:t>
            </a:r>
            <a:r>
              <a:rPr lang="en-US" sz="2200" dirty="0">
                <a:latin typeface="Himchuli" pitchFamily="2" charset="0"/>
              </a:rPr>
              <a:t>/n] </a:t>
            </a:r>
            <a:r>
              <a:rPr lang="en-US" sz="2200" dirty="0" err="1">
                <a:latin typeface="Himchuli" pitchFamily="2" charset="0"/>
              </a:rPr>
              <a:t>kfn</a:t>
            </a:r>
            <a:r>
              <a:rPr lang="en-US" sz="2200" dirty="0">
                <a:latin typeface="Himchuli" pitchFamily="2" charset="0"/>
              </a:rPr>
              <a:t>]sf] </a:t>
            </a:r>
            <a:r>
              <a:rPr lang="en-US" sz="2200" dirty="0" err="1">
                <a:latin typeface="Himchuli" pitchFamily="2" charset="0"/>
              </a:rPr>
              <a:t>ofs÷gfs÷rf</a:t>
            </a:r>
            <a:r>
              <a:rPr lang="en-US" sz="2200" dirty="0">
                <a:latin typeface="Himchuli" pitchFamily="2" charset="0"/>
              </a:rPr>
              <a:t>}/</a:t>
            </a:r>
            <a:r>
              <a:rPr lang="en-US" sz="2200" dirty="0" err="1">
                <a:latin typeface="Himchuli" pitchFamily="2" charset="0"/>
              </a:rPr>
              <a:t>Lsf</a:t>
            </a:r>
            <a:r>
              <a:rPr lang="en-US" sz="2200" dirty="0">
                <a:latin typeface="Himchuli" pitchFamily="2" charset="0"/>
              </a:rPr>
              <a:t>] ;+</a:t>
            </a:r>
            <a:r>
              <a:rPr lang="en-US" sz="2200" dirty="0" err="1">
                <a:latin typeface="Himchuli" pitchFamily="2" charset="0"/>
              </a:rPr>
              <a:t>Vof</a:t>
            </a:r>
            <a:endParaRPr lang="en-US" sz="2200" dirty="0">
              <a:latin typeface="Himchu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99481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43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D842FDCD-4065-4E49-802B-C5579005C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7B52AD-0930-4E23-83C5-A9FAB11A155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19" y="1195649"/>
            <a:ext cx="3236457" cy="4871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AC744A-8E1B-4F5D-8861-2A6A552627D5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356" y="1195649"/>
            <a:ext cx="3236457" cy="4871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1AFF941-4DA0-4736-8A66-D8383DDD854A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6893" y="1157470"/>
            <a:ext cx="3290599" cy="495280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1B692AF-1D59-4EDD-AC16-65DD92EA8FE9}"/>
              </a:ext>
            </a:extLst>
          </p:cNvPr>
          <p:cNvSpPr txBox="1"/>
          <p:nvPr/>
        </p:nvSpPr>
        <p:spPr>
          <a:xfrm>
            <a:off x="823253" y="6059844"/>
            <a:ext cx="10218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Preeti" pitchFamily="2" charset="0"/>
              </a:rPr>
              <a:t>dxn</a:t>
            </a:r>
            <a:r>
              <a:rPr lang="en-US" dirty="0">
                <a:latin typeface="Preeti" pitchFamily="2" charset="0"/>
              </a:rPr>
              <a:t> !$ df kl/</a:t>
            </a:r>
            <a:r>
              <a:rPr lang="en-US" dirty="0" err="1">
                <a:latin typeface="Preeti" pitchFamily="2" charset="0"/>
              </a:rPr>
              <a:t>jf</a:t>
            </a:r>
            <a:r>
              <a:rPr lang="en-US" dirty="0">
                <a:latin typeface="Preeti" pitchFamily="2" charset="0"/>
              </a:rPr>
              <a:t>/n] </a:t>
            </a:r>
            <a:r>
              <a:rPr lang="en-US" dirty="0" err="1">
                <a:latin typeface="Preeti" pitchFamily="2" charset="0"/>
              </a:rPr>
              <a:t>kz'kFIfL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kfn</a:t>
            </a:r>
            <a:r>
              <a:rPr lang="en-US" dirty="0">
                <a:latin typeface="Preeti" pitchFamily="2" charset="0"/>
              </a:rPr>
              <a:t>]sf] 5}g </a:t>
            </a:r>
            <a:r>
              <a:rPr lang="en-US" dirty="0" err="1">
                <a:latin typeface="Preeti" pitchFamily="2" charset="0"/>
              </a:rPr>
              <a:t>eg</a:t>
            </a:r>
            <a:r>
              <a:rPr lang="en-US" dirty="0">
                <a:latin typeface="Preeti" pitchFamily="2" charset="0"/>
              </a:rPr>
              <a:t>] </a:t>
            </a:r>
            <a:r>
              <a:rPr lang="en-US" dirty="0" err="1">
                <a:latin typeface="Preeti" pitchFamily="2" charset="0"/>
              </a:rPr>
              <a:t>oL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dxnx</a:t>
            </a:r>
            <a:r>
              <a:rPr lang="en-US" dirty="0">
                <a:latin typeface="Preeti" pitchFamily="2" charset="0"/>
              </a:rPr>
              <a:t>? ;f]</a:t>
            </a:r>
            <a:r>
              <a:rPr lang="en-US" dirty="0" err="1">
                <a:latin typeface="Preeti" pitchFamily="2" charset="0"/>
              </a:rPr>
              <a:t>Wg</a:t>
            </a:r>
            <a:r>
              <a:rPr lang="en-US" dirty="0">
                <a:latin typeface="Preeti" pitchFamily="2" charset="0"/>
              </a:rPr>
              <a:t>] 5}g 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666E8-4540-4A8A-8A1D-3DA520A5003A}"/>
              </a:ext>
            </a:extLst>
          </p:cNvPr>
          <p:cNvSpPr txBox="1"/>
          <p:nvPr/>
        </p:nvSpPr>
        <p:spPr>
          <a:xfrm>
            <a:off x="729259" y="563458"/>
            <a:ext cx="3182682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200" dirty="0" err="1">
                <a:latin typeface="Himchuli" pitchFamily="2" charset="0"/>
              </a:rPr>
              <a:t>dxn</a:t>
            </a:r>
            <a:r>
              <a:rPr lang="en-US" sz="2200" dirty="0">
                <a:latin typeface="Himchuli" pitchFamily="2" charset="0"/>
              </a:rPr>
              <a:t> !%M kl/</a:t>
            </a:r>
            <a:r>
              <a:rPr lang="en-US" sz="2200" dirty="0" err="1">
                <a:latin typeface="Himchuli" pitchFamily="2" charset="0"/>
              </a:rPr>
              <a:t>jf</a:t>
            </a:r>
            <a:r>
              <a:rPr lang="en-US" sz="2200" dirty="0">
                <a:latin typeface="Himchuli" pitchFamily="2" charset="0"/>
              </a:rPr>
              <a:t>/n] </a:t>
            </a:r>
            <a:r>
              <a:rPr lang="en-US" sz="2200" dirty="0" err="1">
                <a:latin typeface="Himchuli" pitchFamily="2" charset="0"/>
              </a:rPr>
              <a:t>kfn</a:t>
            </a:r>
            <a:r>
              <a:rPr lang="en-US" sz="2200" dirty="0">
                <a:latin typeface="Himchuli" pitchFamily="2" charset="0"/>
              </a:rPr>
              <a:t>]sf] </a:t>
            </a:r>
            <a:r>
              <a:rPr lang="en-US" sz="2200" dirty="0" err="1">
                <a:latin typeface="Himchuli" pitchFamily="2" charset="0"/>
              </a:rPr>
              <a:t>afv|f÷Rofªu|fsf</a:t>
            </a:r>
            <a:r>
              <a:rPr lang="en-US" sz="2200" dirty="0">
                <a:latin typeface="Himchuli" pitchFamily="2" charset="0"/>
              </a:rPr>
              <a:t>] ;+</a:t>
            </a:r>
            <a:r>
              <a:rPr lang="en-US" sz="2200" dirty="0" err="1">
                <a:latin typeface="Himchuli" pitchFamily="2" charset="0"/>
              </a:rPr>
              <a:t>Vof</a:t>
            </a:r>
            <a:endParaRPr lang="en-US" sz="2200" dirty="0">
              <a:latin typeface="Himchuli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DD5B069-338D-4895-B67E-D8C45F1C5C09}"/>
              </a:ext>
            </a:extLst>
          </p:cNvPr>
          <p:cNvSpPr txBox="1"/>
          <p:nvPr/>
        </p:nvSpPr>
        <p:spPr>
          <a:xfrm>
            <a:off x="4219131" y="535584"/>
            <a:ext cx="3182682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200" dirty="0" err="1">
                <a:latin typeface="Himchuli" pitchFamily="2" charset="0"/>
              </a:rPr>
              <a:t>dxn</a:t>
            </a:r>
            <a:r>
              <a:rPr lang="en-US" sz="2200" dirty="0">
                <a:latin typeface="Himchuli" pitchFamily="2" charset="0"/>
              </a:rPr>
              <a:t> !%M kl/</a:t>
            </a:r>
            <a:r>
              <a:rPr lang="en-US" sz="2200" dirty="0" err="1">
                <a:latin typeface="Himchuli" pitchFamily="2" charset="0"/>
              </a:rPr>
              <a:t>jf</a:t>
            </a:r>
            <a:r>
              <a:rPr lang="en-US" sz="2200" dirty="0">
                <a:latin typeface="Himchuli" pitchFamily="2" charset="0"/>
              </a:rPr>
              <a:t>/n] </a:t>
            </a:r>
            <a:r>
              <a:rPr lang="en-US" sz="2200" dirty="0" err="1">
                <a:latin typeface="Himchuli" pitchFamily="2" charset="0"/>
              </a:rPr>
              <a:t>kfn</a:t>
            </a:r>
            <a:r>
              <a:rPr lang="en-US" sz="2200" dirty="0">
                <a:latin typeface="Himchuli" pitchFamily="2" charset="0"/>
              </a:rPr>
              <a:t>]sf] ;+u'/÷</a:t>
            </a:r>
            <a:r>
              <a:rPr lang="en-US" sz="2200" dirty="0" err="1">
                <a:latin typeface="Himchuli" pitchFamily="2" charset="0"/>
              </a:rPr>
              <a:t>a+u</a:t>
            </a:r>
            <a:r>
              <a:rPr lang="en-US" sz="2200" dirty="0">
                <a:latin typeface="Himchuli" pitchFamily="2" charset="0"/>
              </a:rPr>
              <a:t>'/sf] ;+</a:t>
            </a:r>
            <a:r>
              <a:rPr lang="en-US" sz="2200" dirty="0" err="1">
                <a:latin typeface="Himchuli" pitchFamily="2" charset="0"/>
              </a:rPr>
              <a:t>Vof</a:t>
            </a:r>
            <a:endParaRPr lang="en-US" sz="2200" dirty="0">
              <a:latin typeface="Himchuli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A6E7F79-1727-403A-A7E1-71EFC1A8F7E3}"/>
              </a:ext>
            </a:extLst>
          </p:cNvPr>
          <p:cNvSpPr txBox="1"/>
          <p:nvPr/>
        </p:nvSpPr>
        <p:spPr>
          <a:xfrm>
            <a:off x="7720851" y="563457"/>
            <a:ext cx="3182682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200" dirty="0" err="1">
                <a:latin typeface="Himchuli" pitchFamily="2" charset="0"/>
              </a:rPr>
              <a:t>dxn</a:t>
            </a:r>
            <a:r>
              <a:rPr lang="en-US" sz="2200" dirty="0">
                <a:latin typeface="Himchuli" pitchFamily="2" charset="0"/>
              </a:rPr>
              <a:t> !%M kl/</a:t>
            </a:r>
            <a:r>
              <a:rPr lang="en-US" sz="2200" dirty="0" err="1">
                <a:latin typeface="Himchuli" pitchFamily="2" charset="0"/>
              </a:rPr>
              <a:t>jf</a:t>
            </a:r>
            <a:r>
              <a:rPr lang="en-US" sz="2200" dirty="0">
                <a:latin typeface="Himchuli" pitchFamily="2" charset="0"/>
              </a:rPr>
              <a:t>/n] </a:t>
            </a:r>
            <a:r>
              <a:rPr lang="en-US" sz="2200" dirty="0" err="1">
                <a:latin typeface="Himchuli" pitchFamily="2" charset="0"/>
              </a:rPr>
              <a:t>kfn</a:t>
            </a:r>
            <a:r>
              <a:rPr lang="en-US" sz="2200" dirty="0">
                <a:latin typeface="Himchuli" pitchFamily="2" charset="0"/>
              </a:rPr>
              <a:t>]sf] 3f]8f÷vRr/÷u3fsf] ;+</a:t>
            </a:r>
            <a:r>
              <a:rPr lang="en-US" sz="2200" dirty="0" err="1">
                <a:latin typeface="Himchuli" pitchFamily="2" charset="0"/>
              </a:rPr>
              <a:t>Vof</a:t>
            </a:r>
            <a:endParaRPr lang="en-US" sz="2200" dirty="0">
              <a:latin typeface="Himchu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1324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620829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44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D842FDCD-4065-4E49-802B-C5579005C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AC17B1-24CB-450C-A75B-A11BC552D68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567" y="1280159"/>
            <a:ext cx="3040673" cy="4865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59C876D-E822-417B-A7C5-EDD2056712F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043" y="1234439"/>
            <a:ext cx="3040673" cy="486507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DBEBABF-BF54-42E2-A57A-5A8A74083C6B}"/>
              </a:ext>
            </a:extLst>
          </p:cNvPr>
          <p:cNvSpPr txBox="1"/>
          <p:nvPr/>
        </p:nvSpPr>
        <p:spPr>
          <a:xfrm>
            <a:off x="823253" y="6059844"/>
            <a:ext cx="10218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Preeti" pitchFamily="2" charset="0"/>
              </a:rPr>
              <a:t>dxn</a:t>
            </a:r>
            <a:r>
              <a:rPr lang="en-US" dirty="0">
                <a:latin typeface="Preeti" pitchFamily="2" charset="0"/>
              </a:rPr>
              <a:t> !$ df kl/</a:t>
            </a:r>
            <a:r>
              <a:rPr lang="en-US" dirty="0" err="1">
                <a:latin typeface="Preeti" pitchFamily="2" charset="0"/>
              </a:rPr>
              <a:t>jf</a:t>
            </a:r>
            <a:r>
              <a:rPr lang="en-US" dirty="0">
                <a:latin typeface="Preeti" pitchFamily="2" charset="0"/>
              </a:rPr>
              <a:t>/n] </a:t>
            </a:r>
            <a:r>
              <a:rPr lang="en-US" dirty="0" err="1">
                <a:latin typeface="Preeti" pitchFamily="2" charset="0"/>
              </a:rPr>
              <a:t>kz'kFIfL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kfn</a:t>
            </a:r>
            <a:r>
              <a:rPr lang="en-US" dirty="0">
                <a:latin typeface="Preeti" pitchFamily="2" charset="0"/>
              </a:rPr>
              <a:t>]sf] 5}g </a:t>
            </a:r>
            <a:r>
              <a:rPr lang="en-US" dirty="0" err="1">
                <a:latin typeface="Preeti" pitchFamily="2" charset="0"/>
              </a:rPr>
              <a:t>eg</a:t>
            </a:r>
            <a:r>
              <a:rPr lang="en-US" dirty="0">
                <a:latin typeface="Preeti" pitchFamily="2" charset="0"/>
              </a:rPr>
              <a:t>] </a:t>
            </a:r>
            <a:r>
              <a:rPr lang="en-US" dirty="0" err="1">
                <a:latin typeface="Preeti" pitchFamily="2" charset="0"/>
              </a:rPr>
              <a:t>oL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dxnx</a:t>
            </a:r>
            <a:r>
              <a:rPr lang="en-US" dirty="0">
                <a:latin typeface="Preeti" pitchFamily="2" charset="0"/>
              </a:rPr>
              <a:t>? ;f]</a:t>
            </a:r>
            <a:r>
              <a:rPr lang="en-US" dirty="0" err="1">
                <a:latin typeface="Preeti" pitchFamily="2" charset="0"/>
              </a:rPr>
              <a:t>Wg</a:t>
            </a:r>
            <a:r>
              <a:rPr lang="en-US" dirty="0">
                <a:latin typeface="Preeti" pitchFamily="2" charset="0"/>
              </a:rPr>
              <a:t>] 5}g 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83EB4F-DCEE-4B90-BE4F-CE936D0299AE}"/>
              </a:ext>
            </a:extLst>
          </p:cNvPr>
          <p:cNvSpPr txBox="1"/>
          <p:nvPr/>
        </p:nvSpPr>
        <p:spPr>
          <a:xfrm>
            <a:off x="1162566" y="620829"/>
            <a:ext cx="3040673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200" dirty="0" err="1">
                <a:latin typeface="Himchuli" pitchFamily="2" charset="0"/>
              </a:rPr>
              <a:t>dxn</a:t>
            </a:r>
            <a:r>
              <a:rPr lang="en-US" sz="2200" dirty="0">
                <a:latin typeface="Himchuli" pitchFamily="2" charset="0"/>
              </a:rPr>
              <a:t> !%M kl/</a:t>
            </a:r>
            <a:r>
              <a:rPr lang="en-US" sz="2200" dirty="0" err="1">
                <a:latin typeface="Himchuli" pitchFamily="2" charset="0"/>
              </a:rPr>
              <a:t>jf</a:t>
            </a:r>
            <a:r>
              <a:rPr lang="en-US" sz="2200" dirty="0">
                <a:latin typeface="Himchuli" pitchFamily="2" charset="0"/>
              </a:rPr>
              <a:t>/n] </a:t>
            </a:r>
            <a:r>
              <a:rPr lang="en-US" sz="2200" dirty="0" err="1">
                <a:latin typeface="Himchuli" pitchFamily="2" charset="0"/>
              </a:rPr>
              <a:t>kfn</a:t>
            </a:r>
            <a:r>
              <a:rPr lang="en-US" sz="2200" dirty="0">
                <a:latin typeface="Himchuli" pitchFamily="2" charset="0"/>
              </a:rPr>
              <a:t>]sf] </a:t>
            </a:r>
            <a:r>
              <a:rPr lang="en-US" sz="2200" dirty="0" err="1">
                <a:latin typeface="Himchuli" pitchFamily="2" charset="0"/>
              </a:rPr>
              <a:t>cGo</a:t>
            </a:r>
            <a:r>
              <a:rPr lang="en-US" sz="2200" dirty="0">
                <a:latin typeface="Himchuli" pitchFamily="2" charset="0"/>
              </a:rPr>
              <a:t> </a:t>
            </a:r>
            <a:r>
              <a:rPr lang="en-US" sz="2200" dirty="0" err="1">
                <a:latin typeface="Himchuli" pitchFamily="2" charset="0"/>
              </a:rPr>
              <a:t>kz'sf</a:t>
            </a:r>
            <a:r>
              <a:rPr lang="en-US" sz="2200" dirty="0">
                <a:latin typeface="Himchuli" pitchFamily="2" charset="0"/>
              </a:rPr>
              <a:t>] ;+</a:t>
            </a:r>
            <a:r>
              <a:rPr lang="en-US" sz="2200" dirty="0" err="1">
                <a:latin typeface="Himchuli" pitchFamily="2" charset="0"/>
              </a:rPr>
              <a:t>Vof</a:t>
            </a:r>
            <a:endParaRPr lang="en-US" sz="2200" dirty="0">
              <a:latin typeface="Himchuli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6672446-0582-45E5-90B2-8390E68E0C84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3908" y="1234438"/>
            <a:ext cx="3015240" cy="482540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EC52018-124E-4729-B1FF-9451BF36A9F7}"/>
              </a:ext>
            </a:extLst>
          </p:cNvPr>
          <p:cNvSpPr txBox="1"/>
          <p:nvPr/>
        </p:nvSpPr>
        <p:spPr>
          <a:xfrm>
            <a:off x="4677171" y="585190"/>
            <a:ext cx="3040673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200" dirty="0" err="1">
                <a:latin typeface="Himchuli" pitchFamily="2" charset="0"/>
              </a:rPr>
              <a:t>dxn</a:t>
            </a:r>
            <a:r>
              <a:rPr lang="en-US" sz="2200" dirty="0">
                <a:latin typeface="Himchuli" pitchFamily="2" charset="0"/>
              </a:rPr>
              <a:t> !^M kl/</a:t>
            </a:r>
            <a:r>
              <a:rPr lang="en-US" sz="2200" dirty="0" err="1">
                <a:latin typeface="Himchuli" pitchFamily="2" charset="0"/>
              </a:rPr>
              <a:t>jf</a:t>
            </a:r>
            <a:r>
              <a:rPr lang="en-US" sz="2200" dirty="0">
                <a:latin typeface="Himchuli" pitchFamily="2" charset="0"/>
              </a:rPr>
              <a:t>/n] </a:t>
            </a:r>
            <a:r>
              <a:rPr lang="en-US" sz="2200" dirty="0" err="1">
                <a:latin typeface="Himchuli" pitchFamily="2" charset="0"/>
              </a:rPr>
              <a:t>kfn</a:t>
            </a:r>
            <a:r>
              <a:rPr lang="en-US" sz="2200" dirty="0">
                <a:latin typeface="Himchuli" pitchFamily="2" charset="0"/>
              </a:rPr>
              <a:t>]sf] </a:t>
            </a:r>
            <a:r>
              <a:rPr lang="en-US" sz="2200" dirty="0" err="1">
                <a:latin typeface="Himchuli" pitchFamily="2" charset="0"/>
              </a:rPr>
              <a:t>s'v</a:t>
            </a:r>
            <a:r>
              <a:rPr lang="en-US" sz="2200" dirty="0">
                <a:latin typeface="Himchuli" pitchFamily="2" charset="0"/>
              </a:rPr>
              <a:t>'/</a:t>
            </a:r>
            <a:r>
              <a:rPr lang="en-US" sz="2200" dirty="0" err="1">
                <a:latin typeface="Himchuli" pitchFamily="2" charset="0"/>
              </a:rPr>
              <a:t>f'sf</a:t>
            </a:r>
            <a:r>
              <a:rPr lang="en-US" sz="2200" dirty="0">
                <a:latin typeface="Himchuli" pitchFamily="2" charset="0"/>
              </a:rPr>
              <a:t>] ;+</a:t>
            </a:r>
            <a:r>
              <a:rPr lang="en-US" sz="2200" dirty="0" err="1">
                <a:latin typeface="Himchuli" pitchFamily="2" charset="0"/>
              </a:rPr>
              <a:t>Vof</a:t>
            </a:r>
            <a:endParaRPr lang="en-US" sz="2200" dirty="0">
              <a:latin typeface="Himchuli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189738-8389-4F37-A3C2-91789E01FCEF}"/>
              </a:ext>
            </a:extLst>
          </p:cNvPr>
          <p:cNvSpPr txBox="1"/>
          <p:nvPr/>
        </p:nvSpPr>
        <p:spPr>
          <a:xfrm>
            <a:off x="8175011" y="633316"/>
            <a:ext cx="3040673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200" dirty="0" err="1">
                <a:latin typeface="Himchuli" pitchFamily="2" charset="0"/>
              </a:rPr>
              <a:t>dxn</a:t>
            </a:r>
            <a:r>
              <a:rPr lang="en-US" sz="2200" dirty="0">
                <a:latin typeface="Himchuli" pitchFamily="2" charset="0"/>
              </a:rPr>
              <a:t> !^M kl/</a:t>
            </a:r>
            <a:r>
              <a:rPr lang="en-US" sz="2200" dirty="0" err="1">
                <a:latin typeface="Himchuli" pitchFamily="2" charset="0"/>
              </a:rPr>
              <a:t>jf</a:t>
            </a:r>
            <a:r>
              <a:rPr lang="en-US" sz="2200" dirty="0">
                <a:latin typeface="Himchuli" pitchFamily="2" charset="0"/>
              </a:rPr>
              <a:t>/n] </a:t>
            </a:r>
            <a:r>
              <a:rPr lang="en-US" sz="2200" dirty="0" err="1">
                <a:latin typeface="Himchuli" pitchFamily="2" charset="0"/>
              </a:rPr>
              <a:t>kfn</a:t>
            </a:r>
            <a:r>
              <a:rPr lang="en-US" sz="2200" dirty="0">
                <a:latin typeface="Himchuli" pitchFamily="2" charset="0"/>
              </a:rPr>
              <a:t>]sf]</a:t>
            </a:r>
          </a:p>
          <a:p>
            <a:pPr algn="ctr">
              <a:lnSpc>
                <a:spcPct val="90000"/>
              </a:lnSpc>
            </a:pPr>
            <a:r>
              <a:rPr lang="en-US" sz="2200" dirty="0" err="1">
                <a:latin typeface="Himchuli" pitchFamily="2" charset="0"/>
              </a:rPr>
              <a:t>xf</a:t>
            </a:r>
            <a:r>
              <a:rPr lang="en-US" sz="2200" dirty="0">
                <a:latin typeface="Himchuli" pitchFamily="2" charset="0"/>
              </a:rPr>
              <a:t>“;sf] ;+</a:t>
            </a:r>
            <a:r>
              <a:rPr lang="en-US" sz="2200" dirty="0" err="1">
                <a:latin typeface="Himchuli" pitchFamily="2" charset="0"/>
              </a:rPr>
              <a:t>Vof</a:t>
            </a:r>
            <a:endParaRPr lang="en-US" sz="2200" dirty="0">
              <a:latin typeface="Himchu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53598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45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D842FDCD-4065-4E49-802B-C5579005C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E9EDF3-C2FE-4BCA-BE55-9C4B8ED1D8AE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928" y="1276176"/>
            <a:ext cx="3177742" cy="4488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016AE8-FD6F-40D6-BDB6-151E3D55D066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7952" y="1288145"/>
            <a:ext cx="3177742" cy="4488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69C28FF-0205-4129-B027-D0A357728A80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114" y="1314222"/>
            <a:ext cx="3040672" cy="448113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4B473E3-3E16-451E-A6AD-FBE30EA3A5FC}"/>
              </a:ext>
            </a:extLst>
          </p:cNvPr>
          <p:cNvSpPr txBox="1"/>
          <p:nvPr/>
        </p:nvSpPr>
        <p:spPr>
          <a:xfrm>
            <a:off x="777975" y="5765102"/>
            <a:ext cx="39176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Preeti" pitchFamily="2" charset="0"/>
              </a:rPr>
              <a:t>dxn</a:t>
            </a:r>
            <a:r>
              <a:rPr lang="en-US" dirty="0">
                <a:latin typeface="Preeti" pitchFamily="2" charset="0"/>
              </a:rPr>
              <a:t> !$ df kl/</a:t>
            </a:r>
            <a:r>
              <a:rPr lang="en-US" dirty="0" err="1">
                <a:latin typeface="Preeti" pitchFamily="2" charset="0"/>
              </a:rPr>
              <a:t>jf</a:t>
            </a:r>
            <a:r>
              <a:rPr lang="en-US" dirty="0">
                <a:latin typeface="Preeti" pitchFamily="2" charset="0"/>
              </a:rPr>
              <a:t>/n] </a:t>
            </a:r>
            <a:r>
              <a:rPr lang="en-US" dirty="0" err="1">
                <a:latin typeface="Preeti" pitchFamily="2" charset="0"/>
              </a:rPr>
              <a:t>kz'kFIfL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kfn</a:t>
            </a:r>
            <a:r>
              <a:rPr lang="en-US" dirty="0">
                <a:latin typeface="Preeti" pitchFamily="2" charset="0"/>
              </a:rPr>
              <a:t>]sf] 5}g </a:t>
            </a:r>
            <a:r>
              <a:rPr lang="en-US" dirty="0" err="1">
                <a:latin typeface="Preeti" pitchFamily="2" charset="0"/>
              </a:rPr>
              <a:t>eg</a:t>
            </a:r>
            <a:r>
              <a:rPr lang="en-US" dirty="0">
                <a:latin typeface="Preeti" pitchFamily="2" charset="0"/>
              </a:rPr>
              <a:t>] of] </a:t>
            </a:r>
            <a:r>
              <a:rPr lang="en-US" dirty="0" err="1">
                <a:latin typeface="Preeti" pitchFamily="2" charset="0"/>
              </a:rPr>
              <a:t>dxn</a:t>
            </a:r>
            <a:r>
              <a:rPr lang="en-US" dirty="0">
                <a:latin typeface="Preeti" pitchFamily="2" charset="0"/>
              </a:rPr>
              <a:t> ;f]</a:t>
            </a:r>
            <a:r>
              <a:rPr lang="en-US" dirty="0" err="1">
                <a:latin typeface="Preeti" pitchFamily="2" charset="0"/>
              </a:rPr>
              <a:t>Wg</a:t>
            </a:r>
            <a:r>
              <a:rPr lang="en-US" dirty="0">
                <a:latin typeface="Preeti" pitchFamily="2" charset="0"/>
              </a:rPr>
              <a:t>] 5}g . t/ </a:t>
            </a:r>
            <a:r>
              <a:rPr lang="en-US" dirty="0" err="1">
                <a:latin typeface="Preeti" pitchFamily="2" charset="0"/>
              </a:rPr>
              <a:t>dxn</a:t>
            </a:r>
            <a:r>
              <a:rPr lang="en-US" dirty="0">
                <a:latin typeface="Preeti" pitchFamily="2" charset="0"/>
              </a:rPr>
              <a:t> !$ df </a:t>
            </a:r>
            <a:r>
              <a:rPr lang="en-US" dirty="0" err="1">
                <a:latin typeface="Preeti" pitchFamily="2" charset="0"/>
              </a:rPr>
              <a:t>kz'k+IfL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kfn</a:t>
            </a:r>
            <a:r>
              <a:rPr lang="en-US" dirty="0">
                <a:latin typeface="Preeti" pitchFamily="2" charset="0"/>
              </a:rPr>
              <a:t>]sf] 5 </a:t>
            </a:r>
            <a:r>
              <a:rPr lang="en-US" dirty="0" err="1">
                <a:latin typeface="Preeti" pitchFamily="2" charset="0"/>
              </a:rPr>
              <a:t>eg</a:t>
            </a:r>
            <a:r>
              <a:rPr lang="en-US" dirty="0">
                <a:latin typeface="Preeti" pitchFamily="2" charset="0"/>
              </a:rPr>
              <a:t>] </a:t>
            </a:r>
            <a:r>
              <a:rPr lang="en-US" dirty="0" err="1">
                <a:latin typeface="Preeti" pitchFamily="2" charset="0"/>
              </a:rPr>
              <a:t>s'g</a:t>
            </a:r>
            <a:r>
              <a:rPr lang="en-US" dirty="0">
                <a:latin typeface="Preeti" pitchFamily="2" charset="0"/>
              </a:rPr>
              <a:t>} g </a:t>
            </a:r>
            <a:r>
              <a:rPr lang="en-US" dirty="0" err="1">
                <a:latin typeface="Preeti" pitchFamily="2" charset="0"/>
              </a:rPr>
              <a:t>s'g</a:t>
            </a:r>
            <a:r>
              <a:rPr lang="en-US" dirty="0">
                <a:latin typeface="Preeti" pitchFamily="2" charset="0"/>
              </a:rPr>
              <a:t>} </a:t>
            </a:r>
            <a:r>
              <a:rPr lang="en-US" dirty="0" err="1">
                <a:latin typeface="Preeti" pitchFamily="2" charset="0"/>
              </a:rPr>
              <a:t>kz'k+IfLsf</a:t>
            </a:r>
            <a:r>
              <a:rPr lang="en-US" dirty="0">
                <a:latin typeface="Preeti" pitchFamily="2" charset="0"/>
              </a:rPr>
              <a:t>] ;+</a:t>
            </a:r>
            <a:r>
              <a:rPr lang="en-US" dirty="0" err="1">
                <a:latin typeface="Preeti" pitchFamily="2" charset="0"/>
              </a:rPr>
              <a:t>Vof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cfpg</a:t>
            </a:r>
            <a:r>
              <a:rPr lang="en-US" dirty="0">
                <a:latin typeface="Preeti" pitchFamily="2" charset="0"/>
              </a:rPr>
              <a:t>' kb{5 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DF88BE-D146-4671-9D8B-1DD6AD762FD9}"/>
              </a:ext>
            </a:extLst>
          </p:cNvPr>
          <p:cNvSpPr txBox="1"/>
          <p:nvPr/>
        </p:nvSpPr>
        <p:spPr>
          <a:xfrm>
            <a:off x="898115" y="609261"/>
            <a:ext cx="3040672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200" dirty="0" err="1">
                <a:latin typeface="Himchuli" pitchFamily="2" charset="0"/>
              </a:rPr>
              <a:t>dxn</a:t>
            </a:r>
            <a:r>
              <a:rPr lang="en-US" sz="2200" dirty="0">
                <a:latin typeface="Himchuli" pitchFamily="2" charset="0"/>
              </a:rPr>
              <a:t> !^M kl/</a:t>
            </a:r>
            <a:r>
              <a:rPr lang="en-US" sz="2200" dirty="0" err="1">
                <a:latin typeface="Himchuli" pitchFamily="2" charset="0"/>
              </a:rPr>
              <a:t>jf</a:t>
            </a:r>
            <a:r>
              <a:rPr lang="en-US" sz="2200" dirty="0">
                <a:latin typeface="Himchuli" pitchFamily="2" charset="0"/>
              </a:rPr>
              <a:t>/n] </a:t>
            </a:r>
            <a:r>
              <a:rPr lang="en-US" sz="2200" dirty="0" err="1">
                <a:latin typeface="Himchuli" pitchFamily="2" charset="0"/>
              </a:rPr>
              <a:t>kfn</a:t>
            </a:r>
            <a:r>
              <a:rPr lang="en-US" sz="2200" dirty="0">
                <a:latin typeface="Himchuli" pitchFamily="2" charset="0"/>
              </a:rPr>
              <a:t>]sf]</a:t>
            </a:r>
          </a:p>
          <a:p>
            <a:pPr algn="ctr">
              <a:lnSpc>
                <a:spcPct val="90000"/>
              </a:lnSpc>
            </a:pPr>
            <a:r>
              <a:rPr lang="en-US" sz="2200" dirty="0" err="1">
                <a:latin typeface="Himchuli" pitchFamily="2" charset="0"/>
              </a:rPr>
              <a:t>cGo</a:t>
            </a:r>
            <a:r>
              <a:rPr lang="en-US" sz="2200" dirty="0">
                <a:latin typeface="Himchuli" pitchFamily="2" charset="0"/>
              </a:rPr>
              <a:t> </a:t>
            </a:r>
            <a:r>
              <a:rPr lang="en-US" sz="2200" dirty="0" err="1">
                <a:latin typeface="Himchuli" pitchFamily="2" charset="0"/>
              </a:rPr>
              <a:t>k+IfLsf</a:t>
            </a:r>
            <a:r>
              <a:rPr lang="en-US" sz="2200" dirty="0">
                <a:latin typeface="Himchuli" pitchFamily="2" charset="0"/>
              </a:rPr>
              <a:t>] ;+</a:t>
            </a:r>
            <a:r>
              <a:rPr lang="en-US" sz="2200" dirty="0" err="1">
                <a:latin typeface="Himchuli" pitchFamily="2" charset="0"/>
              </a:rPr>
              <a:t>Vof</a:t>
            </a:r>
            <a:endParaRPr lang="en-US" sz="2200" dirty="0">
              <a:latin typeface="Himchuli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295531-E4F9-46A1-8258-72E751FA03E4}"/>
              </a:ext>
            </a:extLst>
          </p:cNvPr>
          <p:cNvSpPr txBox="1"/>
          <p:nvPr/>
        </p:nvSpPr>
        <p:spPr>
          <a:xfrm>
            <a:off x="4881880" y="586414"/>
            <a:ext cx="3281680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200" dirty="0" err="1">
                <a:latin typeface="Himchuli" pitchFamily="2" charset="0"/>
              </a:rPr>
              <a:t>dxn</a:t>
            </a:r>
            <a:r>
              <a:rPr lang="en-US" sz="2200" dirty="0">
                <a:latin typeface="Himchuli" pitchFamily="2" charset="0"/>
              </a:rPr>
              <a:t> !&amp;M kl/</a:t>
            </a:r>
            <a:r>
              <a:rPr lang="en-US" sz="2200" dirty="0" err="1">
                <a:latin typeface="Himchuli" pitchFamily="2" charset="0"/>
              </a:rPr>
              <a:t>jf</a:t>
            </a:r>
            <a:r>
              <a:rPr lang="en-US" sz="2200" dirty="0">
                <a:latin typeface="Himchuli" pitchFamily="2" charset="0"/>
              </a:rPr>
              <a:t>/n] ;/sf/L </a:t>
            </a:r>
            <a:r>
              <a:rPr lang="en-US" sz="2200" dirty="0" err="1">
                <a:latin typeface="Himchuli" pitchFamily="2" charset="0"/>
              </a:rPr>
              <a:t>cg'bfg</a:t>
            </a:r>
            <a:r>
              <a:rPr lang="en-US" sz="2200" dirty="0">
                <a:latin typeface="Himchuli" pitchFamily="2" charset="0"/>
              </a:rPr>
              <a:t> </a:t>
            </a:r>
            <a:r>
              <a:rPr lang="en-US" sz="2200" dirty="0" err="1">
                <a:latin typeface="Himchuli" pitchFamily="2" charset="0"/>
              </a:rPr>
              <a:t>cGt</a:t>
            </a:r>
            <a:r>
              <a:rPr lang="en-US" sz="2200" dirty="0">
                <a:latin typeface="Himchuli" pitchFamily="2" charset="0"/>
              </a:rPr>
              <a:t>{</a:t>
            </a:r>
            <a:r>
              <a:rPr lang="en-US" sz="2200" dirty="0" err="1">
                <a:latin typeface="Himchuli" pitchFamily="2" charset="0"/>
              </a:rPr>
              <a:t>ut</a:t>
            </a:r>
            <a:r>
              <a:rPr lang="en-US" sz="2200" dirty="0">
                <a:latin typeface="Himchuli" pitchFamily="2" charset="0"/>
              </a:rPr>
              <a:t> </a:t>
            </a:r>
            <a:r>
              <a:rPr lang="en-US" sz="2200" dirty="0" err="1">
                <a:latin typeface="Himchuli" pitchFamily="2" charset="0"/>
              </a:rPr>
              <a:t>cfjfl;o</a:t>
            </a:r>
            <a:r>
              <a:rPr lang="en-US" sz="2200" dirty="0">
                <a:latin typeface="Himchuli" pitchFamily="2" charset="0"/>
              </a:rPr>
              <a:t> 3/ </a:t>
            </a:r>
            <a:r>
              <a:rPr lang="en-US" sz="2200" dirty="0" err="1">
                <a:latin typeface="Himchuli" pitchFamily="2" charset="0"/>
              </a:rPr>
              <a:t>lgdf</a:t>
            </a:r>
            <a:r>
              <a:rPr lang="en-US" sz="2200" dirty="0">
                <a:latin typeface="Himchuli" pitchFamily="2" charset="0"/>
              </a:rPr>
              <a:t>{0f u/]sf]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01E846F-2B0F-426C-8E9B-760FD9DD4BAE}"/>
              </a:ext>
            </a:extLst>
          </p:cNvPr>
          <p:cNvSpPr txBox="1"/>
          <p:nvPr/>
        </p:nvSpPr>
        <p:spPr>
          <a:xfrm>
            <a:off x="8347952" y="669869"/>
            <a:ext cx="3177742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200" dirty="0" err="1">
                <a:latin typeface="Himchuli" pitchFamily="2" charset="0"/>
              </a:rPr>
              <a:t>dxn</a:t>
            </a:r>
            <a:r>
              <a:rPr lang="en-US" sz="2200" dirty="0">
                <a:latin typeface="Himchuli" pitchFamily="2" charset="0"/>
              </a:rPr>
              <a:t> !*M a}+s </a:t>
            </a:r>
            <a:r>
              <a:rPr lang="en-US" sz="2200" dirty="0" err="1">
                <a:latin typeface="Himchuli" pitchFamily="2" charset="0"/>
              </a:rPr>
              <a:t>vftf</a:t>
            </a:r>
            <a:r>
              <a:rPr lang="en-US" sz="2200" dirty="0">
                <a:latin typeface="Himchuli" pitchFamily="2" charset="0"/>
              </a:rPr>
              <a:t> </a:t>
            </a:r>
            <a:r>
              <a:rPr lang="en-US" sz="2200" dirty="0" err="1">
                <a:latin typeface="Himchuli" pitchFamily="2" charset="0"/>
              </a:rPr>
              <a:t>ePsf</a:t>
            </a:r>
            <a:r>
              <a:rPr lang="en-US" sz="2200" dirty="0">
                <a:latin typeface="Himchuli" pitchFamily="2" charset="0"/>
              </a:rPr>
              <a:t>] kl/</a:t>
            </a:r>
            <a:r>
              <a:rPr lang="en-US" sz="2200" dirty="0" err="1">
                <a:latin typeface="Himchuli" pitchFamily="2" charset="0"/>
              </a:rPr>
              <a:t>jf</a:t>
            </a:r>
            <a:r>
              <a:rPr lang="en-US" sz="2200" dirty="0">
                <a:latin typeface="Himchuli" pitchFamily="2" charset="0"/>
              </a:rPr>
              <a:t>/sf ;</a:t>
            </a:r>
            <a:r>
              <a:rPr lang="en-US" sz="2200" dirty="0" err="1">
                <a:latin typeface="Himchuli" pitchFamily="2" charset="0"/>
              </a:rPr>
              <a:t>b:o</a:t>
            </a:r>
            <a:r>
              <a:rPr lang="en-US" sz="2200" dirty="0">
                <a:latin typeface="Himchuli" pitchFamily="2" charset="0"/>
              </a:rPr>
              <a:t> ;+</a:t>
            </a:r>
            <a:r>
              <a:rPr lang="en-US" sz="2200" dirty="0" err="1">
                <a:latin typeface="Himchuli" pitchFamily="2" charset="0"/>
              </a:rPr>
              <a:t>Vof</a:t>
            </a:r>
            <a:endParaRPr lang="en-US" sz="2200" dirty="0">
              <a:latin typeface="Himchuli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C39D29-D4C1-4A99-B959-11FC5A44F288}"/>
              </a:ext>
            </a:extLst>
          </p:cNvPr>
          <p:cNvSpPr txBox="1"/>
          <p:nvPr/>
        </p:nvSpPr>
        <p:spPr>
          <a:xfrm>
            <a:off x="8224297" y="5762718"/>
            <a:ext cx="33013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Preeti" pitchFamily="2" charset="0"/>
              </a:rPr>
              <a:t>dxn</a:t>
            </a:r>
            <a:r>
              <a:rPr lang="en-US" dirty="0">
                <a:latin typeface="Preeti" pitchFamily="2" charset="0"/>
              </a:rPr>
              <a:t> )( df kl/</a:t>
            </a:r>
            <a:r>
              <a:rPr lang="en-US" dirty="0" err="1">
                <a:latin typeface="Preeti" pitchFamily="2" charset="0"/>
              </a:rPr>
              <a:t>jf</a:t>
            </a:r>
            <a:r>
              <a:rPr lang="en-US" dirty="0">
                <a:latin typeface="Preeti" pitchFamily="2" charset="0"/>
              </a:rPr>
              <a:t>/sf ;</a:t>
            </a:r>
            <a:r>
              <a:rPr lang="en-US" dirty="0" err="1">
                <a:latin typeface="Preeti" pitchFamily="2" charset="0"/>
              </a:rPr>
              <a:t>b:o</a:t>
            </a:r>
            <a:r>
              <a:rPr lang="en-US" dirty="0">
                <a:latin typeface="Preeti" pitchFamily="2" charset="0"/>
              </a:rPr>
              <a:t> ;+</a:t>
            </a:r>
            <a:r>
              <a:rPr lang="en-US" dirty="0" err="1">
                <a:latin typeface="Preeti" pitchFamily="2" charset="0"/>
              </a:rPr>
              <a:t>Vof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eGbf</a:t>
            </a:r>
            <a:r>
              <a:rPr lang="en-US" dirty="0">
                <a:latin typeface="Preeti" pitchFamily="2" charset="0"/>
              </a:rPr>
              <a:t> a9L </a:t>
            </a:r>
            <a:r>
              <a:rPr lang="en-US" dirty="0" err="1">
                <a:latin typeface="Preeti" pitchFamily="2" charset="0"/>
              </a:rPr>
              <a:t>vftf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ePsf</a:t>
            </a:r>
            <a:r>
              <a:rPr lang="en-US" dirty="0">
                <a:latin typeface="Preeti" pitchFamily="2" charset="0"/>
              </a:rPr>
              <a:t>] ;</a:t>
            </a:r>
            <a:r>
              <a:rPr lang="en-US" dirty="0" err="1">
                <a:latin typeface="Preeti" pitchFamily="2" charset="0"/>
              </a:rPr>
              <a:t>b:o</a:t>
            </a:r>
            <a:r>
              <a:rPr lang="en-US" dirty="0">
                <a:latin typeface="Preeti" pitchFamily="2" charset="0"/>
              </a:rPr>
              <a:t> ;+</a:t>
            </a:r>
            <a:r>
              <a:rPr lang="en-US" dirty="0" err="1">
                <a:latin typeface="Preeti" pitchFamily="2" charset="0"/>
              </a:rPr>
              <a:t>Vof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cfPdf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uNtL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x'g</a:t>
            </a:r>
            <a:r>
              <a:rPr lang="en-US" dirty="0">
                <a:latin typeface="Preeti" pitchFamily="2" charset="0"/>
              </a:rPr>
              <a:t>]5 .</a:t>
            </a:r>
          </a:p>
        </p:txBody>
      </p:sp>
    </p:spTree>
    <p:extLst>
      <p:ext uri="{BB962C8B-B14F-4D97-AF65-F5344CB8AC3E}">
        <p14:creationId xmlns:p14="http://schemas.microsoft.com/office/powerpoint/2010/main" val="19946856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46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D842FDCD-4065-4E49-802B-C5579005C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A99B74-7A65-4A5F-9F0C-551A89AF1B6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308" y="1146264"/>
            <a:ext cx="3208888" cy="4421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E0ED311-16ED-444F-818F-F29DF5E323A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412" y="1218292"/>
            <a:ext cx="3045958" cy="442141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26A9046-D432-45C8-99B1-44EA3CAB98FC}"/>
              </a:ext>
            </a:extLst>
          </p:cNvPr>
          <p:cNvSpPr txBox="1"/>
          <p:nvPr/>
        </p:nvSpPr>
        <p:spPr>
          <a:xfrm>
            <a:off x="1897932" y="554338"/>
            <a:ext cx="3143460" cy="100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200" dirty="0" err="1">
                <a:latin typeface="Himchuli" pitchFamily="2" charset="0"/>
              </a:rPr>
              <a:t>dxn</a:t>
            </a:r>
            <a:r>
              <a:rPr lang="en-US" sz="2200" dirty="0">
                <a:latin typeface="Himchuli" pitchFamily="2" charset="0"/>
              </a:rPr>
              <a:t> !(M </a:t>
            </a:r>
            <a:r>
              <a:rPr lang="en-US" sz="2200" dirty="0" err="1">
                <a:latin typeface="Himchuli" pitchFamily="2" charset="0"/>
              </a:rPr>
              <a:t>k|fljlws</a:t>
            </a:r>
            <a:r>
              <a:rPr lang="en-US" sz="2200" dirty="0">
                <a:latin typeface="Himchuli" pitchFamily="2" charset="0"/>
              </a:rPr>
              <a:t> </a:t>
            </a:r>
            <a:r>
              <a:rPr lang="en-US" sz="2200" dirty="0" err="1">
                <a:latin typeface="Himchuli" pitchFamily="2" charset="0"/>
              </a:rPr>
              <a:t>tyf</a:t>
            </a:r>
            <a:r>
              <a:rPr lang="en-US" sz="2200" dirty="0">
                <a:latin typeface="Himchuli" pitchFamily="2" charset="0"/>
              </a:rPr>
              <a:t> </a:t>
            </a:r>
            <a:r>
              <a:rPr lang="en-US" sz="2200" dirty="0" err="1">
                <a:latin typeface="Himchuli" pitchFamily="2" charset="0"/>
              </a:rPr>
              <a:t>Joj;flos</a:t>
            </a:r>
            <a:r>
              <a:rPr lang="en-US" sz="2200" dirty="0">
                <a:latin typeface="Himchuli" pitchFamily="2" charset="0"/>
              </a:rPr>
              <a:t> </a:t>
            </a:r>
            <a:r>
              <a:rPr lang="en-US" sz="2200" dirty="0" err="1">
                <a:latin typeface="Himchuli" pitchFamily="2" charset="0"/>
              </a:rPr>
              <a:t>lzIff</a:t>
            </a:r>
            <a:r>
              <a:rPr lang="en-US" sz="2200" dirty="0">
                <a:latin typeface="Himchuli" pitchFamily="2" charset="0"/>
              </a:rPr>
              <a:t> </a:t>
            </a:r>
            <a:r>
              <a:rPr lang="en-US" sz="2200" dirty="0" err="1">
                <a:latin typeface="Himchuli" pitchFamily="2" charset="0"/>
              </a:rPr>
              <a:t>jf</a:t>
            </a:r>
            <a:r>
              <a:rPr lang="en-US" sz="2200" dirty="0">
                <a:latin typeface="Himchuli" pitchFamily="2" charset="0"/>
              </a:rPr>
              <a:t> </a:t>
            </a:r>
            <a:r>
              <a:rPr lang="en-US" sz="2200" dirty="0" err="1">
                <a:latin typeface="Himchuli" pitchFamily="2" charset="0"/>
              </a:rPr>
              <a:t>tflnd</a:t>
            </a:r>
            <a:r>
              <a:rPr lang="en-US" sz="2200" dirty="0">
                <a:latin typeface="Himchuli" pitchFamily="2" charset="0"/>
              </a:rPr>
              <a:t> </a:t>
            </a:r>
            <a:r>
              <a:rPr lang="en-US" sz="2200" dirty="0" err="1">
                <a:latin typeface="Himchuli" pitchFamily="2" charset="0"/>
              </a:rPr>
              <a:t>lnPsf</a:t>
            </a:r>
            <a:r>
              <a:rPr lang="en-US" sz="2200" dirty="0">
                <a:latin typeface="Himchuli" pitchFamily="2" charset="0"/>
              </a:rPr>
              <a:t> ;</a:t>
            </a:r>
            <a:r>
              <a:rPr lang="en-US" sz="2200" dirty="0" err="1">
                <a:latin typeface="Himchuli" pitchFamily="2" charset="0"/>
              </a:rPr>
              <a:t>b:o</a:t>
            </a:r>
            <a:r>
              <a:rPr lang="en-US" sz="2200" dirty="0">
                <a:latin typeface="Himchuli" pitchFamily="2" charset="0"/>
              </a:rPr>
              <a:t> ;+</a:t>
            </a:r>
            <a:r>
              <a:rPr lang="en-US" sz="2200" dirty="0" err="1">
                <a:latin typeface="Himchuli" pitchFamily="2" charset="0"/>
              </a:rPr>
              <a:t>Vof</a:t>
            </a:r>
            <a:endParaRPr lang="en-US" sz="2200" dirty="0">
              <a:latin typeface="Himchuli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64473F-6F9F-4F7A-8AB9-4780F4644CC1}"/>
              </a:ext>
            </a:extLst>
          </p:cNvPr>
          <p:cNvSpPr txBox="1"/>
          <p:nvPr/>
        </p:nvSpPr>
        <p:spPr>
          <a:xfrm>
            <a:off x="1897932" y="5567680"/>
            <a:ext cx="3301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Preeti" pitchFamily="2" charset="0"/>
              </a:rPr>
              <a:t>dxn</a:t>
            </a:r>
            <a:r>
              <a:rPr lang="en-US" dirty="0">
                <a:latin typeface="Preeti" pitchFamily="2" charset="0"/>
              </a:rPr>
              <a:t> )( df kl/</a:t>
            </a:r>
            <a:r>
              <a:rPr lang="en-US" dirty="0" err="1">
                <a:latin typeface="Preeti" pitchFamily="2" charset="0"/>
              </a:rPr>
              <a:t>jf</a:t>
            </a:r>
            <a:r>
              <a:rPr lang="en-US" dirty="0">
                <a:latin typeface="Preeti" pitchFamily="2" charset="0"/>
              </a:rPr>
              <a:t>/sf ;</a:t>
            </a:r>
            <a:r>
              <a:rPr lang="en-US" dirty="0" err="1">
                <a:latin typeface="Preeti" pitchFamily="2" charset="0"/>
              </a:rPr>
              <a:t>b:o</a:t>
            </a:r>
            <a:r>
              <a:rPr lang="en-US" dirty="0">
                <a:latin typeface="Preeti" pitchFamily="2" charset="0"/>
              </a:rPr>
              <a:t> ;+</a:t>
            </a:r>
            <a:r>
              <a:rPr lang="en-US" dirty="0" err="1">
                <a:latin typeface="Preeti" pitchFamily="2" charset="0"/>
              </a:rPr>
              <a:t>Vof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eGbf</a:t>
            </a:r>
            <a:r>
              <a:rPr lang="en-US" dirty="0">
                <a:latin typeface="Preeti" pitchFamily="2" charset="0"/>
              </a:rPr>
              <a:t> a9L </a:t>
            </a:r>
            <a:r>
              <a:rPr lang="en-US" dirty="0" err="1">
                <a:latin typeface="Preeti" pitchFamily="2" charset="0"/>
              </a:rPr>
              <a:t>ePdf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uNtL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x'g</a:t>
            </a:r>
            <a:r>
              <a:rPr lang="en-US" dirty="0">
                <a:latin typeface="Preeti" pitchFamily="2" charset="0"/>
              </a:rPr>
              <a:t>]5 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C2EBEF-C752-43F2-9AA2-E6AB8E3F74A5}"/>
              </a:ext>
            </a:extLst>
          </p:cNvPr>
          <p:cNvSpPr txBox="1"/>
          <p:nvPr/>
        </p:nvSpPr>
        <p:spPr>
          <a:xfrm>
            <a:off x="6309560" y="567492"/>
            <a:ext cx="3206636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200" dirty="0" err="1">
                <a:latin typeface="Himchuli" pitchFamily="2" charset="0"/>
              </a:rPr>
              <a:t>dxn</a:t>
            </a:r>
            <a:r>
              <a:rPr lang="en-US" sz="2200" dirty="0">
                <a:latin typeface="Himchuli" pitchFamily="2" charset="0"/>
              </a:rPr>
              <a:t> @)M kl/</a:t>
            </a:r>
            <a:r>
              <a:rPr lang="en-US" sz="2200" dirty="0" err="1">
                <a:latin typeface="Himchuli" pitchFamily="2" charset="0"/>
              </a:rPr>
              <a:t>jf</a:t>
            </a:r>
            <a:r>
              <a:rPr lang="en-US" sz="2200" dirty="0">
                <a:latin typeface="Himchuli" pitchFamily="2" charset="0"/>
              </a:rPr>
              <a:t>/n] C0f</a:t>
            </a:r>
          </a:p>
          <a:p>
            <a:pPr algn="ctr">
              <a:lnSpc>
                <a:spcPct val="90000"/>
              </a:lnSpc>
            </a:pPr>
            <a:r>
              <a:rPr lang="en-US" sz="2200" dirty="0">
                <a:latin typeface="Himchuli" pitchFamily="2" charset="0"/>
              </a:rPr>
              <a:t>;'</a:t>
            </a:r>
            <a:r>
              <a:rPr lang="en-US" sz="2200" dirty="0" err="1">
                <a:latin typeface="Himchuli" pitchFamily="2" charset="0"/>
              </a:rPr>
              <a:t>ljwf</a:t>
            </a:r>
            <a:r>
              <a:rPr lang="en-US" sz="2200" dirty="0">
                <a:latin typeface="Himchuli" pitchFamily="2" charset="0"/>
              </a:rPr>
              <a:t> </a:t>
            </a:r>
            <a:r>
              <a:rPr lang="en-US" sz="2200" dirty="0" err="1">
                <a:latin typeface="Himchuli" pitchFamily="2" charset="0"/>
              </a:rPr>
              <a:t>lnPsf</a:t>
            </a:r>
            <a:r>
              <a:rPr lang="en-US" sz="2200" dirty="0">
                <a:latin typeface="Himchuli" pitchFamily="2" charset="0"/>
              </a:rPr>
              <a:t>] 5 &lt;</a:t>
            </a:r>
          </a:p>
        </p:txBody>
      </p:sp>
    </p:spTree>
    <p:extLst>
      <p:ext uri="{BB962C8B-B14F-4D97-AF65-F5344CB8AC3E}">
        <p14:creationId xmlns:p14="http://schemas.microsoft.com/office/powerpoint/2010/main" val="286649953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47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1B90CFB-4EE9-40AC-9FE5-10B28DE2AF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411" y="1074509"/>
            <a:ext cx="11327178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ADD NEW CASE (ADD MODE)</a:t>
            </a:r>
          </a:p>
          <a:p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d]g' l;:6daf6 3/kl/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/0fsf] nut ;+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k|j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ugf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{;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fy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Mangal" panose="02040503050203030202" pitchFamily="18" charset="0"/>
              </a:rPr>
              <a:t>Add Mode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8f6f OG6«L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Mangal" panose="02040503050203030202" pitchFamily="18" charset="0"/>
              </a:rPr>
              <a:t>STOP MODE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5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 6\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k'5f/df /x]sf]  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Mangal" panose="02040503050203030202" pitchFamily="18" charset="0"/>
              </a:rPr>
              <a:t>+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sign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u/L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Mangal" panose="02040503050203030202" pitchFamily="18" charset="0"/>
              </a:rPr>
              <a:t>Add Mode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SAVE CASE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 ;'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fdsf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nut ;+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o; j8fdf /x]sf ;Dk"0f{ 3/kl/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nut ;+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sngsf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;lsPkl5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lsof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],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yk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5}g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eGg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hfgsf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lbgsf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9999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gDa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n]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Vg'kb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{5 . of] n]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lv;s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]kl5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Program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n] 8f6f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Save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ug]{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]/ ;f]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Wg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Tolt a]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Yes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ug{' kb{5 .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8f6f OG6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«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u|fd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EDIT Mode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uO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e/]sf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/0fx? ;'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}{ x'g'x'G5 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}df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complete save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 6\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right top corner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/x]sf] 7f8f]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wsf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{df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press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u/L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advance to end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kb{5 .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5929508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48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1B90CFB-4EE9-40AC-9FE5-10B28DE2AF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411" y="705176"/>
            <a:ext cx="11327178" cy="5447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Partial Save 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3/kl/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/0fsf] nut ;+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Ps}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lbgdf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Ps} l5gdf ;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lsb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}5 .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o;sf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s]lx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lbg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nfUg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;S5 . nut ;+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}{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hfFbf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clxn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];Dd ;+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u/]sf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/0fx? ;'/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lIft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}{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hfg'kb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{5 . 3/kl/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/0fsf]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k|To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nx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nut ;+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sngsf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;lsPkl5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}m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System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Partial Save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{5 . t/ ;'k/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{h/n]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rfx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]sf] a]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nfdf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Partial Save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ug{'k/]df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top right corner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 7f8f]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wsf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{df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u/L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Partial Save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;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Sg'x'g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 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User Menu Button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"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SavePartial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Press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;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Sg'x'g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endParaRPr kumimoji="0" lang="en-US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STOP CASE (STOP MODE)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OG6«L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x?sf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;"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x]g{' k/]df,  OG6«L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eO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{;s]sf 3/kl/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/0fdf ;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Rofpg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k/]df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OG6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«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eO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{;s]sf 3/kl/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bf]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]l/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cj:yfdf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Pp6f d]6fpg' k/]df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Add mode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stop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kb{5 .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Mode Stop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ug{sf]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Tablet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sf] k'5f/df /x]sf]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Back button (     )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nfO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Ps k6s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lyRg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kb{5 . t/ of]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lyRg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cl3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Partial Save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Fully Save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;'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lglZrt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x'g'kb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{5 .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Back Button prese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 </a:t>
            </a:r>
            <a:r>
              <a:rPr lang="en-US" altLang="en-US" sz="2400" dirty="0">
                <a:solidFill>
                  <a:srgbClr val="FF0000"/>
                </a:solidFill>
              </a:rPr>
              <a:t>"________end Household Listing Entry ? _______"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a]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3/kl/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fdsf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O{G6«L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]zgaf6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aflx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Yes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];\,  3/kl/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/fdaf6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aflx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guO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Mode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dfq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Stop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ug]{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ug{' kb{5 .</a:t>
            </a:r>
            <a:endParaRPr lang="en-US" altLang="en-US" sz="2400" dirty="0">
              <a:solidFill>
                <a:srgbClr val="FF0000"/>
              </a:solidFill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endParaRPr kumimoji="0" lang="en-US" alt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5C37066A-BE1A-4D4A-9422-2EB2EAAE1282}"/>
              </a:ext>
            </a:extLst>
          </p:cNvPr>
          <p:cNvSpPr/>
          <p:nvPr/>
        </p:nvSpPr>
        <p:spPr>
          <a:xfrm rot="16200000">
            <a:off x="4849864" y="4483811"/>
            <a:ext cx="339471" cy="27867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41412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49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1B90CFB-4EE9-40AC-9FE5-10B28DE2AF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411" y="1045192"/>
            <a:ext cx="11327178" cy="3570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EDIT CASE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OG6«L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x?sf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;"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x]g{' k/]df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OG6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«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eO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{;s]sf 3/kl/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/0fdf ;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Rofpg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k/]df /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application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8f6f OG6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«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 df]8df 5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stop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ug{'kb{5 /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h'g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8f6f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Edit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ug]{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To;df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kb{5 .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8f6f OG6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«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u|fd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EDIT Mode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uO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e/]sf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/0fx? ;'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}{ x'g'x'G5 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}df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complete save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 6\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right top corner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/x]sf] 7f8f]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wsf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-    _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press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u/L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advance to end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kb{5 .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endParaRPr kumimoji="0" lang="en-US" alt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DELETE CASE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algn="just"/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o; cl3 OG6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«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d]6fpg' 5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/ 8f6f OG6«L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zgsf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df]8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STOP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kb{5 .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h'g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8f6f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delete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ug{'kg]{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To;nfO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select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u/]/ Psl5g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Hold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];\ /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delete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select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];\ .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o;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u0fs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;'k/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{h/n] nut d]6fpg ;Sg] 5}g . nut d]6fpg' k/]sf] v08df s]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nut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Joj:yfkgsf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b:on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dfq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d]6fpg ;Sg]5 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6604A928-609C-461B-A01A-2E3495910D9A}"/>
              </a:ext>
            </a:extLst>
          </p:cNvPr>
          <p:cNvSpPr/>
          <p:nvPr/>
        </p:nvSpPr>
        <p:spPr>
          <a:xfrm rot="16200000">
            <a:off x="2933700" y="8837295"/>
            <a:ext cx="170180" cy="13970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375EFEA-5EAE-4D46-97B0-9A23FE3D0363}"/>
              </a:ext>
            </a:extLst>
          </p:cNvPr>
          <p:cNvCxnSpPr>
            <a:cxnSpLocks/>
          </p:cNvCxnSpPr>
          <p:nvPr/>
        </p:nvCxnSpPr>
        <p:spPr>
          <a:xfrm>
            <a:off x="5731626" y="2617334"/>
            <a:ext cx="0" cy="268382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89C5C49-CCDD-4384-A73E-95F7326EDDA4}"/>
              </a:ext>
            </a:extLst>
          </p:cNvPr>
          <p:cNvCxnSpPr/>
          <p:nvPr/>
        </p:nvCxnSpPr>
        <p:spPr>
          <a:xfrm>
            <a:off x="9677400" y="9864725"/>
            <a:ext cx="0" cy="152400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ysDash"/>
            <a:miter lim="800000"/>
            <a:tailEnd type="none"/>
          </a:ln>
          <a:effectLst/>
        </p:spPr>
      </p:cxnSp>
    </p:spTree>
    <p:extLst>
      <p:ext uri="{BB962C8B-B14F-4D97-AF65-F5344CB8AC3E}">
        <p14:creationId xmlns:p14="http://schemas.microsoft.com/office/powerpoint/2010/main" val="21550635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50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67A2BD-5F7B-446A-A533-404BCF9BD2D1}"/>
              </a:ext>
            </a:extLst>
          </p:cNvPr>
          <p:cNvSpPr txBox="1"/>
          <p:nvPr/>
        </p:nvSpPr>
        <p:spPr>
          <a:xfrm>
            <a:off x="715190" y="664143"/>
            <a:ext cx="110152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3/kl/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fdsf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zgdf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User's Button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x?</a:t>
            </a:r>
            <a:endParaRPr lang="en-US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63EF45-C6D0-431D-9D18-437A34A231FB}"/>
              </a:ext>
            </a:extLst>
          </p:cNvPr>
          <p:cNvSpPr txBox="1"/>
          <p:nvPr/>
        </p:nvSpPr>
        <p:spPr>
          <a:xfrm>
            <a:off x="804404" y="1060186"/>
            <a:ext cx="1083682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lang="en-US" altLang="en-US" sz="2800" b="1" dirty="0">
                <a:latin typeface="Himchuli" pitchFamily="2" charset="0"/>
              </a:rPr>
              <a:t>;+:</a:t>
            </a:r>
            <a:r>
              <a:rPr lang="en-US" altLang="en-US" sz="2800" b="1" dirty="0" err="1">
                <a:latin typeface="Himchuli" pitchFamily="2" charset="0"/>
              </a:rPr>
              <a:t>yfut</a:t>
            </a:r>
            <a:r>
              <a:rPr lang="en-US" altLang="en-US" sz="2800" b="1" dirty="0">
                <a:latin typeface="Himchuli" pitchFamily="2" charset="0"/>
              </a:rPr>
              <a:t> 3/kl/</a:t>
            </a:r>
            <a:r>
              <a:rPr lang="en-US" altLang="en-US" sz="2800" b="1" dirty="0" err="1">
                <a:latin typeface="Himchuli" pitchFamily="2" charset="0"/>
              </a:rPr>
              <a:t>jf</a:t>
            </a:r>
            <a:r>
              <a:rPr lang="en-US" altLang="en-US" sz="2800" b="1" dirty="0">
                <a:latin typeface="Himchuli" pitchFamily="2" charset="0"/>
              </a:rPr>
              <a:t>/sf] ;'</a:t>
            </a:r>
            <a:r>
              <a:rPr lang="en-US" altLang="en-US" sz="2800" b="1" dirty="0" err="1">
                <a:latin typeface="Himchuli" pitchFamily="2" charset="0"/>
              </a:rPr>
              <a:t>rLs</a:t>
            </a:r>
            <a:r>
              <a:rPr lang="en-US" altLang="en-US" sz="2800" b="1" dirty="0">
                <a:latin typeface="Himchuli" pitchFamily="2" charset="0"/>
              </a:rPr>
              <a:t>/0f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imchuli" pitchFamily="2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;+: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yfut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;"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;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fdfGo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;"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rLs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}{ u/]sf] ;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dodf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ldNg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5}g . 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5fqfaf;, j[4f&gt;d, sf/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fuf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/, 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Jof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/]s h:tf ;+: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yfut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a;f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kl/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;"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rLs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;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fdfGo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;"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rLs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;lsPkl5 ug{' kg]{5 . 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t;y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{, ;+: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yfut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kl/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;"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rLs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8fo/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Ldf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sfuhL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k|ZgfjnLdf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l6kf]6 u/L ;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fdfGo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;"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rLs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;lsPkl5 O{G6«L ug{' kb{5 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2B52A7-DDD6-4526-A17E-FBA18166B7C7}"/>
              </a:ext>
            </a:extLst>
          </p:cNvPr>
          <p:cNvSpPr txBox="1"/>
          <p:nvPr/>
        </p:nvSpPr>
        <p:spPr>
          <a:xfrm>
            <a:off x="804404" y="3429000"/>
            <a:ext cx="10836825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lang="en-US" altLang="en-US" sz="28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3/kl/</a:t>
            </a:r>
            <a:r>
              <a:rPr lang="en-US" altLang="en-US" sz="2800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altLang="en-US" sz="28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/df </a:t>
            </a:r>
            <a:r>
              <a:rPr lang="en-US" altLang="en-US" sz="2800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k'Ubf</a:t>
            </a:r>
            <a:r>
              <a:rPr lang="en-US" altLang="en-US" sz="28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altLang="en-US" sz="2800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altLang="en-US" sz="28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altLang="en-US" sz="2800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lbg</a:t>
            </a:r>
            <a:r>
              <a:rPr lang="en-US" altLang="en-US" sz="28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altLang="en-US" sz="2800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</a:t>
            </a:r>
            <a:r>
              <a:rPr lang="en-US" altLang="en-US" sz="28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altLang="en-US" sz="2800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ge</a:t>
            </a:r>
            <a:r>
              <a:rPr lang="en-US" altLang="en-US" sz="28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]l6Psf] </a:t>
            </a:r>
            <a:r>
              <a:rPr lang="en-US" altLang="en-US" sz="2800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cj:yfdf</a:t>
            </a:r>
            <a:r>
              <a:rPr lang="en-US" altLang="en-US" sz="28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s] ug]{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imchuli" pitchFamily="2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3/kl/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/df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k'Ubf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3/df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a;f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 ug]{ kl/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 ;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b:o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e]6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],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ce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m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egf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Ps 3/df Ps 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a9L kl/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a;f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 u/]sf] 5 / To; 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dWo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Ps kl/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e]6 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ePg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pQm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kl/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kl/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d"nLsf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n]Vg] 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dxn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-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dxn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*_ ;Dd OG6|L ug]{ / kl/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d"nLsf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n]Vg] 7fpFdf </a:t>
            </a:r>
            <a:r>
              <a:rPr lang="en-US" altLang="en-US" dirty="0"/>
              <a:t> </a:t>
            </a:r>
            <a:r>
              <a:rPr lang="en-US" altLang="en-US" b="1" dirty="0"/>
              <a:t>"REVISIT"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n]Vg] . ;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DalGwt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u0fgf If]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qdf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altLang="en-US" sz="2400" b="1" dirty="0"/>
              <a:t>REVISIT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u/]/ k'/f ug{'kg]{ 3/kl/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x?sf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;"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rL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x]g{' k/]df  </a:t>
            </a:r>
            <a:r>
              <a:rPr lang="en-US" altLang="en-US" sz="2400" b="1" dirty="0"/>
              <a:t>Button</a:t>
            </a:r>
            <a:r>
              <a:rPr lang="en-US" altLang="en-US" sz="3600" b="1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u/L ;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DalGwt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/df 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;lsG5 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565117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51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67A2BD-5F7B-446A-A533-404BCF9BD2D1}"/>
              </a:ext>
            </a:extLst>
          </p:cNvPr>
          <p:cNvSpPr txBox="1"/>
          <p:nvPr/>
        </p:nvSpPr>
        <p:spPr>
          <a:xfrm>
            <a:off x="715190" y="664143"/>
            <a:ext cx="110152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3/kl/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fdsf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zgdf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User's Button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x?</a:t>
            </a:r>
            <a:endParaRPr lang="en-US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63EF45-C6D0-431D-9D18-437A34A231FB}"/>
              </a:ext>
            </a:extLst>
          </p:cNvPr>
          <p:cNvSpPr txBox="1"/>
          <p:nvPr/>
        </p:nvSpPr>
        <p:spPr>
          <a:xfrm>
            <a:off x="715190" y="1212435"/>
            <a:ext cx="10836825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lang="en-US" altLang="en-US" sz="28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3/kl/</a:t>
            </a:r>
            <a:r>
              <a:rPr lang="en-US" altLang="en-US" sz="2800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altLang="en-US" sz="28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/df </a:t>
            </a:r>
            <a:r>
              <a:rPr lang="en-US" altLang="en-US" sz="2800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k'Ubf</a:t>
            </a:r>
            <a:r>
              <a:rPr lang="en-US" altLang="en-US" sz="28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altLang="en-US" sz="2800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altLang="en-US" sz="28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altLang="en-US" sz="2800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lbg</a:t>
            </a:r>
            <a:r>
              <a:rPr lang="en-US" altLang="en-US" sz="28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altLang="en-US" sz="2800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</a:t>
            </a:r>
            <a:r>
              <a:rPr lang="en-US" altLang="en-US" sz="28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altLang="en-US" sz="2800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ge</a:t>
            </a:r>
            <a:r>
              <a:rPr lang="en-US" altLang="en-US" sz="28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]l6Psf] </a:t>
            </a:r>
            <a:r>
              <a:rPr lang="en-US" altLang="en-US" sz="2800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cj:yfdf</a:t>
            </a:r>
            <a:r>
              <a:rPr lang="en-US" altLang="en-US" sz="28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s] ug]{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imchuli" pitchFamily="2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3/kl/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/df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k'Ubf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3/df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a;f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 ug]{ kl/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 ;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b:o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e]6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],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ce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m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egf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Ps 3/df Ps 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a9L kl/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a;f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 u/]sf] 5 / To; 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dWo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Ps kl/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e]6 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ePg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pQm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kl/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kl/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d"nLsf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n]Vg] 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dxn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-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dxn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*_ ;Dd OG6|L ug]{ / kl/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d"nLsf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n]Vg] 7fpFdf </a:t>
            </a:r>
            <a:r>
              <a:rPr lang="en-US" altLang="en-US" dirty="0"/>
              <a:t> </a:t>
            </a:r>
            <a:r>
              <a:rPr lang="en-US" altLang="en-US" b="1" dirty="0"/>
              <a:t>"REVISIT"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n]Vg] . ;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DalGwt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u0fgf If]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qdf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altLang="en-US" sz="2400" b="1" dirty="0"/>
              <a:t>REVISIT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u/]/ k'/f ug{'kg]{ 3/kl/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x?sf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;"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rL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x]g{' k/]df  </a:t>
            </a:r>
            <a:r>
              <a:rPr lang="en-US" altLang="en-US" sz="2400" b="1" dirty="0"/>
              <a:t>Button</a:t>
            </a:r>
            <a:r>
              <a:rPr lang="en-US" altLang="en-US" sz="3600" b="1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u/L ;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DalGwt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/df </a:t>
            </a:r>
            <a:r>
              <a:rPr lang="en-US" alt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alt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;lsG5 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472811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52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67A2BD-5F7B-446A-A533-404BCF9BD2D1}"/>
              </a:ext>
            </a:extLst>
          </p:cNvPr>
          <p:cNvSpPr txBox="1"/>
          <p:nvPr/>
        </p:nvSpPr>
        <p:spPr>
          <a:xfrm>
            <a:off x="715190" y="664143"/>
            <a:ext cx="110152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3/kl/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fdsf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zgdf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User's Button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x?</a:t>
            </a: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F976B8-3A04-45C6-972A-9459D6067BC6}"/>
              </a:ext>
            </a:extLst>
          </p:cNvPr>
          <p:cNvSpPr txBox="1"/>
          <p:nvPr/>
        </p:nvSpPr>
        <p:spPr>
          <a:xfrm>
            <a:off x="715190" y="1212435"/>
            <a:ext cx="10689671" cy="3300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Language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g]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kfnL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c+u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|]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hL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efiffdf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kl/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jt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{g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Calculator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SofNs'n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]6/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v'Ng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</a:pPr>
            <a:r>
              <a:rPr lang="en-U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SavePartial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k|To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nfO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{g OG6«L ;lsPkl5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automatically Partial Save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To;afx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 of]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clxn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hxfF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;Dd nut ;+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ToxfF;Ddsf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Partial Save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2413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53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67A2BD-5F7B-446A-A533-404BCF9BD2D1}"/>
              </a:ext>
            </a:extLst>
          </p:cNvPr>
          <p:cNvSpPr txBox="1"/>
          <p:nvPr/>
        </p:nvSpPr>
        <p:spPr>
          <a:xfrm>
            <a:off x="715190" y="664143"/>
            <a:ext cx="110152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3/kl/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fdsf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zgdf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User's Button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x?</a:t>
            </a: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F976B8-3A04-45C6-972A-9459D6067BC6}"/>
              </a:ext>
            </a:extLst>
          </p:cNvPr>
          <p:cNvSpPr txBox="1"/>
          <p:nvPr/>
        </p:nvSpPr>
        <p:spPr>
          <a:xfrm>
            <a:off x="715190" y="1212435"/>
            <a:ext cx="10689671" cy="4983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</a:pPr>
            <a:r>
              <a:rPr lang="en-U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Goto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Last Household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Partially save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data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gofF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yk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k/]df Ps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lkmN8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x'Fb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hfFbf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lgs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lg/z / ;do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nfUg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t;y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System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 g}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clGtddf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Joj:yf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ldnfPsf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 of]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Listing 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sf]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clGtdsf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x/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kmsf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dxndf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k'Ug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Warning Message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cfO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ljrdf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/f]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lsPsf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sf/0fa; Ps k6s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k'u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]g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k'gM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bf]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]/\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ofpg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kb{5 .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Show Last 10 Household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6\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u/]/ lnl:6Ësf]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;+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Psk6sdf Pp6f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dfq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lkmN8 b]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lvg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]n] o; cl3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nuQ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;+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ul/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x]g{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cfjZos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kg{ ;S5 . of]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Listing 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sf] OG6«L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kl5Nnf] !) j6f x/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kmsf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8f6f b]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vfpg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o;n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;'k/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nfO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nuQ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o; cl3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 / 3/kl/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lnl:6ª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ul/ ;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lsPsf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/x]5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x]g{ ;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xh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</a:p>
        </p:txBody>
      </p:sp>
    </p:spTree>
    <p:extLst>
      <p:ext uri="{BB962C8B-B14F-4D97-AF65-F5344CB8AC3E}">
        <p14:creationId xmlns:p14="http://schemas.microsoft.com/office/powerpoint/2010/main" val="369022390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54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67A2BD-5F7B-446A-A533-404BCF9BD2D1}"/>
              </a:ext>
            </a:extLst>
          </p:cNvPr>
          <p:cNvSpPr txBox="1"/>
          <p:nvPr/>
        </p:nvSpPr>
        <p:spPr>
          <a:xfrm>
            <a:off x="715190" y="664143"/>
            <a:ext cx="110152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3/kl/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fdsf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zgdf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User's Button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x?</a:t>
            </a: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F976B8-3A04-45C6-972A-9459D6067BC6}"/>
              </a:ext>
            </a:extLst>
          </p:cNvPr>
          <p:cNvSpPr txBox="1"/>
          <p:nvPr/>
        </p:nvSpPr>
        <p:spPr>
          <a:xfrm>
            <a:off x="715190" y="1212435"/>
            <a:ext cx="10689671" cy="2211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Show REVISIT HHLD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just"/>
            <a:r>
              <a:rPr lang="en-US" sz="2800" dirty="0">
                <a:latin typeface="Preeti" pitchFamily="2" charset="0"/>
                <a:cs typeface="Mangal" panose="02040503050203030202" pitchFamily="18" charset="0"/>
              </a:rPr>
              <a:t>3/kl/</a:t>
            </a:r>
            <a:r>
              <a:rPr lang="en-US" sz="2800" dirty="0" err="1">
                <a:latin typeface="Preeti" pitchFamily="2" charset="0"/>
                <a:cs typeface="Mangal" panose="02040503050203030202" pitchFamily="18" charset="0"/>
              </a:rPr>
              <a:t>jf</a:t>
            </a:r>
            <a:r>
              <a:rPr lang="en-US" sz="2800" dirty="0">
                <a:latin typeface="Preeti" pitchFamily="2" charset="0"/>
                <a:cs typeface="Mangal" panose="02040503050203030202" pitchFamily="18" charset="0"/>
              </a:rPr>
              <a:t>/sf ;</a:t>
            </a:r>
            <a:r>
              <a:rPr lang="en-US" sz="2800" dirty="0" err="1">
                <a:latin typeface="Preeti" pitchFamily="2" charset="0"/>
                <a:cs typeface="Mangal" panose="02040503050203030202" pitchFamily="18" charset="0"/>
              </a:rPr>
              <a:t>b:ox</a:t>
            </a:r>
            <a:r>
              <a:rPr lang="en-US" sz="2800" dirty="0">
                <a:latin typeface="Preeti" pitchFamily="2" charset="0"/>
                <a:cs typeface="Mangal" panose="02040503050203030202" pitchFamily="18" charset="0"/>
              </a:rPr>
              <a:t>? e]6 </a:t>
            </a:r>
            <a:r>
              <a:rPr lang="en-US" sz="2800" dirty="0" err="1">
                <a:latin typeface="Preeti" pitchFamily="2" charset="0"/>
                <a:cs typeface="Mangal" panose="02040503050203030202" pitchFamily="18" charset="0"/>
              </a:rPr>
              <a:t>gePsf</a:t>
            </a:r>
            <a:r>
              <a:rPr lang="en-US" sz="2800" dirty="0">
                <a:latin typeface="Preeti" pitchFamily="2" charset="0"/>
                <a:cs typeface="Mangal" panose="02040503050203030202" pitchFamily="18" charset="0"/>
              </a:rPr>
              <a:t>] </a:t>
            </a:r>
            <a:r>
              <a:rPr lang="en-US" sz="2800" dirty="0" err="1">
                <a:latin typeface="Preeti" pitchFamily="2" charset="0"/>
                <a:cs typeface="Mangal" panose="02040503050203030202" pitchFamily="18" charset="0"/>
              </a:rPr>
              <a:t>cj:yfdf</a:t>
            </a:r>
            <a:r>
              <a:rPr lang="en-US" sz="2800" dirty="0">
                <a:latin typeface="Preeti" pitchFamily="2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latin typeface="Preeti" pitchFamily="2" charset="0"/>
                <a:cs typeface="Mangal" panose="02040503050203030202" pitchFamily="18" charset="0"/>
              </a:rPr>
              <a:t>k'g</a:t>
            </a:r>
            <a:r>
              <a:rPr lang="en-US" sz="2800" dirty="0">
                <a:latin typeface="Preeti" pitchFamily="2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latin typeface="Preeti" pitchFamily="2" charset="0"/>
                <a:cs typeface="Mangal" panose="02040503050203030202" pitchFamily="18" charset="0"/>
              </a:rPr>
              <a:t>ljj</a:t>
            </a:r>
            <a:r>
              <a:rPr lang="en-US" sz="2800" dirty="0">
                <a:latin typeface="Preeti" pitchFamily="2" charset="0"/>
                <a:cs typeface="Mangal" panose="02040503050203030202" pitchFamily="18" charset="0"/>
              </a:rPr>
              <a:t>/0f </a:t>
            </a:r>
            <a:r>
              <a:rPr lang="en-US" sz="2800" dirty="0" err="1">
                <a:latin typeface="Preeti" pitchFamily="2" charset="0"/>
                <a:cs typeface="Mangal" panose="02040503050203030202" pitchFamily="18" charset="0"/>
              </a:rPr>
              <a:t>lng</a:t>
            </a:r>
            <a:r>
              <a:rPr lang="en-US" sz="2800" dirty="0">
                <a:latin typeface="Preeti" pitchFamily="2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latin typeface="Preeti" pitchFamily="2" charset="0"/>
                <a:cs typeface="Mangal" panose="02040503050203030202" pitchFamily="18" charset="0"/>
              </a:rPr>
              <a:t>cfpg</a:t>
            </a:r>
            <a:r>
              <a:rPr lang="en-US" sz="2800" dirty="0">
                <a:latin typeface="Preeti" pitchFamily="2" charset="0"/>
                <a:cs typeface="Mangal" panose="02040503050203030202" pitchFamily="18" charset="0"/>
              </a:rPr>
              <a:t>' kg]{ </a:t>
            </a:r>
            <a:r>
              <a:rPr lang="en-US" sz="2800" dirty="0" err="1">
                <a:latin typeface="Preeti" pitchFamily="2" charset="0"/>
                <a:cs typeface="Mangal" panose="02040503050203030202" pitchFamily="18" charset="0"/>
              </a:rPr>
              <a:t>ePsf</a:t>
            </a:r>
            <a:r>
              <a:rPr lang="en-US" sz="2800" dirty="0">
                <a:latin typeface="Preeti" pitchFamily="2" charset="0"/>
                <a:cs typeface="Mangal" panose="02040503050203030202" pitchFamily="18" charset="0"/>
              </a:rPr>
              <a:t>]n] kl/</a:t>
            </a:r>
            <a:r>
              <a:rPr lang="en-US" sz="2800" dirty="0" err="1">
                <a:latin typeface="Preeti" pitchFamily="2" charset="0"/>
                <a:cs typeface="Mangal" panose="02040503050203030202" pitchFamily="18" charset="0"/>
              </a:rPr>
              <a:t>jf</a:t>
            </a:r>
            <a:r>
              <a:rPr lang="en-US" sz="2800" dirty="0">
                <a:latin typeface="Preeti" pitchFamily="2" charset="0"/>
                <a:cs typeface="Mangal" panose="02040503050203030202" pitchFamily="18" charset="0"/>
              </a:rPr>
              <a:t>/</a:t>
            </a:r>
            <a:r>
              <a:rPr lang="en-US" sz="2800" dirty="0" err="1">
                <a:latin typeface="Preeti" pitchFamily="2" charset="0"/>
                <a:cs typeface="Mangal" panose="02040503050203030202" pitchFamily="18" charset="0"/>
              </a:rPr>
              <a:t>d"nsf</a:t>
            </a:r>
            <a:r>
              <a:rPr lang="en-US" sz="2800" dirty="0">
                <a:latin typeface="Preeti" pitchFamily="2" charset="0"/>
                <a:cs typeface="Mangal" panose="02040503050203030202" pitchFamily="18" charset="0"/>
              </a:rPr>
              <a:t>] </a:t>
            </a:r>
            <a:r>
              <a:rPr lang="en-US" sz="2800" dirty="0" err="1">
                <a:latin typeface="Preeti" pitchFamily="2" charset="0"/>
                <a:cs typeface="Mangal" panose="02040503050203030202" pitchFamily="18" charset="0"/>
              </a:rPr>
              <a:t>gfd</a:t>
            </a:r>
            <a:r>
              <a:rPr lang="en-US" sz="2800" dirty="0">
                <a:latin typeface="Preeti" pitchFamily="2" charset="0"/>
                <a:cs typeface="Mangal" panose="02040503050203030202" pitchFamily="18" charset="0"/>
              </a:rPr>
              <a:t> n]Vg] :</a:t>
            </a:r>
            <a:r>
              <a:rPr lang="en-US" sz="2800" dirty="0" err="1">
                <a:latin typeface="Preeti" pitchFamily="2" charset="0"/>
                <a:cs typeface="Mangal" panose="02040503050203030202" pitchFamily="18" charset="0"/>
              </a:rPr>
              <a:t>yfgdf</a:t>
            </a:r>
            <a:r>
              <a:rPr lang="en-US" sz="2800" dirty="0">
                <a:latin typeface="Preeti" pitchFamily="2" charset="0"/>
                <a:cs typeface="Mangal" panose="02040503050203030202" pitchFamily="18" charset="0"/>
              </a:rPr>
              <a:t> </a:t>
            </a:r>
            <a:r>
              <a:rPr lang="en-US" sz="2000" b="1" dirty="0">
                <a:solidFill>
                  <a:srgbClr val="FF0000"/>
                </a:solidFill>
              </a:rPr>
              <a:t>REVISIT</a:t>
            </a:r>
            <a:r>
              <a:rPr lang="en-US" sz="2000" dirty="0"/>
              <a:t> </a:t>
            </a:r>
            <a:r>
              <a:rPr lang="en-US" sz="2800" dirty="0">
                <a:latin typeface="Preeti" pitchFamily="2" charset="0"/>
                <a:cs typeface="Mangal" panose="02040503050203030202" pitchFamily="18" charset="0"/>
              </a:rPr>
              <a:t>n]</a:t>
            </a:r>
            <a:r>
              <a:rPr lang="en-US" sz="2800" dirty="0" err="1">
                <a:latin typeface="Preeti" pitchFamily="2" charset="0"/>
                <a:cs typeface="Mangal" panose="02040503050203030202" pitchFamily="18" charset="0"/>
              </a:rPr>
              <a:t>vL</a:t>
            </a:r>
            <a:r>
              <a:rPr lang="en-US" sz="2800" dirty="0">
                <a:latin typeface="Preeti" pitchFamily="2" charset="0"/>
                <a:cs typeface="Mangal" panose="02040503050203030202" pitchFamily="18" charset="0"/>
              </a:rPr>
              <a:t> cuf8L a9]sf] </a:t>
            </a:r>
            <a:r>
              <a:rPr lang="en-US" sz="2800" dirty="0" err="1">
                <a:latin typeface="Preeti" pitchFamily="2" charset="0"/>
                <a:cs typeface="Mangal" panose="02040503050203030202" pitchFamily="18" charset="0"/>
              </a:rPr>
              <a:t>cj:yfdf</a:t>
            </a:r>
            <a:r>
              <a:rPr lang="en-US" sz="2800" dirty="0">
                <a:latin typeface="Preeti" pitchFamily="2" charset="0"/>
                <a:cs typeface="Mangal" panose="02040503050203030202" pitchFamily="18" charset="0"/>
              </a:rPr>
              <a:t> ;</a:t>
            </a:r>
            <a:r>
              <a:rPr lang="en-US" sz="2800" dirty="0" err="1">
                <a:latin typeface="Preeti" pitchFamily="2" charset="0"/>
                <a:cs typeface="Mangal" panose="02040503050203030202" pitchFamily="18" charset="0"/>
              </a:rPr>
              <a:t>DalGwt</a:t>
            </a:r>
            <a:r>
              <a:rPr lang="en-US" sz="2800" dirty="0">
                <a:latin typeface="Preeti" pitchFamily="2" charset="0"/>
                <a:cs typeface="Mangal" panose="02040503050203030202" pitchFamily="18" charset="0"/>
              </a:rPr>
              <a:t> u0fgf If]q e/</a:t>
            </a:r>
            <a:r>
              <a:rPr lang="en-US" sz="2800" dirty="0" err="1">
                <a:latin typeface="Preeti" pitchFamily="2" charset="0"/>
                <a:cs typeface="Mangal" panose="02040503050203030202" pitchFamily="18" charset="0"/>
              </a:rPr>
              <a:t>Ldf</a:t>
            </a:r>
            <a:r>
              <a:rPr lang="en-US" sz="2800" dirty="0">
                <a:latin typeface="Preeti" pitchFamily="2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REVISIT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Preeti" pitchFamily="2" charset="0"/>
                <a:cs typeface="Mangal" panose="02040503050203030202" pitchFamily="18" charset="0"/>
              </a:rPr>
              <a:t>ug{'kg]{ 3/kl/</a:t>
            </a:r>
            <a:r>
              <a:rPr lang="en-US" sz="2800" dirty="0" err="1">
                <a:latin typeface="Preeti" pitchFamily="2" charset="0"/>
                <a:cs typeface="Mangal" panose="02040503050203030202" pitchFamily="18" charset="0"/>
              </a:rPr>
              <a:t>jf</a:t>
            </a:r>
            <a:r>
              <a:rPr lang="en-US" sz="2800" dirty="0">
                <a:latin typeface="Preeti" pitchFamily="2" charset="0"/>
                <a:cs typeface="Mangal" panose="02040503050203030202" pitchFamily="18" charset="0"/>
              </a:rPr>
              <a:t>/ </a:t>
            </a:r>
            <a:r>
              <a:rPr lang="en-US" sz="2800" dirty="0" err="1">
                <a:latin typeface="Preeti" pitchFamily="2" charset="0"/>
                <a:cs typeface="Mangal" panose="02040503050203030202" pitchFamily="18" charset="0"/>
              </a:rPr>
              <a:t>s'g</a:t>
            </a:r>
            <a:r>
              <a:rPr lang="en-US" sz="2800" dirty="0">
                <a:latin typeface="Preeti" pitchFamily="2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latin typeface="Preeti" pitchFamily="2" charset="0"/>
                <a:cs typeface="Mangal" panose="02040503050203030202" pitchFamily="18" charset="0"/>
              </a:rPr>
              <a:t>s'g</a:t>
            </a:r>
            <a:r>
              <a:rPr lang="en-US" sz="2800" dirty="0">
                <a:latin typeface="Preeti" pitchFamily="2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latin typeface="Preeti" pitchFamily="2" charset="0"/>
                <a:cs typeface="Mangal" panose="02040503050203030202" pitchFamily="18" charset="0"/>
              </a:rPr>
              <a:t>xf</a:t>
            </a:r>
            <a:r>
              <a:rPr lang="en-US" sz="2800" dirty="0">
                <a:latin typeface="Preeti" pitchFamily="2" charset="0"/>
                <a:cs typeface="Mangal" panose="02040503050203030202" pitchFamily="18" charset="0"/>
              </a:rPr>
              <a:t>]  </a:t>
            </a:r>
            <a:r>
              <a:rPr lang="en-US" sz="2800" dirty="0" err="1">
                <a:latin typeface="Preeti" pitchFamily="2" charset="0"/>
                <a:cs typeface="Mangal" panose="02040503050203030202" pitchFamily="18" charset="0"/>
              </a:rPr>
              <a:t>egL</a:t>
            </a:r>
            <a:r>
              <a:rPr lang="en-US" sz="2800" dirty="0">
                <a:latin typeface="Preeti" pitchFamily="2" charset="0"/>
                <a:cs typeface="Mangal" panose="02040503050203030202" pitchFamily="18" charset="0"/>
              </a:rPr>
              <a:t> x]g{sf] </a:t>
            </a:r>
            <a:r>
              <a:rPr lang="en-US" sz="2800" dirty="0" err="1">
                <a:latin typeface="Preeti" pitchFamily="2" charset="0"/>
                <a:cs typeface="Mangal" panose="02040503050203030202" pitchFamily="18" charset="0"/>
              </a:rPr>
              <a:t>nflu</a:t>
            </a:r>
            <a:r>
              <a:rPr lang="en-US" sz="2800" dirty="0">
                <a:latin typeface="Preeti" pitchFamily="2" charset="0"/>
                <a:cs typeface="Mangal" panose="02040503050203030202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 </a:t>
            </a:r>
            <a:r>
              <a:rPr lang="en-US" sz="2800" dirty="0">
                <a:latin typeface="Preeti" pitchFamily="2" charset="0"/>
                <a:cs typeface="Mangal" panose="02040503050203030202" pitchFamily="18" charset="0"/>
              </a:rPr>
              <a:t>df </a:t>
            </a:r>
            <a:r>
              <a:rPr lang="en-US" sz="2800" dirty="0" err="1">
                <a:latin typeface="Preeti" pitchFamily="2" charset="0"/>
                <a:cs typeface="Mangal" panose="02040503050203030202" pitchFamily="18" charset="0"/>
              </a:rPr>
              <a:t>lSns</a:t>
            </a:r>
            <a:r>
              <a:rPr lang="en-US" sz="2800" dirty="0">
                <a:latin typeface="Preeti" pitchFamily="2" charset="0"/>
                <a:cs typeface="Mangal" panose="02040503050203030202" pitchFamily="18" charset="0"/>
              </a:rPr>
              <a:t> ug{'kg]{5 . ;</a:t>
            </a:r>
            <a:r>
              <a:rPr lang="en-US" sz="2800" dirty="0" err="1">
                <a:latin typeface="Preeti" pitchFamily="2" charset="0"/>
                <a:cs typeface="Mangal" panose="02040503050203030202" pitchFamily="18" charset="0"/>
              </a:rPr>
              <a:t>fy</a:t>
            </a:r>
            <a:r>
              <a:rPr lang="en-US" sz="2800" dirty="0">
                <a:latin typeface="Preeti" pitchFamily="2" charset="0"/>
                <a:cs typeface="Mangal" panose="02040503050203030202" pitchFamily="18" charset="0"/>
              </a:rPr>
              <a:t>}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Revisit</a:t>
            </a:r>
            <a:r>
              <a:rPr lang="en-US" sz="2800" dirty="0">
                <a:latin typeface="Preeti" pitchFamily="2" charset="0"/>
                <a:cs typeface="Mangal" panose="02040503050203030202" pitchFamily="18" charset="0"/>
              </a:rPr>
              <a:t> ug{'kg]{ 3/kl/</a:t>
            </a:r>
            <a:r>
              <a:rPr lang="en-US" sz="2800" dirty="0" err="1">
                <a:latin typeface="Preeti" pitchFamily="2" charset="0"/>
                <a:cs typeface="Mangal" panose="02040503050203030202" pitchFamily="18" charset="0"/>
              </a:rPr>
              <a:t>jf</a:t>
            </a:r>
            <a:r>
              <a:rPr lang="en-US" sz="2800" dirty="0">
                <a:latin typeface="Preeti" pitchFamily="2" charset="0"/>
                <a:cs typeface="Mangal" panose="02040503050203030202" pitchFamily="18" charset="0"/>
              </a:rPr>
              <a:t>/ 5fGof] </a:t>
            </a:r>
            <a:r>
              <a:rPr lang="en-US" sz="2800" dirty="0" err="1">
                <a:latin typeface="Preeti" pitchFamily="2" charset="0"/>
                <a:cs typeface="Mangal" panose="02040503050203030202" pitchFamily="18" charset="0"/>
              </a:rPr>
              <a:t>To;sf</a:t>
            </a:r>
            <a:r>
              <a:rPr lang="en-US" sz="2800" dirty="0">
                <a:latin typeface="Preeti" pitchFamily="2" charset="0"/>
                <a:cs typeface="Mangal" panose="02040503050203030202" pitchFamily="18" charset="0"/>
              </a:rPr>
              <a:t>] </a:t>
            </a:r>
            <a:r>
              <a:rPr lang="en-US" sz="2800" dirty="0" err="1">
                <a:latin typeface="Preeti" pitchFamily="2" charset="0"/>
                <a:cs typeface="Mangal" panose="02040503050203030202" pitchFamily="18" charset="0"/>
              </a:rPr>
              <a:t>ljj</a:t>
            </a:r>
            <a:r>
              <a:rPr lang="en-US" sz="2800" dirty="0">
                <a:latin typeface="Preeti" pitchFamily="2" charset="0"/>
                <a:cs typeface="Mangal" panose="02040503050203030202" pitchFamily="18" charset="0"/>
              </a:rPr>
              <a:t>/0f </a:t>
            </a:r>
            <a:r>
              <a:rPr lang="en-US" sz="2800" dirty="0" err="1">
                <a:latin typeface="Preeti" pitchFamily="2" charset="0"/>
                <a:cs typeface="Mangal" panose="02040503050203030202" pitchFamily="18" charset="0"/>
              </a:rPr>
              <a:t>eg</a:t>
            </a:r>
            <a:r>
              <a:rPr lang="en-US" sz="2800" dirty="0">
                <a:latin typeface="Preeti" pitchFamily="2" charset="0"/>
                <a:cs typeface="Mangal" panose="02040503050203030202" pitchFamily="18" charset="0"/>
              </a:rPr>
              <a:t>{sf] </a:t>
            </a:r>
            <a:r>
              <a:rPr lang="en-US" sz="2800" dirty="0" err="1">
                <a:latin typeface="Preeti" pitchFamily="2" charset="0"/>
                <a:cs typeface="Mangal" panose="02040503050203030202" pitchFamily="18" charset="0"/>
              </a:rPr>
              <a:t>nflu</a:t>
            </a:r>
            <a:r>
              <a:rPr lang="en-US" sz="2800" dirty="0">
                <a:latin typeface="Preeti" pitchFamily="2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latin typeface="Preeti" pitchFamily="2" charset="0"/>
                <a:cs typeface="Mangal" panose="02040503050203030202" pitchFamily="18" charset="0"/>
              </a:rPr>
              <a:t>Tolx</a:t>
            </a:r>
            <a:r>
              <a:rPr lang="en-US" sz="2800" dirty="0">
                <a:latin typeface="Preeti" pitchFamily="2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latin typeface="Preeti" pitchFamily="2" charset="0"/>
                <a:cs typeface="Mangal" panose="02040503050203030202" pitchFamily="18" charset="0"/>
              </a:rPr>
              <a:t>nfO</a:t>
            </a:r>
            <a:r>
              <a:rPr lang="en-US" sz="2800" dirty="0">
                <a:latin typeface="Preeti" pitchFamily="2" charset="0"/>
                <a:cs typeface="Mangal" panose="02040503050203030202" pitchFamily="18" charset="0"/>
              </a:rPr>
              <a:t>{</a:t>
            </a:r>
            <a:r>
              <a:rPr lang="en-US" sz="2800" dirty="0" err="1">
                <a:latin typeface="Preeti" pitchFamily="2" charset="0"/>
                <a:cs typeface="Mangal" panose="02040503050203030202" pitchFamily="18" charset="0"/>
              </a:rPr>
              <a:t>gdf</a:t>
            </a:r>
            <a:r>
              <a:rPr lang="en-US" sz="2800" dirty="0">
                <a:latin typeface="Preeti" pitchFamily="2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latin typeface="Preeti" pitchFamily="2" charset="0"/>
                <a:cs typeface="Mangal" panose="02040503050203030202" pitchFamily="18" charset="0"/>
              </a:rPr>
              <a:t>hfg</a:t>
            </a:r>
            <a:r>
              <a:rPr lang="en-US" sz="2800" dirty="0">
                <a:latin typeface="Preeti" pitchFamily="2" charset="0"/>
                <a:cs typeface="Mangal" panose="02040503050203030202" pitchFamily="18" charset="0"/>
              </a:rPr>
              <a:t>]5 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214264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55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0EF89F-5475-4761-827C-A0019B6E0DBA}"/>
              </a:ext>
            </a:extLst>
          </p:cNvPr>
          <p:cNvSpPr txBox="1"/>
          <p:nvPr/>
        </p:nvSpPr>
        <p:spPr>
          <a:xfrm>
            <a:off x="636814" y="788516"/>
            <a:ext cx="111589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3/kl/</a:t>
            </a:r>
            <a:r>
              <a:rPr lang="en-US" sz="28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8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8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8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fdsf</a:t>
            </a:r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</a:t>
            </a:r>
            <a:r>
              <a:rPr lang="en-US" sz="28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fdGoh:otf</a:t>
            </a:r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8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DaGwL</a:t>
            </a:r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-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3/kl/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fdGoh:otf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DaGwL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0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x]g{sf] </a:t>
            </a:r>
            <a:r>
              <a:rPr lang="en-US" sz="20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0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nut ;+</a:t>
            </a:r>
            <a:r>
              <a:rPr lang="en-US" sz="20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0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k'l:tsfsf</a:t>
            </a:r>
            <a:r>
              <a:rPr lang="en-US" sz="20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====== k]h x]g{'</a:t>
            </a:r>
            <a:r>
              <a:rPr lang="en-US" sz="20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0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0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</a:t>
            </a:r>
            <a:r>
              <a:rPr lang="en-US" sz="20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_</a:t>
            </a:r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58FD70-19C8-4695-B0EF-36829191596E}"/>
              </a:ext>
            </a:extLst>
          </p:cNvPr>
          <p:cNvSpPr txBox="1"/>
          <p:nvPr/>
        </p:nvSpPr>
        <p:spPr>
          <a:xfrm>
            <a:off x="636814" y="1714845"/>
            <a:ext cx="11329168" cy="45358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indent="-4572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AutoNum type="arabicPlain" startAt="9001"/>
              <a:tabLst>
                <a:tab pos="457200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यो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प्रोग्राम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सिधै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RUN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हुनेछैन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कृपया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मेनु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प्रोग्रामबाट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RUN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गर्नुहोस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Nirmala UI" panose="020B0502040204020203" pitchFamily="34" charset="0"/>
            </a:endParaRPr>
          </a:p>
          <a:p>
            <a:pPr marL="457200" marR="0" indent="-4572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{=======================&lt; Introduction &gt;==============================}</a:t>
            </a:r>
          </a:p>
          <a:p>
            <a:pPr marL="457200" marR="0" indent="-4572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001 	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मेनु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सिस्टममा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छानेको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प्रदेश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[=%d]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र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यहाँ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छानेको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प्रदेश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[=%d]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फरक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भयो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एउटै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हुनुपर्दछ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002 	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मेनु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सिस्टममा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छानेको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जिल्ला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[=%d]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र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यहाँ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छानेको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जिल्ला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[=%d]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फरक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भयो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एउटै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हुनुपर्दछ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003 	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मेनु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सिस्टममा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छानेको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गाउँपालिका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नगरपालिका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[=%d]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र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यहाँ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छानेको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गाउँपालिका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नगरपालिका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[=%d]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फरक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भयो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एउटै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हुनुपर्दछ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004 	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मेनु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सिस्टममा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लेखेको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वडा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नम्बर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[=%d]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र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यहाँ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लेखेको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वडा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नम्बर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[=%d]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फरक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भयो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एउटै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हुनुपर्दछ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005 	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मेनु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सिस्टममा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लेखेको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गणना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क्षेत्र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[=%d]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र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यहाँ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लेखेको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गणना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क्षेत्र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[=%d]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फरक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भयो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एउटै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हुनुपर्दछ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010  	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गाउँ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बस्ती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टोलको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नाम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छोटो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(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५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अक्षर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भन्दा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कम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)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भयो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011 	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गाउँ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बस्ती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टोलको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नाममा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नम्बर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आयो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indent="-457200" algn="just">
              <a:spcBef>
                <a:spcPts val="0"/>
              </a:spcBef>
              <a:tabLst>
                <a:tab pos="457200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{ ============================&lt; ROSTER &gt;==================================}</a:t>
            </a:r>
          </a:p>
          <a:p>
            <a:pPr marL="457200" marR="0" indent="-457200" algn="just">
              <a:spcBef>
                <a:spcPts val="0"/>
              </a:spcBef>
              <a:tabLst>
                <a:tab pos="457200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{ -------------------&gt;   Housing Section   &lt;------------------}</a:t>
            </a:r>
          </a:p>
          <a:p>
            <a:pPr marL="457200" marR="0" indent="-4572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0101  [L01/R-%03d]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पहिलो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घर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भवनको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घर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क्र.सं.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१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बाट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शुरु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हुनु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पर्दछ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0102  [L01/R-%03d]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यो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अर्को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घर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हो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त्यसैले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यो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घरको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घर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क्र.सं.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अघिल्लो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घरको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घरक्र.सं.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भन्दा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१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ले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बढी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हुनु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पर्दछ।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11438332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56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0EF89F-5475-4761-827C-A0019B6E0DBA}"/>
              </a:ext>
            </a:extLst>
          </p:cNvPr>
          <p:cNvSpPr txBox="1"/>
          <p:nvPr/>
        </p:nvSpPr>
        <p:spPr>
          <a:xfrm>
            <a:off x="636814" y="788516"/>
            <a:ext cx="111589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3/kl/</a:t>
            </a:r>
            <a:r>
              <a:rPr lang="en-US" sz="28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8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8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8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fdsf</a:t>
            </a:r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</a:t>
            </a:r>
            <a:r>
              <a:rPr lang="en-US" sz="28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fdGoh:otf</a:t>
            </a:r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8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DaGwL</a:t>
            </a:r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= =======</a:t>
            </a: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A37871-CB34-4962-8597-9D886B6A6B61}"/>
              </a:ext>
            </a:extLst>
          </p:cNvPr>
          <p:cNvSpPr txBox="1"/>
          <p:nvPr/>
        </p:nvSpPr>
        <p:spPr>
          <a:xfrm>
            <a:off x="636814" y="1532068"/>
            <a:ext cx="11158946" cy="4659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627063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0103	[L01/R-%03d]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यस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अघिको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घर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र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यो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घर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एउटै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हो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तसर्थ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अघिल्लो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घरको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घर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क्र.सं.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[=%d]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र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यस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घरको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घर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क्र.सं.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एउटै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हुनुपर्दछ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यो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घरमा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[=%d]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परिवारहरु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बसोवास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गरेका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छन्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ती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सवै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परिवारको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लगत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भरेर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सकाउनुहोला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Nirmala UI" panose="020B0502040204020203" pitchFamily="34" charset="0"/>
            </a:endParaRPr>
          </a:p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627063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0201	[L02/R-%03d]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घरको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तल्ला संख्या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१०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भन्दा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बढी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भयो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कृपया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निश्चित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हुनुहोस्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Nirmala UI" panose="020B0502040204020203" pitchFamily="34" charset="0"/>
            </a:endParaRPr>
          </a:p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627063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0401	[L04/R-%03d] WARNING !!! 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यो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घरमा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१५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पविार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भन्दा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बढी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परिवार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बसोवास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गरेको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आयो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कृपया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निश्चित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हुनुहोस्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Nirmala UI" panose="020B0502040204020203" pitchFamily="34" charset="0"/>
            </a:endParaRPr>
          </a:p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627063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0501	[L05/R-%03d]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पहिलो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परिवारको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परिवार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क्र.सं.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१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बाट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शुरु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हुनु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पर्दछ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Nirmala UI" panose="020B0502040204020203" pitchFamily="34" charset="0"/>
            </a:endParaRPr>
          </a:p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627063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0502	[L05/R-%03d]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यस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घरमा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बसोवास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गरेका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परिवारहरु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मध्ये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पहिलो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परिवारको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परिवार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क्रमसंख्या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१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हुनु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पर्दछ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Nirmala UI" panose="020B0502040204020203" pitchFamily="34" charset="0"/>
            </a:endParaRPr>
          </a:p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627063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0503	[L06/R-%03d]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यस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घरमा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बसोवास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गरेका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परिवारहरुको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परिवार क्रमसंख्या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क्रमबद्धरुपमा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मिलेको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हुनुपर्दछ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[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अघिल्लो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परिवार क्रमसंख्या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=%d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यस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परिवारको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परिवार क्रमसंख्या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=%d]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Nirmala UI" panose="020B0502040204020203" pitchFamily="34" charset="0"/>
            </a:endParaRPr>
          </a:p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627063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{ -------------------&gt;   Household Section : Census House and Household  &lt;------------------}</a:t>
            </a:r>
          </a:p>
          <a:p>
            <a:pPr marL="627063" indent="-627063">
              <a:tabLst>
                <a:tab pos="627063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0601	[L06/R-%03d]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पहिलो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जनगणना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घरको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घर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क्र.सं.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१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बाट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शुरु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हुनुपर्दछ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Nirmala UI" panose="020B0502040204020203" pitchFamily="34" charset="0"/>
            </a:endParaRPr>
          </a:p>
          <a:p>
            <a:pPr marL="627063" indent="-627063">
              <a:tabLst>
                <a:tab pos="627063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0602	[L06/R-%03d]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यो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अर्को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जनगणना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घर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हो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त्यसैले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यो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जनगणना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घरको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घर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क्र.सं.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अघिल्लो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जनगणना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घरको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घर क्र.सं.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भन्दा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१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ले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बढी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हुनुपर्दछ</a:t>
            </a:r>
            <a:r>
              <a:rPr lang="hi-IN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600" dirty="0">
              <a:effectLst/>
              <a:ea typeface="Calibri" panose="020F0502020204030204" pitchFamily="34" charset="0"/>
              <a:cs typeface="Nirmala UI" panose="020B0502040204020203" pitchFamily="34" charset="0"/>
            </a:endParaRPr>
          </a:p>
          <a:p>
            <a:pPr marL="627063" indent="-627063">
              <a:buAutoNum type="arabicPlain" startAt="603"/>
              <a:tabLst>
                <a:tab pos="627063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[L06/R-%03d]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यस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अघिको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जनगणना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घर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र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यो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जनगणना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घर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एउटै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हो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तसर्थ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अघिल्लो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जनगणना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घरको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घर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क्र.सं.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[=%d]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र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यस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जनगणना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घरको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घर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क्र.सं.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एउटै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हुनुपर्दछ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Nirmala UI" panose="020B0502040204020203" pitchFamily="34" charset="0"/>
            </a:endParaRPr>
          </a:p>
          <a:p>
            <a:pPr marL="627063" indent="-627063">
              <a:buAutoNum type="arabicPlain" startAt="603"/>
              <a:tabLst>
                <a:tab pos="627063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0701 [L07/R-%03d] </a:t>
            </a:r>
            <a:r>
              <a:rPr lang="hi-IN" sz="18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पहिलो</a:t>
            </a:r>
            <a:r>
              <a:rPr lang="hi-IN" sz="1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8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जनगणना</a:t>
            </a:r>
            <a:r>
              <a:rPr lang="hi-IN" sz="1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8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परिवारको</a:t>
            </a:r>
            <a:r>
              <a:rPr lang="hi-IN" sz="1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8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परिवार</a:t>
            </a:r>
            <a:r>
              <a:rPr lang="hi-IN" sz="1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8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क्र.सं.</a:t>
            </a:r>
            <a:r>
              <a:rPr lang="hi-IN" sz="1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8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१</a:t>
            </a:r>
            <a:r>
              <a:rPr lang="hi-IN" sz="1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8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बाट</a:t>
            </a:r>
            <a:r>
              <a:rPr lang="hi-IN" sz="1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8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शुरु</a:t>
            </a:r>
            <a:r>
              <a:rPr lang="hi-IN" sz="1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8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हुनुपर्दछ</a:t>
            </a:r>
            <a:r>
              <a:rPr lang="hi-IN" sz="1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8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00417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57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0EF89F-5475-4761-827C-A0019B6E0DBA}"/>
              </a:ext>
            </a:extLst>
          </p:cNvPr>
          <p:cNvSpPr txBox="1"/>
          <p:nvPr/>
        </p:nvSpPr>
        <p:spPr>
          <a:xfrm>
            <a:off x="636814" y="788516"/>
            <a:ext cx="111589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3/kl/</a:t>
            </a:r>
            <a:r>
              <a:rPr lang="en-US" sz="28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8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8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8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fdsf</a:t>
            </a:r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</a:t>
            </a:r>
            <a:r>
              <a:rPr lang="en-US" sz="28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fdGoh:otf</a:t>
            </a:r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8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DaGwL</a:t>
            </a:r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= =======</a:t>
            </a: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A37871-CB34-4962-8597-9D886B6A6B61}"/>
              </a:ext>
            </a:extLst>
          </p:cNvPr>
          <p:cNvSpPr txBox="1"/>
          <p:nvPr/>
        </p:nvSpPr>
        <p:spPr>
          <a:xfrm>
            <a:off x="636814" y="1436109"/>
            <a:ext cx="11158946" cy="51852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627063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0702	[L07/R-%03d] </a:t>
            </a:r>
            <a:r>
              <a:rPr lang="hi-IN" sz="18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जनगणना</a:t>
            </a:r>
            <a:r>
              <a:rPr lang="hi-IN" sz="1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8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परिवार</a:t>
            </a:r>
            <a:r>
              <a:rPr lang="hi-IN" sz="1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8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क्र.सं.को</a:t>
            </a:r>
            <a:r>
              <a:rPr lang="hi-IN" sz="1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8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क्रमवद्धता</a:t>
            </a:r>
            <a:r>
              <a:rPr lang="hi-IN" sz="1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8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मिलेन</a:t>
            </a:r>
            <a:r>
              <a:rPr lang="hi-IN" sz="1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8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800" dirty="0">
              <a:effectLst/>
              <a:ea typeface="Calibri" panose="020F0502020204030204" pitchFamily="34" charset="0"/>
              <a:cs typeface="Nirmala UI" panose="020B0502040204020203" pitchFamily="34" charset="0"/>
            </a:endParaRPr>
          </a:p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tabLst>
                <a:tab pos="627063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{ -----------------&gt;   Household Section : Population  &lt;------------------}</a:t>
            </a:r>
          </a:p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tabLst>
                <a:tab pos="627063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0801	[L08/R-%03d]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परिवारमूलीको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नाम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छोटो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(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५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अक्षर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भन्दा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कम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)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भयो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tabLst>
                <a:tab pos="627063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0802	[L08/R-%03d]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परिवारमूलीको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नाममा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नम्बर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आयो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tabLst>
                <a:tab pos="627063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0901	[L09/R-%003d] WARNING! (%d)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जना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अन्य लिङ्गीको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संख्या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आयो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लेखेको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ठिक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छ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? 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यकिन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गर्नुहोस्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tabLst>
                <a:tab pos="627063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0902	[L09/R-%003d] (%d)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कुल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संख्या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र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पुरुष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महिला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र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तेस्रो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लिङ्गीको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जोड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बराबर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भएन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tabLst>
                <a:tab pos="627063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{ -------------------&gt;   Household Section : Land  &lt;------------------}</a:t>
            </a:r>
          </a:p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tabLst>
                <a:tab pos="627063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1101	[L11/R-%003d] WARNING !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८०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विघा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भन्दा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बढी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जग्गा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कृर्षि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प्रयोजनको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लागि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प्रयोग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गरेको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आयो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विघामा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लेखेको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अंक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ठिक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छ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&lt;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यकिन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हुनुहोस्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tabLst>
                <a:tab pos="627063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1102	[L11/R-%003d]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विघामा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लेखिएको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संख्या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शुन्य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भन्दा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कम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भयो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tabLst>
                <a:tab pos="627063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1103	[L11/R-%003d]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कम्तीमा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कुनै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एउटा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इकाई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(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बिघा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कठ्ठा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वा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धुर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)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मा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जग्गाको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क्षेत्रफल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आउनु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पर्दछ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tabLst>
                <a:tab pos="627063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1201	[L12/R-%003d]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१५०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रोपनी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भन्दा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बढी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जग्गा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कृर्षि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प्रयोजनको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लागि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प्रयोग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गरेको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आयो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रोपनीमा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लेखेको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अंक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ठिक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छ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?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यकिन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हुनुहोस्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tabLst>
                <a:tab pos="627063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1202	[L12/R-%003d]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रोपनीमा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लेखिएको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संख्या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शुन्य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भन्दा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कम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भयो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27063" indent="-627063">
              <a:tabLst>
                <a:tab pos="627063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1203	[L12/R-%003d] </a:t>
            </a:r>
            <a:r>
              <a:rPr lang="hi-IN" sz="18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कम्तीमा</a:t>
            </a:r>
            <a:r>
              <a:rPr lang="hi-IN" sz="1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8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कुनै</a:t>
            </a:r>
            <a:r>
              <a:rPr lang="hi-IN" sz="1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8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एउटा</a:t>
            </a:r>
            <a:r>
              <a:rPr lang="hi-IN" sz="1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8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इकाई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(</a:t>
            </a:r>
            <a:r>
              <a:rPr lang="hi-IN" sz="18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रोपनी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hi-IN" sz="18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आना</a:t>
            </a:r>
            <a:r>
              <a:rPr lang="hi-IN" sz="1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8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वा</a:t>
            </a:r>
            <a:r>
              <a:rPr lang="hi-IN" sz="1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8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पैसा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) </a:t>
            </a:r>
            <a:r>
              <a:rPr lang="hi-IN" sz="18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मा</a:t>
            </a:r>
            <a:r>
              <a:rPr lang="hi-IN" sz="1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8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जग्गाको</a:t>
            </a:r>
            <a:r>
              <a:rPr lang="hi-IN" sz="1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8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क्षेत्रफल</a:t>
            </a:r>
            <a:r>
              <a:rPr lang="hi-IN" sz="1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8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आउनु</a:t>
            </a:r>
            <a:r>
              <a:rPr lang="hi-IN" sz="1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8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पर्दछ</a:t>
            </a:r>
            <a:r>
              <a:rPr lang="hi-IN" sz="1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18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52005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58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0EF89F-5475-4761-827C-A0019B6E0DBA}"/>
              </a:ext>
            </a:extLst>
          </p:cNvPr>
          <p:cNvSpPr txBox="1"/>
          <p:nvPr/>
        </p:nvSpPr>
        <p:spPr>
          <a:xfrm>
            <a:off x="636814" y="577516"/>
            <a:ext cx="111589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3/kl/</a:t>
            </a:r>
            <a:r>
              <a:rPr lang="en-US" sz="28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8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8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8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fdsf</a:t>
            </a:r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</a:t>
            </a:r>
            <a:r>
              <a:rPr lang="en-US" sz="28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fdGoh:otf</a:t>
            </a:r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8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DaGwL</a:t>
            </a:r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= =======</a:t>
            </a: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A37871-CB34-4962-8597-9D886B6A6B61}"/>
              </a:ext>
            </a:extLst>
          </p:cNvPr>
          <p:cNvSpPr txBox="1"/>
          <p:nvPr/>
        </p:nvSpPr>
        <p:spPr>
          <a:xfrm>
            <a:off x="674885" y="1118487"/>
            <a:ext cx="11158946" cy="5495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tabLst>
                <a:tab pos="627063" algn="l"/>
              </a:tabLst>
            </a:pP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{ -------------------&gt;   Household Section : Livestock  &lt;------------------}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tabLst>
                <a:tab pos="627063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1401	[L14/R-%003d] WARNING !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कृषि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प्रयोजनको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लागि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पालिएका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गाई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गोरुको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संख्या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२५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भन्दा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बढी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भयो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लेखेको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अंक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ठिक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छ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?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निश्चित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हुनुहोस्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tabLst>
                <a:tab pos="627063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1402	[L14/R-%003d]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कृषि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प्रयोजनको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लागि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पालिएका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गाई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गोरुको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संख्या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शुन्य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भन्दा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कम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भयो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tabLst>
                <a:tab pos="627063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1403	[L14/R-%003d] WARNING !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कृषि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प्रयोजनको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लागि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पालिएका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भैसी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राँगाको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संख्या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१५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भन्दा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बढी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भयो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tabLst>
                <a:tab pos="627063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1404	[L14/R-%003d]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कृषि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प्रयोजनको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लागि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पालिएका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भैसी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राँगाको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संख्या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शुन्य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भन्दा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कम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भयो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tabLst>
                <a:tab pos="627063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1405	[L14/R-%003d]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तराईका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जिल्लामा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याक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चौरी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नाक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आउनु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भएन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tabLst>
                <a:tab pos="627063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1406	[L14/R-%003d] WARNING !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पहाडी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जिल्लामा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याक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चौरी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नाक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आयो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लेखेको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अंक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ठिक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छ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?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निश्चित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हुनुहोस्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tabLst>
                <a:tab pos="627063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1408	[L14/R-%003d]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कृषि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प्रयोजनको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लागि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पालिएका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याक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चौरी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नाकको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संख्या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शुन्य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भन्दा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कम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भयो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tabLst>
                <a:tab pos="627063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1409	[L14/R-%003d] WARNING !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कृषि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प्रयोजनको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लागि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पालिएका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भेडाको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संख्या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५०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भन्दा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बढी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भयो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लेखेको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अंक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ठिक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छ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?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निश्चित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हुनुहोस्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tabLst>
                <a:tab pos="627063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1410	[L14/R-%003d]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कृषि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प्रयोजनको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लागि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पालिएका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भेडाको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संख्या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शुन्य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भन्दा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कम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भयो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tabLst>
                <a:tab pos="627063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1411	[L14/R-%003d] WARNING !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कृषि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प्रयोजनको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लागि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पालिएका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बाख्राको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संख्या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५०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भन्दा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बढी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भयो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लेखेको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अंक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ठिक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छ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?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निश्चित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हुनुहोस्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AutoNum type="arabicPlain" startAt="1412"/>
              <a:tabLst>
                <a:tab pos="627063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L14/R-%003d]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कृषि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प्रयोजनको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लागि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पालिएका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बाख्राको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संख्या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शुन्य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भन्दा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कम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भयो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Nirmala UI" panose="020B0502040204020203" pitchFamily="34" charset="0"/>
            </a:endParaRPr>
          </a:p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tabLst>
                <a:tab pos="627063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1413	[L14/R-%003d] WARNING !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कृषि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प्रयोजनको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लागि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पालिएका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बंगुर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सुंगुरको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संख्या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१५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भन्दा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बढी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भयो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लेखेको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अंक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ठिक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छ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?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निश्चित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हुनुहोस्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tabLst>
                <a:tab pos="627063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1414	[L14/R-%003d]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कृषि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प्रयोजनको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लागि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पालिएका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बंगुर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सुंगुरको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संख्या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शुन्य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भन्दा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कम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भयो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3342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59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0EF89F-5475-4761-827C-A0019B6E0DBA}"/>
              </a:ext>
            </a:extLst>
          </p:cNvPr>
          <p:cNvSpPr txBox="1"/>
          <p:nvPr/>
        </p:nvSpPr>
        <p:spPr>
          <a:xfrm>
            <a:off x="636814" y="788516"/>
            <a:ext cx="111589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3/kl/</a:t>
            </a:r>
            <a:r>
              <a:rPr lang="en-US" sz="28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8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8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8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fdsf</a:t>
            </a:r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</a:t>
            </a:r>
            <a:r>
              <a:rPr lang="en-US" sz="28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fdGoh:otf</a:t>
            </a:r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8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DaGwL</a:t>
            </a:r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= =======</a:t>
            </a: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A37871-CB34-4962-8597-9D886B6A6B61}"/>
              </a:ext>
            </a:extLst>
          </p:cNvPr>
          <p:cNvSpPr txBox="1"/>
          <p:nvPr/>
        </p:nvSpPr>
        <p:spPr>
          <a:xfrm>
            <a:off x="636814" y="1311736"/>
            <a:ext cx="11158946" cy="5129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tabLst>
                <a:tab pos="627063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1415	[L14/R-%003d] WARNING !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कृषि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प्रयोजनको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लागि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पालिएका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घोडाको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संख्या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५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भन्दा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बढी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भयो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लेखेको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अंक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ठिक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छ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?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निश्चित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हुनुहोस्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tabLst>
                <a:tab pos="627063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1416	[L14/R-%003d]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कृषि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प्रयोजनको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लागि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पालिएका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घोडाको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संख्या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शुन्य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भन्दा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कम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भयो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tabLst>
                <a:tab pos="627063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1417	[L14/R-%003d] WARNING !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कृषि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प्रयोजनको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लागि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पालिएका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अन्य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पशुको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संख्या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१५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भन्दा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बढी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भयो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लेखेको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अंक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ठिक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छ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?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निश्चित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हुनुहोस्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AutoNum type="arabicPlain" startAt="1418"/>
              <a:tabLst>
                <a:tab pos="627063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[L14/R-%003d]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कृषि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प्रयोजनको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लागि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पालिएका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अन्य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पशुको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संख्या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शुन्य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भन्दा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कम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भयो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Nirmala UI" panose="020B0502040204020203" pitchFamily="34" charset="0"/>
            </a:endParaRPr>
          </a:p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tabLst>
                <a:tab pos="627063" algn="l"/>
              </a:tabLst>
            </a:pP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{ -------------------&gt;   Household Section : Poultry &lt;------------------}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tabLst>
                <a:tab pos="627063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1501	[L15/R-%003d] WARNING !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कृषि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प्रयोजनको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लागि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पालिएका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कुखुराको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संख्या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१००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भन्दा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बढी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भयो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लेखेको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अंक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ठिक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छ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?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निश्चित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हुनुहोस्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tabLst>
                <a:tab pos="627063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1502	[L15/R-%003d]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कृषि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प्रयोजनको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लागि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पालिएका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कुखुराको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संख्या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शुन्य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भन्दा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कम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भयो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tabLst>
                <a:tab pos="627063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1503	[L15/R-%003d] WARNING !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कृषि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प्रयोजनको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लागि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पालिएका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हाँसको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संख्या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१००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भन्दा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बढी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भयो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लेखेको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अंक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ठिक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छ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?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निश्चित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हुनुहोस्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tabLst>
                <a:tab pos="627063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1504	[L15/R-%003d]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कृषि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प्रयोजनको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लागि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पालिएका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हाँसको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संख्या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शुन्य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भन्दा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कम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भयो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tabLst>
                <a:tab pos="627063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1505	[L15/R-%003d] WARNING !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कृषि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प्रयोजनको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लागि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पालिएका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अन्य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पंक्षीको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संख्या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५०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भन्दा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बढी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भयो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लेखेको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अंक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ठिक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छ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?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निश्चित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हुनुहोस्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tabLst>
                <a:tab pos="627063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1506	[L15/R-%003d]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कृषि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प्रयोजनको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लागि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पालिएका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अन्य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पंक्षीको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संख्या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शुन्य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भन्दा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कम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भयो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27063" marR="0" indent="-627063" algn="just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tabLst>
                <a:tab pos="627063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1507	[L15/R-%003d]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कृषि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प्रयोजनको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लागि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पालिएका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कुनै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एक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प्रकारको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पशु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वा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पंक्षी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आउनु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पर्दछ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।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48243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60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D44E57-B332-46BD-8285-2AABF41994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1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48026CD-97C2-4A2E-9EB7-102E0988A9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14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3D3531-5D47-47F8-B32A-2ED23DFEC810}"/>
              </a:ext>
            </a:extLst>
          </p:cNvPr>
          <p:cNvSpPr txBox="1"/>
          <p:nvPr/>
        </p:nvSpPr>
        <p:spPr>
          <a:xfrm>
            <a:off x="767443" y="577516"/>
            <a:ext cx="61068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err="1">
                <a:effectLst/>
                <a:latin typeface="Himchul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cEof</a:t>
            </a:r>
            <a:r>
              <a:rPr lang="en-US" sz="2800" dirty="0">
                <a:effectLst/>
                <a:latin typeface="Himchul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M</a:t>
            </a:r>
            <a:endParaRPr lang="en-US" sz="2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9A1DEB-604E-4132-8EAC-FB69A9EB0B1B}"/>
              </a:ext>
            </a:extLst>
          </p:cNvPr>
          <p:cNvSpPr txBox="1"/>
          <p:nvPr/>
        </p:nvSpPr>
        <p:spPr>
          <a:xfrm>
            <a:off x="858882" y="1164657"/>
            <a:ext cx="1066681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tabLst>
                <a:tab pos="457200" algn="l"/>
              </a:tabLst>
            </a:pP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!	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Hardcopy 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df 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pknAw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u/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fOPsf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3/ 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tyf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3/kl/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 ;"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rLs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/0f 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kmf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</a:t>
            </a:r>
            <a:r>
              <a:rPr lang="en-US" sz="2400" dirty="0" err="1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sf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s]</a:t>
            </a:r>
            <a:r>
              <a:rPr lang="en-US" sz="2400" dirty="0" err="1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nx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sz="2400" dirty="0" err="1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]{</a:t>
            </a:r>
          </a:p>
          <a:p>
            <a:pPr marL="457200" indent="-457200">
              <a:tabLst>
                <a:tab pos="457200" algn="l"/>
              </a:tabLst>
            </a:pP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@=	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k|f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]u|fdaf6 k'/}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aflx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/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hfg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]</a:t>
            </a:r>
          </a:p>
          <a:p>
            <a:pPr marL="457200" indent="-457200">
              <a:tabLst>
                <a:tab pos="457200" algn="l"/>
              </a:tabLst>
            </a:pP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#=	</a:t>
            </a:r>
            <a:r>
              <a:rPr lang="en-US" b="1" dirty="0"/>
              <a:t>Entry 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ug{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afFsL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efu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 OG6«L k'/f ug]{, </a:t>
            </a:r>
            <a:r>
              <a:rPr lang="en-US" dirty="0"/>
              <a:t>Entry 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k'/f ug{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hfFbf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Button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sf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] ;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xof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]u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lng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] </a:t>
            </a:r>
          </a:p>
          <a:p>
            <a:pPr marL="457200" indent="-457200">
              <a:tabLst>
                <a:tab pos="457200" algn="l"/>
              </a:tabLst>
            </a:pP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$	</a:t>
            </a:r>
            <a:r>
              <a:rPr lang="en-US" b="1" dirty="0"/>
              <a:t>User's Button 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df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elgPsf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] </a:t>
            </a:r>
            <a:r>
              <a:rPr lang="en-US" dirty="0"/>
              <a:t>function 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x? x]g{]</a:t>
            </a:r>
          </a:p>
          <a:p>
            <a:pPr marL="457200" indent="-457200">
              <a:tabLst>
                <a:tab pos="457200" algn="l"/>
              </a:tabLst>
            </a:pP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%	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s'g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uNtL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x'Fbf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s'g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uNtL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jf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 ;r]t ;"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rgf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cfpFbf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] /x]5 s]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xL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 r]s ug]{ </a:t>
            </a:r>
          </a:p>
          <a:p>
            <a:pPr marL="457200" indent="-457200">
              <a:tabLst>
                <a:tab pos="457200" algn="l"/>
              </a:tabLst>
            </a:pP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^=	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klxn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]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eGbf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 km/s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ef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}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uf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]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lns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 If]q /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fv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]/  df]s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cGt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/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jftf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{ u/L s]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xL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 3/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tyf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 3/kl/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jf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/ ;"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lrs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/0f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kmf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/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fd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eg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]{</a:t>
            </a:r>
            <a:endParaRPr lang="en-US" sz="2400" dirty="0">
              <a:latin typeface="Preet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13755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61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D842FDCD-4065-4E49-802B-C5579005C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ECE506-91E9-4B8E-998A-0B5560885603}"/>
              </a:ext>
            </a:extLst>
          </p:cNvPr>
          <p:cNvSpPr txBox="1"/>
          <p:nvPr/>
        </p:nvSpPr>
        <p:spPr>
          <a:xfrm>
            <a:off x="2050868" y="1757012"/>
            <a:ext cx="8608424" cy="1187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3/kl/</a:t>
            </a:r>
            <a:r>
              <a:rPr lang="en-US" sz="36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36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36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36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6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36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nut ;+</a:t>
            </a:r>
            <a:r>
              <a:rPr lang="en-US" sz="36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36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36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DalGwt</a:t>
            </a:r>
            <a:r>
              <a:rPr lang="en-US" sz="36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6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hfgsf</a:t>
            </a:r>
            <a:r>
              <a:rPr lang="en-US" sz="36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 </a:t>
            </a:r>
            <a:r>
              <a:rPr lang="en-US" sz="3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-u0fs / ;'kl/j]</a:t>
            </a:r>
            <a:r>
              <a:rPr lang="en-US" sz="3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Ifssf</a:t>
            </a:r>
            <a:r>
              <a:rPr lang="en-US" sz="3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3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3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_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18290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62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3BEF99-4376-4D80-BCA5-672DA53D30FB}"/>
              </a:ext>
            </a:extLst>
          </p:cNvPr>
          <p:cNvSpPr txBox="1"/>
          <p:nvPr/>
        </p:nvSpPr>
        <p:spPr>
          <a:xfrm>
            <a:off x="608600" y="897600"/>
            <a:ext cx="1032947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en-US" sz="26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3/kl/</a:t>
            </a:r>
            <a:r>
              <a:rPr lang="en-US" sz="26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6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6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6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26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nut ;+</a:t>
            </a:r>
            <a:r>
              <a:rPr lang="en-US" sz="26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6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</a:t>
            </a:r>
            <a:r>
              <a:rPr lang="en-US" sz="26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s;/L ;'?</a:t>
            </a:r>
            <a:r>
              <a:rPr lang="en-US" sz="26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jft</a:t>
            </a:r>
            <a:r>
              <a:rPr lang="en-US" sz="26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ug]{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6984BB9-335D-4E4A-9414-576D2A27D27E}"/>
              </a:ext>
            </a:extLst>
          </p:cNvPr>
          <p:cNvGrpSpPr/>
          <p:nvPr/>
        </p:nvGrpSpPr>
        <p:grpSpPr>
          <a:xfrm>
            <a:off x="5381492" y="1623500"/>
            <a:ext cx="3082173" cy="4734806"/>
            <a:chOff x="0" y="0"/>
            <a:chExt cx="2000250" cy="307276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FF196F4-6DF2-4FC3-A675-F0C1381C12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2000250" cy="3072765"/>
            </a:xfrm>
            <a:prstGeom prst="rect">
              <a:avLst/>
            </a:prstGeom>
          </p:spPr>
        </p:pic>
        <p:sp>
          <p:nvSpPr>
            <p:cNvPr id="11" name="Text Box 2">
              <a:extLst>
                <a:ext uri="{FF2B5EF4-FFF2-40B4-BE49-F238E27FC236}">
                  <a16:creationId xmlns:a16="http://schemas.microsoft.com/office/drawing/2014/main" id="{1FA89A7C-4D05-4157-8B7B-6FA312E38E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6184" y="1043354"/>
              <a:ext cx="981710" cy="27114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angal" panose="02040503050203030202" pitchFamily="18" charset="0"/>
                </a:rPr>
                <a:t>Click this icon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A4F6A92A-A3F5-4D86-B046-930E83910CFC}"/>
                </a:ext>
              </a:extLst>
            </p:cNvPr>
            <p:cNvCxnSpPr/>
            <p:nvPr/>
          </p:nvCxnSpPr>
          <p:spPr>
            <a:xfrm flipH="1">
              <a:off x="690196" y="1307123"/>
              <a:ext cx="45719" cy="338275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2B0EFB0-4226-4695-8FB2-1AE9EE5F4B42}"/>
                </a:ext>
              </a:extLst>
            </p:cNvPr>
            <p:cNvSpPr/>
            <p:nvPr/>
          </p:nvSpPr>
          <p:spPr>
            <a:xfrm>
              <a:off x="410308" y="1635370"/>
              <a:ext cx="473710" cy="40216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pic>
        <p:nvPicPr>
          <p:cNvPr id="14" name="Picture 1">
            <a:extLst>
              <a:ext uri="{FF2B5EF4-FFF2-40B4-BE49-F238E27FC236}">
                <a16:creationId xmlns:a16="http://schemas.microsoft.com/office/drawing/2014/main" id="{DE2D5B14-0921-4C0F-B748-7A3AC526A6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426" y="2391973"/>
            <a:ext cx="352846" cy="399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EC0B087-6581-4635-A87A-3941D1646BA6}"/>
              </a:ext>
            </a:extLst>
          </p:cNvPr>
          <p:cNvSpPr txBox="1"/>
          <p:nvPr/>
        </p:nvSpPr>
        <p:spPr>
          <a:xfrm>
            <a:off x="749332" y="1623500"/>
            <a:ext cx="4632160" cy="1646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8925" indent="-288925">
              <a:spcBef>
                <a:spcPts val="300"/>
              </a:spcBef>
              <a:spcAft>
                <a:spcPts val="300"/>
              </a:spcAft>
              <a:tabLst>
                <a:tab pos="288925" algn="l"/>
              </a:tabLst>
            </a:pP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!=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/fli6«o hgu0fgf @)^* sf] nut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Joj:yfkg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k|0ffnLsf] d]g' k|0ffnL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Run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ug'{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];\ . -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 on         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CSEntry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)</a:t>
            </a:r>
            <a:endParaRPr lang="en-US" sz="2400" dirty="0">
              <a:effectLst/>
              <a:latin typeface="Preet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88925" marR="0" indent="-288925">
              <a:spcBef>
                <a:spcPts val="300"/>
              </a:spcBef>
              <a:spcAft>
                <a:spcPts val="300"/>
              </a:spcAft>
              <a:tabLst>
                <a:tab pos="288925" algn="l"/>
              </a:tabLst>
            </a:pP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@=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ROLE: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-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3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_ u0fs  5fGg'xf];\ .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7469CE9-EC7C-4794-8BB0-D2A768B80C3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5486" y="1823861"/>
            <a:ext cx="2796332" cy="44741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488722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63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3BEF99-4376-4D80-BCA5-672DA53D30FB}"/>
              </a:ext>
            </a:extLst>
          </p:cNvPr>
          <p:cNvSpPr txBox="1"/>
          <p:nvPr/>
        </p:nvSpPr>
        <p:spPr>
          <a:xfrm>
            <a:off x="608601" y="897600"/>
            <a:ext cx="4970396" cy="1646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36700" marR="0" indent="-1536700">
              <a:spcBef>
                <a:spcPts val="300"/>
              </a:spcBef>
              <a:spcAft>
                <a:spcPts val="300"/>
              </a:spcAft>
              <a:tabLst>
                <a:tab pos="1536700" algn="l"/>
              </a:tabLst>
            </a:pP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#= 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ACTION: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1.Data Entry (Interview)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5fGg'xf];\ 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1536700" marR="0" indent="-1536700">
              <a:spcBef>
                <a:spcPts val="300"/>
              </a:spcBef>
              <a:spcAft>
                <a:spcPts val="300"/>
              </a:spcAft>
              <a:tabLst>
                <a:tab pos="1536700" algn="l"/>
              </a:tabLst>
            </a:pP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$= 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MODULE:   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3. Census Main Questionnaire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5fGg'xf];\ 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0EC27AE-FF4A-4265-9C7B-1BB966B5425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055" y="897600"/>
            <a:ext cx="2801073" cy="4357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7FE2FE8-12DB-4F5B-A686-3CB5D219C32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5241" y="897600"/>
            <a:ext cx="2723157" cy="43570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739308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64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D96795-91AD-4C35-BFD6-590E208371B5}"/>
              </a:ext>
            </a:extLst>
          </p:cNvPr>
          <p:cNvSpPr txBox="1"/>
          <p:nvPr/>
        </p:nvSpPr>
        <p:spPr>
          <a:xfrm>
            <a:off x="639522" y="760396"/>
            <a:ext cx="7983617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indent="-228600">
              <a:spcBef>
                <a:spcPts val="300"/>
              </a:spcBef>
              <a:spcAft>
                <a:spcPts val="500"/>
              </a:spcAft>
              <a:tabLst>
                <a:tab pos="228600" algn="l"/>
              </a:tabLst>
            </a:pP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%=	</a:t>
            </a:r>
            <a:r>
              <a:rPr lang="en-US" sz="2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</a:t>
            </a:r>
            <a:r>
              <a:rPr lang="en-US" sz="2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}</a:t>
            </a:r>
            <a:r>
              <a:rPr lang="en-US" sz="2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</a:t>
            </a:r>
            <a:r>
              <a:rPr lang="en-US" sz="2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lns</a:t>
            </a:r>
            <a:r>
              <a:rPr lang="en-US" sz="2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If]</a:t>
            </a:r>
            <a:r>
              <a:rPr lang="en-US" sz="2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qsf</a:t>
            </a:r>
            <a:r>
              <a:rPr lang="en-US" sz="2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klxrfg</a:t>
            </a:r>
            <a:r>
              <a:rPr lang="en-US" sz="2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(Identification of Geographic Area)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A2F2F9-4C2D-4F7B-B205-4A078E96B37F}"/>
              </a:ext>
            </a:extLst>
          </p:cNvPr>
          <p:cNvSpPr txBox="1"/>
          <p:nvPr/>
        </p:nvSpPr>
        <p:spPr>
          <a:xfrm>
            <a:off x="639523" y="1349092"/>
            <a:ext cx="5182544" cy="1672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indent="-228600">
              <a:spcBef>
                <a:spcPts val="300"/>
              </a:spcBef>
              <a:spcAft>
                <a:spcPts val="500"/>
              </a:spcAft>
              <a:tabLst>
                <a:tab pos="228600" algn="l"/>
              </a:tabLst>
            </a:pP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PROVINCE: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nfUg'ePsf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k|b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k|b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5fGg'xf];\ 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28600" marR="0" indent="-228600">
              <a:spcBef>
                <a:spcPts val="300"/>
              </a:spcBef>
              <a:spcAft>
                <a:spcPts val="500"/>
              </a:spcAft>
              <a:tabLst>
                <a:tab pos="228600" algn="l"/>
              </a:tabLst>
            </a:pP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DISTRICT: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nfUg'ePsf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5fGg'xf];\ 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2AD9B0-9540-44B2-B888-F75BB4FDD13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226" y="1462797"/>
            <a:ext cx="2796885" cy="4475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FB7D5B-B144-46DF-B994-6FFBB058F1A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139" y="1462797"/>
            <a:ext cx="2796885" cy="44750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645552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65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D96795-91AD-4C35-BFD6-590E208371B5}"/>
              </a:ext>
            </a:extLst>
          </p:cNvPr>
          <p:cNvSpPr txBox="1"/>
          <p:nvPr/>
        </p:nvSpPr>
        <p:spPr>
          <a:xfrm>
            <a:off x="533121" y="756740"/>
            <a:ext cx="4640763" cy="2410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98513" marR="0" indent="-798513">
              <a:spcBef>
                <a:spcPts val="300"/>
              </a:spcBef>
              <a:spcAft>
                <a:spcPts val="500"/>
              </a:spcAft>
              <a:tabLst>
                <a:tab pos="798513" algn="l"/>
              </a:tabLst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GAPA/NAPA: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nfUg'ePsf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ufpFkflnsf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gu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kflnsf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ufpFkflnsf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gu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kflnsfsf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5fGg'xf];\ .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98513" marR="0" indent="-798513">
              <a:spcBef>
                <a:spcPts val="300"/>
              </a:spcBef>
              <a:spcAft>
                <a:spcPts val="500"/>
              </a:spcAft>
              <a:tabLst>
                <a:tab pos="798513" algn="l"/>
              </a:tabLst>
            </a:pP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Ward: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nfUg'ePsf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j8f g+=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;f] j8f g+= n]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Vg'xf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];\ 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99FB86-7420-4EBF-B9EB-B06E262F03D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339" y="934656"/>
            <a:ext cx="3083569" cy="493371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5D5E66-4154-4FD5-8B76-F34420DF249E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4070" y="934656"/>
            <a:ext cx="3083569" cy="49337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87253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66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D96795-91AD-4C35-BFD6-590E208371B5}"/>
              </a:ext>
            </a:extLst>
          </p:cNvPr>
          <p:cNvSpPr txBox="1"/>
          <p:nvPr/>
        </p:nvSpPr>
        <p:spPr>
          <a:xfrm>
            <a:off x="533121" y="664143"/>
            <a:ext cx="4513441" cy="4626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marR="0" indent="-914400">
              <a:spcBef>
                <a:spcPts val="300"/>
              </a:spcBef>
              <a:spcAft>
                <a:spcPts val="500"/>
              </a:spcAft>
              <a:tabLst>
                <a:tab pos="914400" algn="l"/>
              </a:tabLst>
            </a:pP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EA: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u0fgf If]q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;f] u0fgf If]q n]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Vg'xf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];\.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914400" marR="0" indent="-914400" algn="just">
              <a:spcBef>
                <a:spcPts val="300"/>
              </a:spcBef>
              <a:spcAft>
                <a:spcPts val="500"/>
              </a:spcAft>
              <a:tabLst>
                <a:tab pos="914400" algn="l"/>
              </a:tabLst>
            </a:pP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BLOCK: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Pp6f u0fgf If]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Ps}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u0fsn] hgu0fgfsf]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ug]{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Ans 5}g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eGgsf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X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5fGg' kb{5.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Ps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u0fsn] Pp6f u0fgf If]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g;sfpg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Ps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a9L u0fs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u/]sf]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hgu0fgf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clwsf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k|ToIf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lgb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u0fsn] Ans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A,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bf];|f] u0fsn] Ans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t];|f] u0fsn] Ans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5fGg' kb{5.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CFB2BC-D3E1-438A-8E4D-15BDEE77FD8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562" y="750770"/>
            <a:ext cx="3117136" cy="4987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B7F61EF-F3B0-4842-9A58-23D363D9C8F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4598" y="750770"/>
            <a:ext cx="3117136" cy="49874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939349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67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C8104A-7189-433F-8830-24DED0D245D5}"/>
              </a:ext>
            </a:extLst>
          </p:cNvPr>
          <p:cNvSpPr txBox="1"/>
          <p:nvPr/>
        </p:nvSpPr>
        <p:spPr>
          <a:xfrm>
            <a:off x="705445" y="577516"/>
            <a:ext cx="3554040" cy="3590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indent="-228600" algn="just">
              <a:spcBef>
                <a:spcPts val="200"/>
              </a:spcBef>
              <a:spcAft>
                <a:spcPts val="200"/>
              </a:spcAft>
              <a:tabLst>
                <a:tab pos="228600" algn="l"/>
              </a:tabLst>
            </a:pP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^=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ENUMERATOR: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hgu0fgf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{non] u0fssf]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pknAw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IDCODE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oxfF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k|lji6L ug{' kb{5 . -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lj:t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[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hgufgf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nut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Joj:yfkg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k|0ffnL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k'l:tsf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x]g{'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];\_</a:t>
            </a:r>
          </a:p>
          <a:p>
            <a:pPr marL="228600" marR="0" indent="-228600" algn="just">
              <a:spcBef>
                <a:spcPts val="200"/>
              </a:spcBef>
              <a:spcAft>
                <a:spcPts val="200"/>
              </a:spcAft>
              <a:tabLst>
                <a:tab pos="228600" algn="l"/>
              </a:tabLst>
            </a:pP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&amp;=	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Interview Date (Month/Day):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nut ;+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nfUg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ldlt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-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dlxgf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]_ &lt; ;f] n]Vg' kb{5 . 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5F8945-D49E-4BEC-85FE-F6F63730EC3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6052" y="784185"/>
            <a:ext cx="3033777" cy="4854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F291FAB-FC80-465D-B78D-65F943094B3F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607"/>
          <a:stretch/>
        </p:blipFill>
        <p:spPr bwMode="auto">
          <a:xfrm>
            <a:off x="7466396" y="664143"/>
            <a:ext cx="3554041" cy="21832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BE41D1-09D6-4E0B-8261-80885F6C99A6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558"/>
          <a:stretch/>
        </p:blipFill>
        <p:spPr bwMode="auto">
          <a:xfrm>
            <a:off x="7466395" y="3281334"/>
            <a:ext cx="3517571" cy="23323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55834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68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2DB714-E19D-4C81-BA01-56CE69A559CA}"/>
              </a:ext>
            </a:extLst>
          </p:cNvPr>
          <p:cNvSpPr txBox="1"/>
          <p:nvPr/>
        </p:nvSpPr>
        <p:spPr>
          <a:xfrm>
            <a:off x="515834" y="620828"/>
            <a:ext cx="4462566" cy="351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just">
              <a:spcBef>
                <a:spcPts val="200"/>
              </a:spcBef>
              <a:spcAft>
                <a:spcPts val="200"/>
              </a:spcAft>
              <a:tabLst>
                <a:tab pos="228600" algn="l"/>
              </a:tabLst>
            </a:pP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*=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TABLET NUMBER: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hgu0fgfsf] lkmN8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{df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pknAw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6\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gDa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], 6\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k5f8L k6\6L n]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gDa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x]/L n]Vg' kb{5.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28600" indent="-228600" algn="just">
              <a:spcBef>
                <a:spcPts val="200"/>
              </a:spcBef>
              <a:spcAft>
                <a:spcPts val="200"/>
              </a:spcAft>
              <a:tabLst>
                <a:tab pos="228600" algn="l"/>
              </a:tabLst>
            </a:pP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(=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2400" b="1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400" b="1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400" b="1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clxn</a:t>
            </a:r>
            <a:r>
              <a:rPr lang="en-US" sz="2400" b="1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s:tf] </a:t>
            </a:r>
            <a:r>
              <a:rPr lang="en-US" sz="2400" b="1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k|sf</a:t>
            </a:r>
            <a:r>
              <a:rPr lang="en-US" sz="2400" b="1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3/sf] </a:t>
            </a:r>
            <a:r>
              <a:rPr lang="en-US" sz="2400" b="1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b="1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400" b="1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lng</a:t>
            </a:r>
            <a:r>
              <a:rPr lang="en-US" sz="2400" b="1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nfUg</a:t>
            </a:r>
            <a:r>
              <a:rPr lang="en-US" sz="2400" b="1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</a:t>
            </a:r>
            <a:r>
              <a:rPr lang="en-US" sz="2400" b="1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400" b="1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b="1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400" b="1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&lt;</a:t>
            </a:r>
          </a:p>
          <a:p>
            <a:pPr marL="228600" indent="-228600" algn="just">
              <a:spcBef>
                <a:spcPts val="200"/>
              </a:spcBef>
              <a:spcAft>
                <a:spcPts val="200"/>
              </a:spcAft>
              <a:tabLst>
                <a:tab pos="228600" algn="l"/>
              </a:tabLst>
            </a:pP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;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fdfGo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/, ;+: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yfut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lalxg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s:tf]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3/kl/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nfu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]sf]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oxfF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5fGg'xf];\ 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817445-F138-4755-A5A0-5F5F3BBABC9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7652" y="707456"/>
            <a:ext cx="2859840" cy="4575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9FA4700-3795-4797-9EA0-45350C661AC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8970" y="707456"/>
            <a:ext cx="2765425" cy="44246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298977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69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2DB714-E19D-4C81-BA01-56CE69A559CA}"/>
              </a:ext>
            </a:extLst>
          </p:cNvPr>
          <p:cNvSpPr txBox="1"/>
          <p:nvPr/>
        </p:nvSpPr>
        <p:spPr>
          <a:xfrm>
            <a:off x="515834" y="620829"/>
            <a:ext cx="3732075" cy="34676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indent="-228600">
              <a:spcBef>
                <a:spcPts val="200"/>
              </a:spcBef>
              <a:spcAft>
                <a:spcPts val="200"/>
              </a:spcAft>
              <a:tabLst>
                <a:tab pos="228600" algn="l"/>
              </a:tabLst>
            </a:pP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!)=</a:t>
            </a:r>
            <a:r>
              <a:rPr lang="en-US" sz="20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Is Correct: </a:t>
            </a:r>
            <a:r>
              <a:rPr lang="en-US" sz="2400" b="1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o; 5fg]sf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OG6«L u/]sf]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/0fx? l7s 5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]/ ;f]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lwPsf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.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l7s 5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Yes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5fGg'xf];\ .</a:t>
            </a:r>
          </a:p>
          <a:p>
            <a:pPr marL="228600" marR="0" indent="-228600">
              <a:spcBef>
                <a:spcPts val="200"/>
              </a:spcBef>
              <a:spcAft>
                <a:spcPts val="200"/>
              </a:spcAft>
              <a:tabLst>
                <a:tab pos="228600" algn="l"/>
              </a:tabLst>
            </a:pP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!!= 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Are you sure to Proceed :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5fg]sf]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Action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cg'';f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clGtd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: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jLs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[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lnOPsf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.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oxfF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Yes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5fGg'xf];\ 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AD2A502-A9F4-4825-9099-60F3B6CEB08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874" y="743893"/>
            <a:ext cx="2874251" cy="4598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EE4D2A-F9E7-488F-A250-C25383C3450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440" y="743893"/>
            <a:ext cx="2777423" cy="44438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281292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70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1E244C-4FEF-4E27-B02C-19C146D9866E}"/>
              </a:ext>
            </a:extLst>
          </p:cNvPr>
          <p:cNvSpPr txBox="1"/>
          <p:nvPr/>
        </p:nvSpPr>
        <p:spPr>
          <a:xfrm>
            <a:off x="770141" y="794216"/>
            <a:ext cx="4010204" cy="44205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d]g' l;:6daf6 hgu0fgf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dVo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nut ;+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ug]{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hgu0fgf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k|ZgfjLsf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nut ;+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agfOPsf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v'Ng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o;sf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;"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rgfsf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hgu0fgf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v'Ngf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fy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i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æ/fli6«o hgu0fgf @)&amp;* sf] :</a:t>
            </a:r>
            <a:r>
              <a:rPr lang="en-US" sz="2400" b="1" i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ynut</a:t>
            </a:r>
            <a:r>
              <a:rPr lang="en-US" sz="2400" b="1" i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i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</a:t>
            </a:r>
            <a:r>
              <a:rPr lang="en-US" sz="2400" b="1" i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{df </a:t>
            </a:r>
            <a:r>
              <a:rPr lang="en-US" sz="2400" b="1" i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oxfFnfO</a:t>
            </a:r>
            <a:r>
              <a:rPr lang="en-US" sz="2400" b="1" i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:</a:t>
            </a:r>
            <a:r>
              <a:rPr lang="en-US" sz="2400" b="1" i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jfut</a:t>
            </a:r>
            <a:r>
              <a:rPr lang="en-US" sz="2400" b="1" i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5 . </a:t>
            </a:r>
            <a:r>
              <a:rPr lang="en-US" sz="2400" b="1" i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</a:t>
            </a:r>
            <a:r>
              <a:rPr lang="en-US" sz="2400" b="1" i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i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400" b="1" i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hgu0fgf </a:t>
            </a:r>
            <a:r>
              <a:rPr lang="en-US" sz="2400" b="1" i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400" b="1" i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i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k|ZgfjnLdf</a:t>
            </a:r>
            <a:r>
              <a:rPr lang="en-US" sz="2400" b="1" i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i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k|j</a:t>
            </a:r>
            <a:r>
              <a:rPr lang="en-US" sz="2400" b="1" i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ug{' </a:t>
            </a:r>
            <a:r>
              <a:rPr lang="en-US" sz="2400" b="1" i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400" b="1" i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Æ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Message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DC1529-2941-4F8A-916E-7F608D73A0F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236" y="969792"/>
            <a:ext cx="2969869" cy="46323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541162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71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D16F12-C777-4CA8-8C18-7A212896E712}"/>
              </a:ext>
            </a:extLst>
          </p:cNvPr>
          <p:cNvSpPr txBox="1"/>
          <p:nvPr/>
        </p:nvSpPr>
        <p:spPr>
          <a:xfrm>
            <a:off x="545374" y="664143"/>
            <a:ext cx="6106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hgu0fgf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6\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 nut ;+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axfj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E3C8FD0-432F-45F7-A363-57B40E4A8748}"/>
              </a:ext>
            </a:extLst>
          </p:cNvPr>
          <p:cNvGrpSpPr/>
          <p:nvPr/>
        </p:nvGrpSpPr>
        <p:grpSpPr>
          <a:xfrm>
            <a:off x="627334" y="1033475"/>
            <a:ext cx="5386716" cy="3577714"/>
            <a:chOff x="3124517" y="1455420"/>
            <a:chExt cx="5942965" cy="394716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A8E5791-4E8D-41BF-91D8-1BCBC6D61D11}"/>
                </a:ext>
              </a:extLst>
            </p:cNvPr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134"/>
            <a:stretch/>
          </p:blipFill>
          <p:spPr bwMode="auto">
            <a:xfrm>
              <a:off x="3124517" y="1455420"/>
              <a:ext cx="5942965" cy="394716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195F0A34-A93F-42F7-B95F-AA80FB76AD2D}"/>
                </a:ext>
              </a:extLst>
            </p:cNvPr>
            <p:cNvCxnSpPr/>
            <p:nvPr/>
          </p:nvCxnSpPr>
          <p:spPr>
            <a:xfrm>
              <a:off x="3882072" y="4110990"/>
              <a:ext cx="0" cy="51181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8AAC7E3-E1C9-4866-B4F6-5403E9C639B1}"/>
                </a:ext>
              </a:extLst>
            </p:cNvPr>
            <p:cNvGrpSpPr/>
            <p:nvPr/>
          </p:nvGrpSpPr>
          <p:grpSpPr>
            <a:xfrm>
              <a:off x="3902392" y="1781810"/>
              <a:ext cx="4589776" cy="1553840"/>
              <a:chOff x="0" y="0"/>
              <a:chExt cx="4589928" cy="1553960"/>
            </a:xfrm>
          </p:grpSpPr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F064417D-215A-4B6C-A606-C8A5AB2ABE37}"/>
                  </a:ext>
                </a:extLst>
              </p:cNvPr>
              <p:cNvCxnSpPr/>
              <p:nvPr/>
            </p:nvCxnSpPr>
            <p:spPr>
              <a:xfrm flipV="1">
                <a:off x="0" y="1323415"/>
                <a:ext cx="425450" cy="77470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F6BE3A7C-0E0E-4ADC-A8B2-FF5E5F7F534D}"/>
                  </a:ext>
                </a:extLst>
              </p:cNvPr>
              <p:cNvGrpSpPr/>
              <p:nvPr/>
            </p:nvGrpSpPr>
            <p:grpSpPr>
              <a:xfrm>
                <a:off x="389964" y="0"/>
                <a:ext cx="4199964" cy="1553960"/>
                <a:chOff x="0" y="0"/>
                <a:chExt cx="4199964" cy="1553960"/>
              </a:xfrm>
            </p:grpSpPr>
            <p:cxnSp>
              <p:nvCxnSpPr>
                <p:cNvPr id="26" name="Straight Arrow Connector 25">
                  <a:extLst>
                    <a:ext uri="{FF2B5EF4-FFF2-40B4-BE49-F238E27FC236}">
                      <a16:creationId xmlns:a16="http://schemas.microsoft.com/office/drawing/2014/main" id="{A56708AA-0F2D-4274-9A06-346F0409F3A9}"/>
                    </a:ext>
                  </a:extLst>
                </p:cNvPr>
                <p:cNvCxnSpPr/>
                <p:nvPr/>
              </p:nvCxnSpPr>
              <p:spPr>
                <a:xfrm>
                  <a:off x="0" y="31376"/>
                  <a:ext cx="3190875" cy="0"/>
                </a:xfrm>
                <a:prstGeom prst="straightConnector1">
                  <a:avLst/>
                </a:prstGeom>
                <a:ln w="25400">
                  <a:solidFill>
                    <a:srgbClr val="FF0000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Arrow Connector 26">
                  <a:extLst>
                    <a:ext uri="{FF2B5EF4-FFF2-40B4-BE49-F238E27FC236}">
                      <a16:creationId xmlns:a16="http://schemas.microsoft.com/office/drawing/2014/main" id="{D6CCBFFA-8EB6-498E-9722-908F1DECE21E}"/>
                    </a:ext>
                  </a:extLst>
                </p:cNvPr>
                <p:cNvCxnSpPr/>
                <p:nvPr/>
              </p:nvCxnSpPr>
              <p:spPr>
                <a:xfrm>
                  <a:off x="17929" y="479611"/>
                  <a:ext cx="3190875" cy="0"/>
                </a:xfrm>
                <a:prstGeom prst="straightConnector1">
                  <a:avLst/>
                </a:prstGeom>
                <a:ln w="25400">
                  <a:solidFill>
                    <a:srgbClr val="FF0000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Arrow Connector 27">
                  <a:extLst>
                    <a:ext uri="{FF2B5EF4-FFF2-40B4-BE49-F238E27FC236}">
                      <a16:creationId xmlns:a16="http://schemas.microsoft.com/office/drawing/2014/main" id="{E4FB5112-E70B-4977-98F2-9C5CAD03DCF4}"/>
                    </a:ext>
                  </a:extLst>
                </p:cNvPr>
                <p:cNvCxnSpPr/>
                <p:nvPr/>
              </p:nvCxnSpPr>
              <p:spPr>
                <a:xfrm>
                  <a:off x="129988" y="784411"/>
                  <a:ext cx="3190875" cy="0"/>
                </a:xfrm>
                <a:prstGeom prst="straightConnector1">
                  <a:avLst/>
                </a:prstGeom>
                <a:ln w="25400">
                  <a:solidFill>
                    <a:srgbClr val="FF0000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Connector: Elbow 28">
                  <a:extLst>
                    <a:ext uri="{FF2B5EF4-FFF2-40B4-BE49-F238E27FC236}">
                      <a16:creationId xmlns:a16="http://schemas.microsoft.com/office/drawing/2014/main" id="{6260E78B-35DD-4441-90CD-0C17F0ED42E2}"/>
                    </a:ext>
                  </a:extLst>
                </p:cNvPr>
                <p:cNvCxnSpPr/>
                <p:nvPr/>
              </p:nvCxnSpPr>
              <p:spPr>
                <a:xfrm>
                  <a:off x="3514164" y="0"/>
                  <a:ext cx="685800" cy="88232"/>
                </a:xfrm>
                <a:prstGeom prst="bentConnector3">
                  <a:avLst>
                    <a:gd name="adj1" fmla="val 58187"/>
                  </a:avLst>
                </a:prstGeom>
                <a:ln w="1905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Connector: Elbow 29">
                  <a:extLst>
                    <a:ext uri="{FF2B5EF4-FFF2-40B4-BE49-F238E27FC236}">
                      <a16:creationId xmlns:a16="http://schemas.microsoft.com/office/drawing/2014/main" id="{97CFF05D-C1E4-4C7B-9210-86431511B100}"/>
                    </a:ext>
                  </a:extLst>
                </p:cNvPr>
                <p:cNvCxnSpPr/>
                <p:nvPr/>
              </p:nvCxnSpPr>
              <p:spPr>
                <a:xfrm>
                  <a:off x="242047" y="1264023"/>
                  <a:ext cx="1090863" cy="164431"/>
                </a:xfrm>
                <a:prstGeom prst="bentConnector3">
                  <a:avLst>
                    <a:gd name="adj1" fmla="val 58187"/>
                  </a:avLst>
                </a:prstGeom>
                <a:ln w="1905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Arrow Connector 30">
                  <a:extLst>
                    <a:ext uri="{FF2B5EF4-FFF2-40B4-BE49-F238E27FC236}">
                      <a16:creationId xmlns:a16="http://schemas.microsoft.com/office/drawing/2014/main" id="{807E046F-72C1-42D8-95D6-A6077ECEBE0D}"/>
                    </a:ext>
                  </a:extLst>
                </p:cNvPr>
                <p:cNvCxnSpPr/>
                <p:nvPr/>
              </p:nvCxnSpPr>
              <p:spPr>
                <a:xfrm flipV="1">
                  <a:off x="1734670" y="1033182"/>
                  <a:ext cx="192194" cy="330200"/>
                </a:xfrm>
                <a:prstGeom prst="straightConnector1">
                  <a:avLst/>
                </a:prstGeom>
                <a:ln w="25400">
                  <a:solidFill>
                    <a:srgbClr val="FF0000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Connector: Elbow 31">
                  <a:extLst>
                    <a:ext uri="{FF2B5EF4-FFF2-40B4-BE49-F238E27FC236}">
                      <a16:creationId xmlns:a16="http://schemas.microsoft.com/office/drawing/2014/main" id="{1B80D046-C46C-4EA6-9548-36F8C429A198}"/>
                    </a:ext>
                  </a:extLst>
                </p:cNvPr>
                <p:cNvCxnSpPr/>
                <p:nvPr/>
              </p:nvCxnSpPr>
              <p:spPr>
                <a:xfrm>
                  <a:off x="2501153" y="1389529"/>
                  <a:ext cx="1090863" cy="164431"/>
                </a:xfrm>
                <a:prstGeom prst="bentConnector3">
                  <a:avLst>
                    <a:gd name="adj1" fmla="val 58187"/>
                  </a:avLst>
                </a:prstGeom>
                <a:ln w="1905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89D384E5-68D7-470F-ACAC-DB1C7B248444}"/>
                </a:ext>
              </a:extLst>
            </p:cNvPr>
            <p:cNvCxnSpPr/>
            <p:nvPr/>
          </p:nvCxnSpPr>
          <p:spPr>
            <a:xfrm flipV="1">
              <a:off x="3902392" y="4097020"/>
              <a:ext cx="425450" cy="49974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4EB9D21-20C1-4BC0-821F-61B62C7E3A46}"/>
                </a:ext>
              </a:extLst>
            </p:cNvPr>
            <p:cNvGrpSpPr/>
            <p:nvPr/>
          </p:nvGrpSpPr>
          <p:grpSpPr>
            <a:xfrm>
              <a:off x="4341812" y="3987165"/>
              <a:ext cx="4398645" cy="623570"/>
              <a:chOff x="0" y="0"/>
              <a:chExt cx="4398970" cy="623989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919AB85A-C8B6-4881-B781-A9DCF33EA07E}"/>
                  </a:ext>
                </a:extLst>
              </p:cNvPr>
              <p:cNvGrpSpPr/>
              <p:nvPr/>
            </p:nvGrpSpPr>
            <p:grpSpPr>
              <a:xfrm>
                <a:off x="0" y="340659"/>
                <a:ext cx="4389120" cy="137160"/>
                <a:chOff x="0" y="0"/>
                <a:chExt cx="4389120" cy="137160"/>
              </a:xfrm>
            </p:grpSpPr>
            <p:cxnSp>
              <p:nvCxnSpPr>
                <p:cNvPr id="22" name="Straight Arrow Connector 21">
                  <a:extLst>
                    <a:ext uri="{FF2B5EF4-FFF2-40B4-BE49-F238E27FC236}">
                      <a16:creationId xmlns:a16="http://schemas.microsoft.com/office/drawing/2014/main" id="{AAE78743-9681-42ED-8D28-C3AF42A9341C}"/>
                    </a:ext>
                  </a:extLst>
                </p:cNvPr>
                <p:cNvCxnSpPr/>
                <p:nvPr/>
              </p:nvCxnSpPr>
              <p:spPr>
                <a:xfrm>
                  <a:off x="0" y="69850"/>
                  <a:ext cx="4249420" cy="8255"/>
                </a:xfrm>
                <a:prstGeom prst="straightConnector1">
                  <a:avLst/>
                </a:prstGeom>
                <a:ln w="25400">
                  <a:solidFill>
                    <a:srgbClr val="FF0000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Dodecagon 22">
                  <a:extLst>
                    <a:ext uri="{FF2B5EF4-FFF2-40B4-BE49-F238E27FC236}">
                      <a16:creationId xmlns:a16="http://schemas.microsoft.com/office/drawing/2014/main" id="{3D5B73D5-5996-443B-99B1-BA5723DFA2FD}"/>
                    </a:ext>
                  </a:extLst>
                </p:cNvPr>
                <p:cNvSpPr/>
                <p:nvPr/>
              </p:nvSpPr>
              <p:spPr>
                <a:xfrm>
                  <a:off x="4267200" y="0"/>
                  <a:ext cx="121920" cy="137160"/>
                </a:xfrm>
                <a:prstGeom prst="dodecagon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75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>
                      <a:solidFill>
                        <a:srgbClr val="FF0000"/>
                      </a:solidFill>
                      <a:effectLst/>
                      <a:ea typeface="Calibri" panose="020F0502020204030204" pitchFamily="34" charset="0"/>
                      <a:cs typeface="Mangal" panose="02040503050203030202" pitchFamily="18" charset="0"/>
                    </a:rPr>
                    <a:t>3</a:t>
                  </a:r>
                  <a:endParaRPr lang="en-US" sz="1100">
                    <a:effectLst/>
                    <a:ea typeface="Calibri" panose="020F0502020204030204" pitchFamily="34" charset="0"/>
                    <a:cs typeface="Mangal" panose="02040503050203030202" pitchFamily="18" charset="0"/>
                  </a:endParaRP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CDF9DA0F-20F2-4DDD-B143-CEF8331E9A66}"/>
                  </a:ext>
                </a:extLst>
              </p:cNvPr>
              <p:cNvGrpSpPr/>
              <p:nvPr/>
            </p:nvGrpSpPr>
            <p:grpSpPr>
              <a:xfrm>
                <a:off x="0" y="0"/>
                <a:ext cx="4398970" cy="623989"/>
                <a:chOff x="0" y="0"/>
                <a:chExt cx="4398970" cy="623989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BF298484-46D3-4ACE-9A7F-B3D3EC2464F8}"/>
                    </a:ext>
                  </a:extLst>
                </p:cNvPr>
                <p:cNvGrpSpPr/>
                <p:nvPr/>
              </p:nvGrpSpPr>
              <p:grpSpPr>
                <a:xfrm>
                  <a:off x="0" y="0"/>
                  <a:ext cx="4380008" cy="146304"/>
                  <a:chOff x="0" y="0"/>
                  <a:chExt cx="4380008" cy="146304"/>
                </a:xfrm>
              </p:grpSpPr>
              <p:cxnSp>
                <p:nvCxnSpPr>
                  <p:cNvPr id="20" name="Straight Arrow Connector 19">
                    <a:extLst>
                      <a:ext uri="{FF2B5EF4-FFF2-40B4-BE49-F238E27FC236}">
                        <a16:creationId xmlns:a16="http://schemas.microsoft.com/office/drawing/2014/main" id="{EF7657E8-F596-4C81-AD10-86B992F0C70D}"/>
                      </a:ext>
                    </a:extLst>
                  </p:cNvPr>
                  <p:cNvCxnSpPr/>
                  <p:nvPr/>
                </p:nvCxnSpPr>
                <p:spPr>
                  <a:xfrm>
                    <a:off x="0" y="103717"/>
                    <a:ext cx="4249632" cy="8467"/>
                  </a:xfrm>
                  <a:prstGeom prst="straightConnector1">
                    <a:avLst/>
                  </a:prstGeom>
                  <a:ln w="25400">
                    <a:solidFill>
                      <a:srgbClr val="FF0000"/>
                    </a:solidFill>
                    <a:tailEnd type="stealt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1" name="Dodecagon 20">
                    <a:extLst>
                      <a:ext uri="{FF2B5EF4-FFF2-40B4-BE49-F238E27FC236}">
                        <a16:creationId xmlns:a16="http://schemas.microsoft.com/office/drawing/2014/main" id="{EA972CF7-5BD6-42B9-9402-B66EA2766872}"/>
                      </a:ext>
                    </a:extLst>
                  </p:cNvPr>
                  <p:cNvSpPr/>
                  <p:nvPr/>
                </p:nvSpPr>
                <p:spPr>
                  <a:xfrm>
                    <a:off x="4250267" y="0"/>
                    <a:ext cx="129741" cy="146304"/>
                  </a:xfrm>
                  <a:prstGeom prst="dodecagon">
                    <a:avLst/>
                  </a:prstGeom>
                  <a:noFill/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algn="ctr">
                      <a:lnSpc>
                        <a:spcPct val="75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1000">
                        <a:solidFill>
                          <a:srgbClr val="FF0000"/>
                        </a:solidFill>
                        <a:effectLst/>
                        <a:ea typeface="Calibri" panose="020F0502020204030204" pitchFamily="34" charset="0"/>
                        <a:cs typeface="Mangal" panose="02040503050203030202" pitchFamily="18" charset="0"/>
                      </a:rPr>
                      <a:t>1</a:t>
                    </a:r>
                    <a:endParaRPr lang="en-US" sz="1100">
                      <a:effectLst/>
                      <a:ea typeface="Calibri" panose="020F0502020204030204" pitchFamily="34" charset="0"/>
                      <a:cs typeface="Mangal" panose="02040503050203030202" pitchFamily="18" charset="0"/>
                    </a:endParaRPr>
                  </a:p>
                </p:txBody>
              </p:sp>
            </p:grpSp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AE53E25E-B431-4C5D-A4A5-5F77D0A9B29A}"/>
                    </a:ext>
                  </a:extLst>
                </p:cNvPr>
                <p:cNvGrpSpPr/>
                <p:nvPr/>
              </p:nvGrpSpPr>
              <p:grpSpPr>
                <a:xfrm>
                  <a:off x="13448" y="170330"/>
                  <a:ext cx="4385522" cy="132715"/>
                  <a:chOff x="0" y="0"/>
                  <a:chExt cx="4385522" cy="132715"/>
                </a:xfrm>
              </p:grpSpPr>
              <p:cxnSp>
                <p:nvCxnSpPr>
                  <p:cNvPr id="18" name="Straight Arrow Connector 17">
                    <a:extLst>
                      <a:ext uri="{FF2B5EF4-FFF2-40B4-BE49-F238E27FC236}">
                        <a16:creationId xmlns:a16="http://schemas.microsoft.com/office/drawing/2014/main" id="{74744FF4-B026-4E00-8F96-20F858AA8203}"/>
                      </a:ext>
                    </a:extLst>
                  </p:cNvPr>
                  <p:cNvCxnSpPr/>
                  <p:nvPr/>
                </p:nvCxnSpPr>
                <p:spPr>
                  <a:xfrm>
                    <a:off x="0" y="82550"/>
                    <a:ext cx="4249420" cy="8255"/>
                  </a:xfrm>
                  <a:prstGeom prst="straightConnector1">
                    <a:avLst/>
                  </a:prstGeom>
                  <a:ln w="25400">
                    <a:solidFill>
                      <a:srgbClr val="FF0000"/>
                    </a:solidFill>
                    <a:tailEnd type="stealt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9" name="Dodecagon 18">
                    <a:extLst>
                      <a:ext uri="{FF2B5EF4-FFF2-40B4-BE49-F238E27FC236}">
                        <a16:creationId xmlns:a16="http://schemas.microsoft.com/office/drawing/2014/main" id="{AA7A1459-3858-456A-8C38-E33D17221EA0}"/>
                      </a:ext>
                    </a:extLst>
                  </p:cNvPr>
                  <p:cNvSpPr/>
                  <p:nvPr/>
                </p:nvSpPr>
                <p:spPr>
                  <a:xfrm>
                    <a:off x="4250267" y="0"/>
                    <a:ext cx="135255" cy="132715"/>
                  </a:xfrm>
                  <a:prstGeom prst="dodecagon">
                    <a:avLst/>
                  </a:prstGeom>
                  <a:noFill/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algn="ctr">
                      <a:lnSpc>
                        <a:spcPct val="75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1000">
                        <a:solidFill>
                          <a:srgbClr val="FF0000"/>
                        </a:solidFill>
                        <a:effectLst/>
                        <a:ea typeface="Calibri" panose="020F0502020204030204" pitchFamily="34" charset="0"/>
                        <a:cs typeface="Mangal" panose="02040503050203030202" pitchFamily="18" charset="0"/>
                      </a:rPr>
                      <a:t>2</a:t>
                    </a:r>
                    <a:endParaRPr lang="en-US" sz="1100">
                      <a:effectLst/>
                      <a:ea typeface="Calibri" panose="020F0502020204030204" pitchFamily="34" charset="0"/>
                      <a:cs typeface="Mangal" panose="02040503050203030202" pitchFamily="18" charset="0"/>
                    </a:endParaRPr>
                  </a:p>
                </p:txBody>
              </p:sp>
            </p:grpSp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92101FDA-630F-4C7C-A07B-15BDE5364BA3}"/>
                    </a:ext>
                  </a:extLst>
                </p:cNvPr>
                <p:cNvGrpSpPr/>
                <p:nvPr/>
              </p:nvGrpSpPr>
              <p:grpSpPr>
                <a:xfrm>
                  <a:off x="0" y="480733"/>
                  <a:ext cx="4395216" cy="143256"/>
                  <a:chOff x="0" y="0"/>
                  <a:chExt cx="4395216" cy="143256"/>
                </a:xfrm>
              </p:grpSpPr>
              <p:cxnSp>
                <p:nvCxnSpPr>
                  <p:cNvPr id="16" name="Straight Arrow Connector 15">
                    <a:extLst>
                      <a:ext uri="{FF2B5EF4-FFF2-40B4-BE49-F238E27FC236}">
                        <a16:creationId xmlns:a16="http://schemas.microsoft.com/office/drawing/2014/main" id="{17891E90-F1EA-4389-B170-3DCB28CCE938}"/>
                      </a:ext>
                    </a:extLst>
                  </p:cNvPr>
                  <p:cNvCxnSpPr/>
                  <p:nvPr/>
                </p:nvCxnSpPr>
                <p:spPr>
                  <a:xfrm>
                    <a:off x="0" y="48684"/>
                    <a:ext cx="4249420" cy="8255"/>
                  </a:xfrm>
                  <a:prstGeom prst="straightConnector1">
                    <a:avLst/>
                  </a:prstGeom>
                  <a:ln w="25400">
                    <a:solidFill>
                      <a:srgbClr val="FF0000"/>
                    </a:solidFill>
                    <a:tailEnd type="stealt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7" name="Dodecagon 16">
                    <a:extLst>
                      <a:ext uri="{FF2B5EF4-FFF2-40B4-BE49-F238E27FC236}">
                        <a16:creationId xmlns:a16="http://schemas.microsoft.com/office/drawing/2014/main" id="{9667D336-76CA-47BF-8136-7FE00DEA1EB6}"/>
                      </a:ext>
                    </a:extLst>
                  </p:cNvPr>
                  <p:cNvSpPr/>
                  <p:nvPr/>
                </p:nvSpPr>
                <p:spPr>
                  <a:xfrm>
                    <a:off x="4267200" y="0"/>
                    <a:ext cx="128016" cy="143256"/>
                  </a:xfrm>
                  <a:prstGeom prst="dodecagon">
                    <a:avLst/>
                  </a:prstGeom>
                  <a:noFill/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algn="ctr">
                      <a:lnSpc>
                        <a:spcPct val="75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1000">
                        <a:solidFill>
                          <a:srgbClr val="FF0000"/>
                        </a:solidFill>
                        <a:effectLst/>
                        <a:ea typeface="Calibri" panose="020F0502020204030204" pitchFamily="34" charset="0"/>
                        <a:cs typeface="Mangal" panose="02040503050203030202" pitchFamily="18" charset="0"/>
                      </a:rPr>
                      <a:t>4</a:t>
                    </a:r>
                    <a:endParaRPr lang="en-US" sz="1100">
                      <a:effectLst/>
                      <a:ea typeface="Calibri" panose="020F0502020204030204" pitchFamily="34" charset="0"/>
                      <a:cs typeface="Mangal" panose="02040503050203030202" pitchFamily="18" charset="0"/>
                    </a:endParaRPr>
                  </a:p>
                </p:txBody>
              </p:sp>
            </p:grpSp>
          </p:grpSp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A7CB99F-E4D7-4EF8-9D3C-D2D4C25BDBA5}"/>
              </a:ext>
            </a:extLst>
          </p:cNvPr>
          <p:cNvGrpSpPr/>
          <p:nvPr/>
        </p:nvGrpSpPr>
        <p:grpSpPr>
          <a:xfrm>
            <a:off x="6445380" y="1033475"/>
            <a:ext cx="5069269" cy="3577714"/>
            <a:chOff x="0" y="0"/>
            <a:chExt cx="6058263" cy="4275455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37031C96-3788-4D6E-A735-701983D281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03"/>
            <a:stretch/>
          </p:blipFill>
          <p:spPr bwMode="auto">
            <a:xfrm>
              <a:off x="0" y="0"/>
              <a:ext cx="6031230" cy="42754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856BB59B-9269-42FA-99AD-D7E11EDE324D}"/>
                </a:ext>
              </a:extLst>
            </p:cNvPr>
            <p:cNvGrpSpPr/>
            <p:nvPr/>
          </p:nvGrpSpPr>
          <p:grpSpPr>
            <a:xfrm>
              <a:off x="1861457" y="1001486"/>
              <a:ext cx="3924301" cy="623567"/>
              <a:chOff x="0" y="0"/>
              <a:chExt cx="3924549" cy="623607"/>
            </a:xfrm>
          </p:grpSpPr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D1DA83B9-A5CF-436C-B1CC-172C1437977E}"/>
                  </a:ext>
                </a:extLst>
              </p:cNvPr>
              <p:cNvGrpSpPr/>
              <p:nvPr/>
            </p:nvGrpSpPr>
            <p:grpSpPr>
              <a:xfrm>
                <a:off x="13447" y="0"/>
                <a:ext cx="3867363" cy="146045"/>
                <a:chOff x="0" y="0"/>
                <a:chExt cx="4380008" cy="146304"/>
              </a:xfrm>
            </p:grpSpPr>
            <p:cxnSp>
              <p:nvCxnSpPr>
                <p:cNvPr id="61" name="Straight Arrow Connector 60">
                  <a:extLst>
                    <a:ext uri="{FF2B5EF4-FFF2-40B4-BE49-F238E27FC236}">
                      <a16:creationId xmlns:a16="http://schemas.microsoft.com/office/drawing/2014/main" id="{C98D85C9-4971-4E73-B992-6FFA041EBF4B}"/>
                    </a:ext>
                  </a:extLst>
                </p:cNvPr>
                <p:cNvCxnSpPr/>
                <p:nvPr/>
              </p:nvCxnSpPr>
              <p:spPr>
                <a:xfrm>
                  <a:off x="0" y="103717"/>
                  <a:ext cx="4249632" cy="8467"/>
                </a:xfrm>
                <a:prstGeom prst="straightConnector1">
                  <a:avLst/>
                </a:prstGeom>
                <a:ln w="25400">
                  <a:solidFill>
                    <a:srgbClr val="FF0000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2" name="Dodecagon 61">
                  <a:extLst>
                    <a:ext uri="{FF2B5EF4-FFF2-40B4-BE49-F238E27FC236}">
                      <a16:creationId xmlns:a16="http://schemas.microsoft.com/office/drawing/2014/main" id="{765AA48B-DF87-4857-97E2-D9DE22ECD620}"/>
                    </a:ext>
                  </a:extLst>
                </p:cNvPr>
                <p:cNvSpPr/>
                <p:nvPr/>
              </p:nvSpPr>
              <p:spPr>
                <a:xfrm>
                  <a:off x="4250267" y="0"/>
                  <a:ext cx="129741" cy="146304"/>
                </a:xfrm>
                <a:prstGeom prst="dodecagon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75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>
                      <a:solidFill>
                        <a:srgbClr val="FF0000"/>
                      </a:solidFill>
                      <a:effectLst/>
                      <a:ea typeface="Calibri" panose="020F0502020204030204" pitchFamily="34" charset="0"/>
                      <a:cs typeface="Mangal" panose="02040503050203030202" pitchFamily="18" charset="0"/>
                    </a:rPr>
                    <a:t>1</a:t>
                  </a:r>
                  <a:endParaRPr lang="en-US" sz="1100">
                    <a:effectLst/>
                    <a:ea typeface="Calibri" panose="020F0502020204030204" pitchFamily="34" charset="0"/>
                    <a:cs typeface="Mangal" panose="02040503050203030202" pitchFamily="18" charset="0"/>
                  </a:endParaRPr>
                </a:p>
              </p:txBody>
            </p: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29150419-8B02-4DE1-B74D-118237D605C7}"/>
                  </a:ext>
                </a:extLst>
              </p:cNvPr>
              <p:cNvGrpSpPr/>
              <p:nvPr/>
            </p:nvGrpSpPr>
            <p:grpSpPr>
              <a:xfrm>
                <a:off x="4482" y="156882"/>
                <a:ext cx="3920067" cy="131236"/>
                <a:chOff x="0" y="9066"/>
                <a:chExt cx="4385522" cy="132715"/>
              </a:xfrm>
            </p:grpSpPr>
            <p:cxnSp>
              <p:nvCxnSpPr>
                <p:cNvPr id="59" name="Straight Arrow Connector 58">
                  <a:extLst>
                    <a:ext uri="{FF2B5EF4-FFF2-40B4-BE49-F238E27FC236}">
                      <a16:creationId xmlns:a16="http://schemas.microsoft.com/office/drawing/2014/main" id="{B9632E22-3A40-4CAE-9D6E-42688A50FD39}"/>
                    </a:ext>
                  </a:extLst>
                </p:cNvPr>
                <p:cNvCxnSpPr/>
                <p:nvPr/>
              </p:nvCxnSpPr>
              <p:spPr>
                <a:xfrm>
                  <a:off x="0" y="91616"/>
                  <a:ext cx="4249420" cy="8255"/>
                </a:xfrm>
                <a:prstGeom prst="straightConnector1">
                  <a:avLst/>
                </a:prstGeom>
                <a:ln w="25400">
                  <a:solidFill>
                    <a:srgbClr val="FF0000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0" name="Dodecagon 59">
                  <a:extLst>
                    <a:ext uri="{FF2B5EF4-FFF2-40B4-BE49-F238E27FC236}">
                      <a16:creationId xmlns:a16="http://schemas.microsoft.com/office/drawing/2014/main" id="{DB28DDD6-FFD6-46ED-8807-1E37A81458C5}"/>
                    </a:ext>
                  </a:extLst>
                </p:cNvPr>
                <p:cNvSpPr/>
                <p:nvPr/>
              </p:nvSpPr>
              <p:spPr>
                <a:xfrm>
                  <a:off x="4250267" y="9066"/>
                  <a:ext cx="135255" cy="132715"/>
                </a:xfrm>
                <a:prstGeom prst="dodecagon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75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>
                      <a:solidFill>
                        <a:srgbClr val="FF0000"/>
                      </a:solidFill>
                      <a:effectLst/>
                      <a:ea typeface="Calibri" panose="020F0502020204030204" pitchFamily="34" charset="0"/>
                      <a:cs typeface="Mangal" panose="02040503050203030202" pitchFamily="18" charset="0"/>
                    </a:rPr>
                    <a:t>2</a:t>
                  </a:r>
                  <a:endParaRPr lang="en-US" sz="1100">
                    <a:effectLst/>
                    <a:ea typeface="Calibri" panose="020F0502020204030204" pitchFamily="34" charset="0"/>
                    <a:cs typeface="Mangal" panose="02040503050203030202" pitchFamily="18" charset="0"/>
                  </a:endParaRPr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B4C974A6-19B3-4C0F-B749-134D66C74182}"/>
                  </a:ext>
                </a:extLst>
              </p:cNvPr>
              <p:cNvGrpSpPr/>
              <p:nvPr/>
            </p:nvGrpSpPr>
            <p:grpSpPr>
              <a:xfrm>
                <a:off x="35859" y="309284"/>
                <a:ext cx="3864188" cy="137160"/>
                <a:chOff x="0" y="-13446"/>
                <a:chExt cx="4389122" cy="137160"/>
              </a:xfrm>
            </p:grpSpPr>
            <p:cxnSp>
              <p:nvCxnSpPr>
                <p:cNvPr id="57" name="Straight Arrow Connector 56">
                  <a:extLst>
                    <a:ext uri="{FF2B5EF4-FFF2-40B4-BE49-F238E27FC236}">
                      <a16:creationId xmlns:a16="http://schemas.microsoft.com/office/drawing/2014/main" id="{58604513-FDB0-4E9D-B89E-6A040C10C3C2}"/>
                    </a:ext>
                  </a:extLst>
                </p:cNvPr>
                <p:cNvCxnSpPr/>
                <p:nvPr/>
              </p:nvCxnSpPr>
              <p:spPr>
                <a:xfrm>
                  <a:off x="0" y="56404"/>
                  <a:ext cx="4249420" cy="8255"/>
                </a:xfrm>
                <a:prstGeom prst="straightConnector1">
                  <a:avLst/>
                </a:prstGeom>
                <a:ln w="25400">
                  <a:solidFill>
                    <a:srgbClr val="FF0000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8" name="Dodecagon 57">
                  <a:extLst>
                    <a:ext uri="{FF2B5EF4-FFF2-40B4-BE49-F238E27FC236}">
                      <a16:creationId xmlns:a16="http://schemas.microsoft.com/office/drawing/2014/main" id="{8169C23C-9616-4753-9425-932696713075}"/>
                    </a:ext>
                  </a:extLst>
                </p:cNvPr>
                <p:cNvSpPr/>
                <p:nvPr/>
              </p:nvSpPr>
              <p:spPr>
                <a:xfrm>
                  <a:off x="4267201" y="-13446"/>
                  <a:ext cx="121921" cy="137160"/>
                </a:xfrm>
                <a:prstGeom prst="dodecagon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75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>
                      <a:solidFill>
                        <a:srgbClr val="FF0000"/>
                      </a:solidFill>
                      <a:effectLst/>
                      <a:ea typeface="Calibri" panose="020F0502020204030204" pitchFamily="34" charset="0"/>
                      <a:cs typeface="Mangal" panose="02040503050203030202" pitchFamily="18" charset="0"/>
                    </a:rPr>
                    <a:t>3</a:t>
                  </a:r>
                  <a:endParaRPr lang="en-US" sz="1100">
                    <a:effectLst/>
                    <a:ea typeface="Calibri" panose="020F0502020204030204" pitchFamily="34" charset="0"/>
                    <a:cs typeface="Mangal" panose="02040503050203030202" pitchFamily="18" charset="0"/>
                  </a:endParaRPr>
                </a:p>
              </p:txBody>
            </p:sp>
          </p:grp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19986AD1-AF10-42A1-82D2-0539F8FE5095}"/>
                  </a:ext>
                </a:extLst>
              </p:cNvPr>
              <p:cNvGrpSpPr/>
              <p:nvPr/>
            </p:nvGrpSpPr>
            <p:grpSpPr>
              <a:xfrm>
                <a:off x="0" y="480733"/>
                <a:ext cx="3895302" cy="142874"/>
                <a:chOff x="0" y="0"/>
                <a:chExt cx="4395216" cy="143256"/>
              </a:xfrm>
            </p:grpSpPr>
            <p:cxnSp>
              <p:nvCxnSpPr>
                <p:cNvPr id="55" name="Straight Arrow Connector 54">
                  <a:extLst>
                    <a:ext uri="{FF2B5EF4-FFF2-40B4-BE49-F238E27FC236}">
                      <a16:creationId xmlns:a16="http://schemas.microsoft.com/office/drawing/2014/main" id="{E474A61B-46F6-4135-86FA-3AB46633DA8C}"/>
                    </a:ext>
                  </a:extLst>
                </p:cNvPr>
                <p:cNvCxnSpPr/>
                <p:nvPr/>
              </p:nvCxnSpPr>
              <p:spPr>
                <a:xfrm>
                  <a:off x="0" y="48684"/>
                  <a:ext cx="4249420" cy="8255"/>
                </a:xfrm>
                <a:prstGeom prst="straightConnector1">
                  <a:avLst/>
                </a:prstGeom>
                <a:ln w="25400">
                  <a:solidFill>
                    <a:srgbClr val="FF0000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6" name="Dodecagon 55">
                  <a:extLst>
                    <a:ext uri="{FF2B5EF4-FFF2-40B4-BE49-F238E27FC236}">
                      <a16:creationId xmlns:a16="http://schemas.microsoft.com/office/drawing/2014/main" id="{C72B3189-5405-4CBE-B751-1E1A8E43672B}"/>
                    </a:ext>
                  </a:extLst>
                </p:cNvPr>
                <p:cNvSpPr/>
                <p:nvPr/>
              </p:nvSpPr>
              <p:spPr>
                <a:xfrm>
                  <a:off x="4267200" y="0"/>
                  <a:ext cx="128016" cy="143256"/>
                </a:xfrm>
                <a:prstGeom prst="dodecagon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75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>
                      <a:solidFill>
                        <a:srgbClr val="FF0000"/>
                      </a:solidFill>
                      <a:effectLst/>
                      <a:ea typeface="Calibri" panose="020F0502020204030204" pitchFamily="34" charset="0"/>
                      <a:cs typeface="Mangal" panose="02040503050203030202" pitchFamily="18" charset="0"/>
                    </a:rPr>
                    <a:t>4</a:t>
                  </a:r>
                  <a:endParaRPr lang="en-US" sz="1100">
                    <a:effectLst/>
                    <a:ea typeface="Calibri" panose="020F0502020204030204" pitchFamily="34" charset="0"/>
                    <a:cs typeface="Mangal" panose="02040503050203030202" pitchFamily="18" charset="0"/>
                  </a:endParaRPr>
                </a:p>
              </p:txBody>
            </p:sp>
          </p:grp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E37E08DC-32E9-44FE-AA40-6E886EE81BB7}"/>
                </a:ext>
              </a:extLst>
            </p:cNvPr>
            <p:cNvGrpSpPr/>
            <p:nvPr/>
          </p:nvGrpSpPr>
          <p:grpSpPr>
            <a:xfrm>
              <a:off x="729343" y="2917372"/>
              <a:ext cx="5004435" cy="632456"/>
              <a:chOff x="0" y="0"/>
              <a:chExt cx="5004547" cy="632492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B99E1D2E-B784-4FA0-AB21-84C8BD7AC5BF}"/>
                  </a:ext>
                </a:extLst>
              </p:cNvPr>
              <p:cNvGrpSpPr/>
              <p:nvPr/>
            </p:nvGrpSpPr>
            <p:grpSpPr>
              <a:xfrm>
                <a:off x="0" y="0"/>
                <a:ext cx="4984750" cy="154944"/>
                <a:chOff x="0" y="0"/>
                <a:chExt cx="4380008" cy="146304"/>
              </a:xfrm>
            </p:grpSpPr>
            <p:cxnSp>
              <p:nvCxnSpPr>
                <p:cNvPr id="49" name="Straight Arrow Connector 48">
                  <a:extLst>
                    <a:ext uri="{FF2B5EF4-FFF2-40B4-BE49-F238E27FC236}">
                      <a16:creationId xmlns:a16="http://schemas.microsoft.com/office/drawing/2014/main" id="{3596C04E-9346-4C38-884B-ACFADE410E9D}"/>
                    </a:ext>
                  </a:extLst>
                </p:cNvPr>
                <p:cNvCxnSpPr/>
                <p:nvPr/>
              </p:nvCxnSpPr>
              <p:spPr>
                <a:xfrm>
                  <a:off x="0" y="103717"/>
                  <a:ext cx="4249632" cy="8467"/>
                </a:xfrm>
                <a:prstGeom prst="straightConnector1">
                  <a:avLst/>
                </a:prstGeom>
                <a:ln w="25400">
                  <a:solidFill>
                    <a:srgbClr val="FF0000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0" name="Dodecagon 49">
                  <a:extLst>
                    <a:ext uri="{FF2B5EF4-FFF2-40B4-BE49-F238E27FC236}">
                      <a16:creationId xmlns:a16="http://schemas.microsoft.com/office/drawing/2014/main" id="{495482B6-4DE8-4CC5-BD44-2F438A7801D6}"/>
                    </a:ext>
                  </a:extLst>
                </p:cNvPr>
                <p:cNvSpPr/>
                <p:nvPr/>
              </p:nvSpPr>
              <p:spPr>
                <a:xfrm>
                  <a:off x="4250267" y="0"/>
                  <a:ext cx="129741" cy="146304"/>
                </a:xfrm>
                <a:prstGeom prst="dodecagon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75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>
                      <a:solidFill>
                        <a:srgbClr val="FF0000"/>
                      </a:solidFill>
                      <a:effectLst/>
                      <a:ea typeface="Calibri" panose="020F0502020204030204" pitchFamily="34" charset="0"/>
                      <a:cs typeface="Mangal" panose="02040503050203030202" pitchFamily="18" charset="0"/>
                    </a:rPr>
                    <a:t>1</a:t>
                  </a:r>
                  <a:endParaRPr lang="en-US" sz="1100">
                    <a:effectLst/>
                    <a:ea typeface="Calibri" panose="020F0502020204030204" pitchFamily="34" charset="0"/>
                    <a:cs typeface="Mangal" panose="02040503050203030202" pitchFamily="18" charset="0"/>
                  </a:endParaRPr>
                </a:p>
              </p:txBody>
            </p: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7C3085DD-F48F-495C-982F-5C9B9B061741}"/>
                  </a:ext>
                </a:extLst>
              </p:cNvPr>
              <p:cNvGrpSpPr/>
              <p:nvPr/>
            </p:nvGrpSpPr>
            <p:grpSpPr>
              <a:xfrm>
                <a:off x="13447" y="170330"/>
                <a:ext cx="4991100" cy="140962"/>
                <a:chOff x="0" y="0"/>
                <a:chExt cx="4385522" cy="132715"/>
              </a:xfrm>
            </p:grpSpPr>
            <p:cxnSp>
              <p:nvCxnSpPr>
                <p:cNvPr id="47" name="Straight Arrow Connector 46">
                  <a:extLst>
                    <a:ext uri="{FF2B5EF4-FFF2-40B4-BE49-F238E27FC236}">
                      <a16:creationId xmlns:a16="http://schemas.microsoft.com/office/drawing/2014/main" id="{2005CEF2-BC87-4AD9-BD3A-C6A704BE741F}"/>
                    </a:ext>
                  </a:extLst>
                </p:cNvPr>
                <p:cNvCxnSpPr/>
                <p:nvPr/>
              </p:nvCxnSpPr>
              <p:spPr>
                <a:xfrm>
                  <a:off x="0" y="82550"/>
                  <a:ext cx="4249420" cy="8255"/>
                </a:xfrm>
                <a:prstGeom prst="straightConnector1">
                  <a:avLst/>
                </a:prstGeom>
                <a:ln w="25400">
                  <a:solidFill>
                    <a:srgbClr val="FF0000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" name="Dodecagon 47">
                  <a:extLst>
                    <a:ext uri="{FF2B5EF4-FFF2-40B4-BE49-F238E27FC236}">
                      <a16:creationId xmlns:a16="http://schemas.microsoft.com/office/drawing/2014/main" id="{F27CDBCC-B485-4E94-954B-06AE0558CB73}"/>
                    </a:ext>
                  </a:extLst>
                </p:cNvPr>
                <p:cNvSpPr/>
                <p:nvPr/>
              </p:nvSpPr>
              <p:spPr>
                <a:xfrm>
                  <a:off x="4250267" y="0"/>
                  <a:ext cx="135255" cy="132715"/>
                </a:xfrm>
                <a:prstGeom prst="dodecagon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75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>
                      <a:solidFill>
                        <a:srgbClr val="FF0000"/>
                      </a:solidFill>
                      <a:effectLst/>
                      <a:ea typeface="Calibri" panose="020F0502020204030204" pitchFamily="34" charset="0"/>
                      <a:cs typeface="Mangal" panose="02040503050203030202" pitchFamily="18" charset="0"/>
                    </a:rPr>
                    <a:t>2</a:t>
                  </a:r>
                  <a:endParaRPr lang="en-US" sz="1100">
                    <a:effectLst/>
                    <a:ea typeface="Calibri" panose="020F0502020204030204" pitchFamily="34" charset="0"/>
                    <a:cs typeface="Mangal" panose="02040503050203030202" pitchFamily="18" charset="0"/>
                  </a:endParaRPr>
                </a:p>
              </p:txBody>
            </p:sp>
          </p:grp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7F7698CD-F80A-43C7-BFED-5B21108BF005}"/>
                  </a:ext>
                </a:extLst>
              </p:cNvPr>
              <p:cNvGrpSpPr/>
              <p:nvPr/>
            </p:nvGrpSpPr>
            <p:grpSpPr>
              <a:xfrm>
                <a:off x="8965" y="322730"/>
                <a:ext cx="4995545" cy="145418"/>
                <a:chOff x="0" y="0"/>
                <a:chExt cx="4389120" cy="137160"/>
              </a:xfrm>
            </p:grpSpPr>
            <p:cxnSp>
              <p:nvCxnSpPr>
                <p:cNvPr id="45" name="Straight Arrow Connector 44">
                  <a:extLst>
                    <a:ext uri="{FF2B5EF4-FFF2-40B4-BE49-F238E27FC236}">
                      <a16:creationId xmlns:a16="http://schemas.microsoft.com/office/drawing/2014/main" id="{25661FC6-A101-44F2-AD3A-62A42E30C8FF}"/>
                    </a:ext>
                  </a:extLst>
                </p:cNvPr>
                <p:cNvCxnSpPr/>
                <p:nvPr/>
              </p:nvCxnSpPr>
              <p:spPr>
                <a:xfrm>
                  <a:off x="0" y="69850"/>
                  <a:ext cx="4249420" cy="8255"/>
                </a:xfrm>
                <a:prstGeom prst="straightConnector1">
                  <a:avLst/>
                </a:prstGeom>
                <a:ln w="25400">
                  <a:solidFill>
                    <a:srgbClr val="FF0000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" name="Dodecagon 45">
                  <a:extLst>
                    <a:ext uri="{FF2B5EF4-FFF2-40B4-BE49-F238E27FC236}">
                      <a16:creationId xmlns:a16="http://schemas.microsoft.com/office/drawing/2014/main" id="{E916334C-8A77-4B16-9A74-6A1DA86B4FC7}"/>
                    </a:ext>
                  </a:extLst>
                </p:cNvPr>
                <p:cNvSpPr/>
                <p:nvPr/>
              </p:nvSpPr>
              <p:spPr>
                <a:xfrm>
                  <a:off x="4267200" y="0"/>
                  <a:ext cx="121920" cy="137160"/>
                </a:xfrm>
                <a:prstGeom prst="dodecagon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75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>
                      <a:solidFill>
                        <a:srgbClr val="FF0000"/>
                      </a:solidFill>
                      <a:effectLst/>
                      <a:ea typeface="Calibri" panose="020F0502020204030204" pitchFamily="34" charset="0"/>
                      <a:cs typeface="Mangal" panose="02040503050203030202" pitchFamily="18" charset="0"/>
                    </a:rPr>
                    <a:t>3</a:t>
                  </a:r>
                  <a:endParaRPr lang="en-US" sz="1100">
                    <a:effectLst/>
                    <a:ea typeface="Calibri" panose="020F0502020204030204" pitchFamily="34" charset="0"/>
                    <a:cs typeface="Mangal" panose="02040503050203030202" pitchFamily="18" charset="0"/>
                  </a:endParaRPr>
                </a:p>
              </p:txBody>
            </p: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642FDDA4-34B8-42FF-AF9C-D0BAC1A1D943}"/>
                  </a:ext>
                </a:extLst>
              </p:cNvPr>
              <p:cNvGrpSpPr/>
              <p:nvPr/>
            </p:nvGrpSpPr>
            <p:grpSpPr>
              <a:xfrm>
                <a:off x="0" y="480733"/>
                <a:ext cx="5001895" cy="151759"/>
                <a:chOff x="0" y="0"/>
                <a:chExt cx="4395216" cy="143256"/>
              </a:xfrm>
            </p:grpSpPr>
            <p:cxnSp>
              <p:nvCxnSpPr>
                <p:cNvPr id="43" name="Straight Arrow Connector 42">
                  <a:extLst>
                    <a:ext uri="{FF2B5EF4-FFF2-40B4-BE49-F238E27FC236}">
                      <a16:creationId xmlns:a16="http://schemas.microsoft.com/office/drawing/2014/main" id="{35766B85-A5D6-461B-81FA-9153F258BF2F}"/>
                    </a:ext>
                  </a:extLst>
                </p:cNvPr>
                <p:cNvCxnSpPr/>
                <p:nvPr/>
              </p:nvCxnSpPr>
              <p:spPr>
                <a:xfrm>
                  <a:off x="0" y="48684"/>
                  <a:ext cx="4249420" cy="8255"/>
                </a:xfrm>
                <a:prstGeom prst="straightConnector1">
                  <a:avLst/>
                </a:prstGeom>
                <a:ln w="25400">
                  <a:solidFill>
                    <a:srgbClr val="FF0000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" name="Dodecagon 43">
                  <a:extLst>
                    <a:ext uri="{FF2B5EF4-FFF2-40B4-BE49-F238E27FC236}">
                      <a16:creationId xmlns:a16="http://schemas.microsoft.com/office/drawing/2014/main" id="{707AA605-5C85-4604-A1DE-E0E3838ED88E}"/>
                    </a:ext>
                  </a:extLst>
                </p:cNvPr>
                <p:cNvSpPr/>
                <p:nvPr/>
              </p:nvSpPr>
              <p:spPr>
                <a:xfrm>
                  <a:off x="4267200" y="0"/>
                  <a:ext cx="128016" cy="143256"/>
                </a:xfrm>
                <a:prstGeom prst="dodecagon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75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>
                      <a:solidFill>
                        <a:srgbClr val="FF0000"/>
                      </a:solidFill>
                      <a:effectLst/>
                      <a:ea typeface="Calibri" panose="020F0502020204030204" pitchFamily="34" charset="0"/>
                      <a:cs typeface="Mangal" panose="02040503050203030202" pitchFamily="18" charset="0"/>
                    </a:rPr>
                    <a:t>4</a:t>
                  </a:r>
                  <a:endParaRPr lang="en-US" sz="1100">
                    <a:effectLst/>
                    <a:ea typeface="Calibri" panose="020F0502020204030204" pitchFamily="34" charset="0"/>
                    <a:cs typeface="Mangal" panose="02040503050203030202" pitchFamily="18" charset="0"/>
                  </a:endParaRPr>
                </a:p>
              </p:txBody>
            </p:sp>
          </p:grpSp>
        </p:grp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232DAE8-C218-4BF7-A19F-56846C7D183E}"/>
                </a:ext>
              </a:extLst>
            </p:cNvPr>
            <p:cNvSpPr/>
            <p:nvPr/>
          </p:nvSpPr>
          <p:spPr>
            <a:xfrm>
              <a:off x="500743" y="1085850"/>
              <a:ext cx="5557520" cy="1950961"/>
            </a:xfrm>
            <a:custGeom>
              <a:avLst/>
              <a:gdLst>
                <a:gd name="connsiteX0" fmla="*/ 4076728 w 4321373"/>
                <a:gd name="connsiteY0" fmla="*/ 11774 h 2955865"/>
                <a:gd name="connsiteX1" fmla="*/ 4236055 w 4321373"/>
                <a:gd name="connsiteY1" fmla="*/ 39483 h 2955865"/>
                <a:gd name="connsiteX2" fmla="*/ 4284546 w 4321373"/>
                <a:gd name="connsiteY2" fmla="*/ 337356 h 2955865"/>
                <a:gd name="connsiteX3" fmla="*/ 4069800 w 4321373"/>
                <a:gd name="connsiteY3" fmla="*/ 1147847 h 2955865"/>
                <a:gd name="connsiteX4" fmla="*/ 1811509 w 4321373"/>
                <a:gd name="connsiteY4" fmla="*/ 1542702 h 2955865"/>
                <a:gd name="connsiteX5" fmla="*/ 100473 w 4321373"/>
                <a:gd name="connsiteY5" fmla="*/ 2311629 h 2955865"/>
                <a:gd name="connsiteX6" fmla="*/ 190528 w 4321373"/>
                <a:gd name="connsiteY6" fmla="*/ 2955865 h 2955865"/>
                <a:gd name="connsiteX7" fmla="*/ 190528 w 4321373"/>
                <a:gd name="connsiteY7" fmla="*/ 2955865 h 2955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21373" h="2955865">
                  <a:moveTo>
                    <a:pt x="4076728" y="11774"/>
                  </a:moveTo>
                  <a:cubicBezTo>
                    <a:pt x="4139073" y="-1504"/>
                    <a:pt x="4201419" y="-14781"/>
                    <a:pt x="4236055" y="39483"/>
                  </a:cubicBezTo>
                  <a:cubicBezTo>
                    <a:pt x="4270691" y="93747"/>
                    <a:pt x="4312255" y="152629"/>
                    <a:pt x="4284546" y="337356"/>
                  </a:cubicBezTo>
                  <a:cubicBezTo>
                    <a:pt x="4256837" y="522083"/>
                    <a:pt x="4481973" y="946956"/>
                    <a:pt x="4069800" y="1147847"/>
                  </a:cubicBezTo>
                  <a:cubicBezTo>
                    <a:pt x="3657627" y="1348738"/>
                    <a:pt x="2473063" y="1348738"/>
                    <a:pt x="1811509" y="1542702"/>
                  </a:cubicBezTo>
                  <a:cubicBezTo>
                    <a:pt x="1149954" y="1736666"/>
                    <a:pt x="370636" y="2076102"/>
                    <a:pt x="100473" y="2311629"/>
                  </a:cubicBezTo>
                  <a:cubicBezTo>
                    <a:pt x="-169690" y="2547156"/>
                    <a:pt x="190528" y="2955865"/>
                    <a:pt x="190528" y="2955865"/>
                  </a:cubicBezTo>
                  <a:lnTo>
                    <a:pt x="190528" y="2955865"/>
                  </a:ln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848BBB0D-B024-4831-AB71-B9AB33E71FD2}"/>
              </a:ext>
            </a:extLst>
          </p:cNvPr>
          <p:cNvSpPr txBox="1"/>
          <p:nvPr/>
        </p:nvSpPr>
        <p:spPr>
          <a:xfrm>
            <a:off x="627334" y="4626954"/>
            <a:ext cx="6106884" cy="3747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gf]6M Pp6f 3/kl/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nutsf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Pp6f 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Case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4A1739F3-39D7-4842-BEFA-8A1C4A9DFBCA}"/>
              </a:ext>
            </a:extLst>
          </p:cNvPr>
          <p:cNvCxnSpPr>
            <a:cxnSpLocks/>
          </p:cNvCxnSpPr>
          <p:nvPr/>
        </p:nvCxnSpPr>
        <p:spPr>
          <a:xfrm flipV="1">
            <a:off x="5716563" y="1965225"/>
            <a:ext cx="2303215" cy="142929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93F18096-F465-4D64-BCA2-584BB3A04BC3}"/>
              </a:ext>
            </a:extLst>
          </p:cNvPr>
          <p:cNvCxnSpPr>
            <a:cxnSpLocks/>
          </p:cNvCxnSpPr>
          <p:nvPr/>
        </p:nvCxnSpPr>
        <p:spPr>
          <a:xfrm flipV="1">
            <a:off x="5723112" y="2077927"/>
            <a:ext cx="2302144" cy="145204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D116FB0B-8A96-480A-B033-AB19FF4C9565}"/>
              </a:ext>
            </a:extLst>
          </p:cNvPr>
          <p:cNvCxnSpPr>
            <a:cxnSpLocks/>
          </p:cNvCxnSpPr>
          <p:nvPr/>
        </p:nvCxnSpPr>
        <p:spPr>
          <a:xfrm flipV="1">
            <a:off x="5700175" y="2183799"/>
            <a:ext cx="2338266" cy="153396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A36559A7-9D79-4ED0-8290-510B95E6C4D6}"/>
              </a:ext>
            </a:extLst>
          </p:cNvPr>
          <p:cNvCxnSpPr>
            <a:cxnSpLocks/>
          </p:cNvCxnSpPr>
          <p:nvPr/>
        </p:nvCxnSpPr>
        <p:spPr>
          <a:xfrm flipV="1">
            <a:off x="5708707" y="2296501"/>
            <a:ext cx="2338266" cy="153396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623322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72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B17C14-3499-4569-B114-7297CFE8BEB2}"/>
              </a:ext>
            </a:extLst>
          </p:cNvPr>
          <p:cNvSpPr txBox="1"/>
          <p:nvPr/>
        </p:nvSpPr>
        <p:spPr>
          <a:xfrm>
            <a:off x="516582" y="572703"/>
            <a:ext cx="11232379" cy="531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kl/</a:t>
            </a:r>
            <a:r>
              <a:rPr lang="en-US" sz="28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rofTds</a:t>
            </a:r>
            <a:r>
              <a:rPr lang="en-US" sz="28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8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21D07F-4C5F-4AD2-B52A-93FD8FD804F1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8" t="10613" r="7223" b="80521"/>
          <a:stretch/>
        </p:blipFill>
        <p:spPr bwMode="auto">
          <a:xfrm>
            <a:off x="563029" y="1951280"/>
            <a:ext cx="11185932" cy="8009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B87461A-FD54-424D-BAE5-43B0DD82489C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035"/>
          <a:stretch/>
        </p:blipFill>
        <p:spPr bwMode="auto">
          <a:xfrm>
            <a:off x="2637439" y="3374911"/>
            <a:ext cx="1658753" cy="271245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577EDFC-4650-4432-98BC-AFC366345880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035"/>
          <a:stretch/>
        </p:blipFill>
        <p:spPr bwMode="auto">
          <a:xfrm>
            <a:off x="4448821" y="3374911"/>
            <a:ext cx="1658754" cy="271245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04B5CF2-DF59-490E-ABB5-EC297CF61A54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273"/>
          <a:stretch/>
        </p:blipFill>
        <p:spPr bwMode="auto">
          <a:xfrm>
            <a:off x="640303" y="3374910"/>
            <a:ext cx="1814255" cy="271245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4E99FFA-DC39-4C8A-A65D-85D965279F04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205" y="3374910"/>
            <a:ext cx="1803600" cy="2818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E93C260-5448-4FCD-BCAB-C68518874F56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203" y="3374910"/>
            <a:ext cx="1803600" cy="2818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4967757-AC48-414D-8DB8-431DE06FC641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8201" y="3374910"/>
            <a:ext cx="1809475" cy="2818947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5CBA01D-7634-49EF-8085-00E0234C8B16}"/>
              </a:ext>
            </a:extLst>
          </p:cNvPr>
          <p:cNvSpPr txBox="1"/>
          <p:nvPr/>
        </p:nvSpPr>
        <p:spPr>
          <a:xfrm>
            <a:off x="503034" y="2908301"/>
            <a:ext cx="11185932" cy="437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pbfx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kl/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rofTds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/0fsf s]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xL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k|Zgx?sf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6\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ofjn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 </a:t>
            </a:r>
            <a:r>
              <a:rPr lang="en-US" sz="2200" dirty="0"/>
              <a:t>screen shot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lgDgfg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';f/ /x]sf] 5 .</a:t>
            </a:r>
            <a:endParaRPr lang="en-US" sz="2200" dirty="0">
              <a:effectLst/>
              <a:latin typeface="Preet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E46E06-5858-477E-AE06-CC950A3FB430}"/>
              </a:ext>
            </a:extLst>
          </p:cNvPr>
          <p:cNvSpPr txBox="1"/>
          <p:nvPr/>
        </p:nvSpPr>
        <p:spPr>
          <a:xfrm>
            <a:off x="479810" y="985224"/>
            <a:ext cx="11232379" cy="795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hgu0fgf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nut ;+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;j}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kl/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rofTds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{'kg]{5 .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If]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lbbf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d]g' l;:6ddf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If]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n]v]sf]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oxfF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klg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x'ax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ldNg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kb{5 .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gldn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]df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;Gb]z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3226407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73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0597478-7FC6-41EC-9341-E11CFA466022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6" t="19195" r="6381" b="64007"/>
          <a:stretch/>
        </p:blipFill>
        <p:spPr bwMode="auto">
          <a:xfrm>
            <a:off x="702536" y="1038669"/>
            <a:ext cx="10715797" cy="183887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E742A58-655C-4BD5-BD4D-274C668D6701}"/>
              </a:ext>
            </a:extLst>
          </p:cNvPr>
          <p:cNvSpPr txBox="1"/>
          <p:nvPr/>
        </p:nvSpPr>
        <p:spPr>
          <a:xfrm>
            <a:off x="516582" y="532063"/>
            <a:ext cx="10715797" cy="531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kfl</a:t>
            </a:r>
            <a:r>
              <a:rPr lang="en-US" sz="28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8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jfl</a:t>
            </a:r>
            <a:r>
              <a:rPr lang="en-US" sz="28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 </a:t>
            </a:r>
            <a:r>
              <a:rPr lang="en-US" sz="28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8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12E7D5-6E55-437E-A925-8DD7D49690F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36" y="2993457"/>
            <a:ext cx="2002155" cy="3042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8FE8B4-C0C8-4E38-ACB6-30DB6C5F903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3962" y="2988377"/>
            <a:ext cx="2002155" cy="3042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619811E-9A04-4143-9992-3F7B50C3A6A9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876" y="2988377"/>
            <a:ext cx="2002155" cy="3042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5114B01-30DB-48EF-AB53-BF4C31F6E6F3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302" y="2988377"/>
            <a:ext cx="2002155" cy="3042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7C43E7-72EE-481D-ACD0-1EF4D3AB9DA0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5549" y="2988377"/>
            <a:ext cx="2002155" cy="304203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21F234B-266B-49EE-8607-B6A24536BBA6}"/>
              </a:ext>
            </a:extLst>
          </p:cNvPr>
          <p:cNvSpPr txBox="1"/>
          <p:nvPr/>
        </p:nvSpPr>
        <p:spPr>
          <a:xfrm>
            <a:off x="611054" y="6068262"/>
            <a:ext cx="10715797" cy="3431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gf]6M </a:t>
            </a:r>
            <a:r>
              <a:rPr lang="en-US" sz="1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1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1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1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 </a:t>
            </a:r>
            <a:r>
              <a:rPr lang="en-US" sz="1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qmddf</a:t>
            </a:r>
            <a:r>
              <a:rPr lang="en-US" sz="1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Pp6f </a:t>
            </a:r>
            <a:r>
              <a:rPr lang="en-US" sz="1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</a:t>
            </a:r>
            <a:r>
              <a:rPr lang="en-US" sz="1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</a:t>
            </a:r>
            <a:r>
              <a:rPr lang="en-US" sz="1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csf</a:t>
            </a:r>
            <a:r>
              <a:rPr lang="en-US" sz="1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 </a:t>
            </a:r>
            <a:r>
              <a:rPr lang="en-US" sz="1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k|Zgsf</a:t>
            </a:r>
            <a:r>
              <a:rPr lang="en-US" sz="1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ljrsf</a:t>
            </a:r>
            <a:r>
              <a:rPr lang="en-US" sz="1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</a:t>
            </a:r>
            <a:r>
              <a:rPr lang="en-US" sz="1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fdfGh:otf</a:t>
            </a:r>
            <a:r>
              <a:rPr lang="en-US" sz="1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gldn</a:t>
            </a:r>
            <a:r>
              <a:rPr lang="en-US" sz="1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]df ;r]t </a:t>
            </a:r>
            <a:r>
              <a:rPr lang="en-US" sz="1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1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uNtL</a:t>
            </a:r>
            <a:r>
              <a:rPr lang="en-US" sz="1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;Gb]z </a:t>
            </a:r>
            <a:r>
              <a:rPr lang="en-US" sz="1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1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1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lj:t</a:t>
            </a:r>
            <a:r>
              <a:rPr lang="en-US" sz="1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[t </a:t>
            </a:r>
            <a:r>
              <a:rPr lang="en-US" sz="1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/0fsf] </a:t>
            </a:r>
            <a:r>
              <a:rPr lang="en-US" sz="1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1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1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fdGh:otf</a:t>
            </a:r>
            <a:r>
              <a:rPr lang="en-US" sz="1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;]</a:t>
            </a:r>
            <a:r>
              <a:rPr lang="en-US" sz="1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S;g</a:t>
            </a:r>
            <a:r>
              <a:rPr lang="en-US" sz="1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x]g{'</a:t>
            </a:r>
            <a:r>
              <a:rPr lang="en-US" sz="1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1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</a:t>
            </a:r>
            <a:r>
              <a:rPr lang="en-US" sz="1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.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A767E84-F9B3-48B6-B79D-E6913832218B}"/>
              </a:ext>
            </a:extLst>
          </p:cNvPr>
          <p:cNvCxnSpPr>
            <a:cxnSpLocks/>
          </p:cNvCxnSpPr>
          <p:nvPr/>
        </p:nvCxnSpPr>
        <p:spPr>
          <a:xfrm>
            <a:off x="2384385" y="1666754"/>
            <a:ext cx="7824486" cy="0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532DC48-0B56-451A-A39D-D916899644C4}"/>
              </a:ext>
            </a:extLst>
          </p:cNvPr>
          <p:cNvCxnSpPr>
            <a:cxnSpLocks/>
          </p:cNvCxnSpPr>
          <p:nvPr/>
        </p:nvCxnSpPr>
        <p:spPr>
          <a:xfrm>
            <a:off x="2419109" y="2558005"/>
            <a:ext cx="7824486" cy="0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794331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74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3A0A4B-6139-4574-A39C-84DEDDE24999}"/>
              </a:ext>
            </a:extLst>
          </p:cNvPr>
          <p:cNvSpPr txBox="1"/>
          <p:nvPr/>
        </p:nvSpPr>
        <p:spPr>
          <a:xfrm>
            <a:off x="516582" y="594693"/>
            <a:ext cx="11208572" cy="531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d[To' ;</a:t>
            </a:r>
            <a:r>
              <a:rPr lang="en-US" sz="28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DaGw</a:t>
            </a:r>
            <a:r>
              <a:rPr lang="en-US" sz="2800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</a:t>
            </a:r>
            <a:r>
              <a:rPr lang="en-US" sz="28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8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A3F2245-4A84-4695-BBA9-8EFD14C354CD}"/>
              </a:ext>
            </a:extLst>
          </p:cNvPr>
          <p:cNvGrpSpPr/>
          <p:nvPr/>
        </p:nvGrpSpPr>
        <p:grpSpPr>
          <a:xfrm>
            <a:off x="5928508" y="1085117"/>
            <a:ext cx="5763626" cy="1692956"/>
            <a:chOff x="582172" y="1038669"/>
            <a:chExt cx="5763626" cy="169295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E81C5EE-B0A4-4854-92A9-BDAA5628972D}"/>
                </a:ext>
              </a:extLst>
            </p:cNvPr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51" t="35521" r="50929" b="47085"/>
            <a:stretch/>
          </p:blipFill>
          <p:spPr bwMode="auto">
            <a:xfrm>
              <a:off x="582172" y="1038669"/>
              <a:ext cx="5763626" cy="1692956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89D846F-329E-480B-8AC2-DD19B29CDEEA}"/>
                </a:ext>
              </a:extLst>
            </p:cNvPr>
            <p:cNvGrpSpPr/>
            <p:nvPr/>
          </p:nvGrpSpPr>
          <p:grpSpPr>
            <a:xfrm>
              <a:off x="2374226" y="2002034"/>
              <a:ext cx="3721774" cy="373380"/>
              <a:chOff x="2374226" y="2002034"/>
              <a:chExt cx="3721774" cy="373380"/>
            </a:xfrm>
          </p:grpSpPr>
          <p:cxnSp>
            <p:nvCxnSpPr>
              <p:cNvPr id="7" name="Straight Arrow Connector 6">
                <a:extLst>
                  <a:ext uri="{FF2B5EF4-FFF2-40B4-BE49-F238E27FC236}">
                    <a16:creationId xmlns:a16="http://schemas.microsoft.com/office/drawing/2014/main" id="{D40CF5CD-E0B3-4F73-8508-412B5B66883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84385" y="2002034"/>
                <a:ext cx="3711615" cy="0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4474A83A-0651-4D05-A061-8B1B17A017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84385" y="2375414"/>
                <a:ext cx="3711615" cy="0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7900F133-06A0-48C0-AB96-37938006C0C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374226" y="2002034"/>
                <a:ext cx="3655734" cy="370720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B891C945-30C5-4A8B-BA42-17B0069422D6}"/>
              </a:ext>
            </a:extLst>
          </p:cNvPr>
          <p:cNvSpPr txBox="1"/>
          <p:nvPr/>
        </p:nvSpPr>
        <p:spPr>
          <a:xfrm>
            <a:off x="466846" y="1037522"/>
            <a:ext cx="542864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ljut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!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jif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leq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 ;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b:osf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d[To'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ækl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ljut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!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jif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{df s;}sf] d[To'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lyof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&lt;Æ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æ!=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lyof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]Æ 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]/ 5fGg'kb{5 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d[To'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lyof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;f] ;+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n]Vg' kb{5 . 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oxfF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hlt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d[To'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lyof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Tolt g}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/]df nut ;+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kb{5 .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d[To'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5}g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 æ@=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lyPgÆ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]/ 5fGg'kb{5 .</a:t>
            </a:r>
            <a:endParaRPr lang="en-US" sz="20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7256B3E-6139-4D46-9B59-38068065836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582" y="3038202"/>
            <a:ext cx="2002155" cy="32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C04432F-8E3F-485C-8D3E-4E2BCF482BC3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952" y="3038837"/>
            <a:ext cx="2002155" cy="32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E8D79D4-7803-4F48-A6F6-60CB170B3370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069" y="3022962"/>
            <a:ext cx="2002155" cy="32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B30F5F2-B05A-48F3-AF65-C16C08EF3E87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7714" y="3022962"/>
            <a:ext cx="2002155" cy="32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1B9EDAF-917D-425B-B6A1-5E73951EDDF0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2539" y="3010897"/>
            <a:ext cx="2002155" cy="3200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341465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75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3224BA-84D1-432B-8F97-DC7F22F27A09}"/>
              </a:ext>
            </a:extLst>
          </p:cNvPr>
          <p:cNvSpPr txBox="1"/>
          <p:nvPr/>
        </p:nvSpPr>
        <p:spPr>
          <a:xfrm>
            <a:off x="409720" y="562954"/>
            <a:ext cx="11208572" cy="531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ljb</a:t>
            </a:r>
            <a:r>
              <a:rPr lang="en-US" sz="28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</a:t>
            </a:r>
            <a:r>
              <a:rPr lang="en-US" sz="28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cg'kl:yt</a:t>
            </a:r>
            <a:r>
              <a:rPr lang="en-US" sz="28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8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DaGw</a:t>
            </a:r>
            <a:r>
              <a:rPr lang="en-US" sz="2800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</a:t>
            </a:r>
            <a:r>
              <a:rPr lang="en-US" sz="28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8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06F706B-2E1C-4AB0-A1E9-E100FCBAEEAA}"/>
              </a:ext>
            </a:extLst>
          </p:cNvPr>
          <p:cNvGrpSpPr/>
          <p:nvPr/>
        </p:nvGrpSpPr>
        <p:grpSpPr>
          <a:xfrm>
            <a:off x="6101046" y="995355"/>
            <a:ext cx="5527338" cy="1558086"/>
            <a:chOff x="394070" y="995355"/>
            <a:chExt cx="5527338" cy="155808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80FA0B5-F78B-4E0E-AA66-1A9F009DB88D}"/>
                </a:ext>
              </a:extLst>
            </p:cNvPr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903" t="35589" r="5379" b="46004"/>
            <a:stretch/>
          </p:blipFill>
          <p:spPr bwMode="auto">
            <a:xfrm>
              <a:off x="394070" y="995355"/>
              <a:ext cx="5527338" cy="1558086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511BE1C-A4CA-4961-B948-72CC2B5A57D0}"/>
                </a:ext>
              </a:extLst>
            </p:cNvPr>
            <p:cNvGrpSpPr/>
            <p:nvPr/>
          </p:nvGrpSpPr>
          <p:grpSpPr>
            <a:xfrm>
              <a:off x="1024906" y="2009074"/>
              <a:ext cx="3721774" cy="373380"/>
              <a:chOff x="2374226" y="2002034"/>
              <a:chExt cx="3721774" cy="373380"/>
            </a:xfrm>
          </p:grpSpPr>
          <p:cxnSp>
            <p:nvCxnSpPr>
              <p:cNvPr id="7" name="Straight Arrow Connector 6">
                <a:extLst>
                  <a:ext uri="{FF2B5EF4-FFF2-40B4-BE49-F238E27FC236}">
                    <a16:creationId xmlns:a16="http://schemas.microsoft.com/office/drawing/2014/main" id="{E1B95144-BA60-437D-B54A-D53D20B7118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84385" y="2002034"/>
                <a:ext cx="3711615" cy="0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E2D2A502-AAE9-45B0-9AA1-C28E892A2F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84385" y="2375414"/>
                <a:ext cx="3711615" cy="0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B46B7F5B-06D2-43EB-955B-849C5EDD396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374226" y="2002034"/>
                <a:ext cx="3655734" cy="370720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258A6720-0C58-46F2-8039-6A9529D54227}"/>
              </a:ext>
            </a:extLst>
          </p:cNvPr>
          <p:cNvSpPr txBox="1"/>
          <p:nvPr/>
        </p:nvSpPr>
        <p:spPr>
          <a:xfrm>
            <a:off x="421297" y="1022214"/>
            <a:ext cx="568123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 ;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b:o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dWo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sf]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b:o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cg'kl:yt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rofTds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cg'kl:yt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;+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Vofsf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nx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dlxnf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k'?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ifsf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;+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rofTds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cg'kl:yt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x'g'x'G5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oxfF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Tolt g}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-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dlxnf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k'?if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;d]t_ 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kg]{5 . Pp6f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el/ ;s]kl5 bf];|f]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/]df ;f]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]5.</a:t>
            </a:r>
            <a:endParaRPr lang="en-US" sz="20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8F12E3F-CDBD-4A7E-B441-0B1B3D49454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92" y="2972622"/>
            <a:ext cx="2002155" cy="32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0C11C62-E012-4DA6-8904-A37CC2352966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5582" y="2929442"/>
            <a:ext cx="2002155" cy="32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3A99321-84C0-4A59-8E50-3C3283C1AE4A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790" y="2913186"/>
            <a:ext cx="2002155" cy="32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B5236AC-ED7F-4447-A33F-B17C7E2A7B75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977" y="2929442"/>
            <a:ext cx="2002155" cy="32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19F0E37-DA09-4B8C-9284-FBE5C243112E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2512" y="2930077"/>
            <a:ext cx="2002155" cy="3200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535915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76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117CFA-D641-4079-AC33-EFF73CFD06C1}"/>
              </a:ext>
            </a:extLst>
          </p:cNvPr>
          <p:cNvSpPr txBox="1"/>
          <p:nvPr/>
        </p:nvSpPr>
        <p:spPr>
          <a:xfrm>
            <a:off x="317122" y="712591"/>
            <a:ext cx="11208572" cy="531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JolQmut</a:t>
            </a:r>
            <a:r>
              <a:rPr lang="en-US" sz="28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v08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6EEDA85-72E8-4D33-A0D1-A4ED41B06F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9856156"/>
              </p:ext>
            </p:extLst>
          </p:nvPr>
        </p:nvGraphicFramePr>
        <p:xfrm>
          <a:off x="6940992" y="1292403"/>
          <a:ext cx="4376132" cy="51950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5055">
                  <a:extLst>
                    <a:ext uri="{9D8B030D-6E8A-4147-A177-3AD203B41FA5}">
                      <a16:colId xmlns:a16="http://schemas.microsoft.com/office/drawing/2014/main" val="4143232289"/>
                    </a:ext>
                  </a:extLst>
                </a:gridCol>
                <a:gridCol w="3781077">
                  <a:extLst>
                    <a:ext uri="{9D8B030D-6E8A-4147-A177-3AD203B41FA5}">
                      <a16:colId xmlns:a16="http://schemas.microsoft.com/office/drawing/2014/main" val="1331075066"/>
                    </a:ext>
                  </a:extLst>
                </a:gridCol>
              </a:tblGrid>
              <a:tr h="13388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l;=g+=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7438" marR="7438" marT="7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kl/</a:t>
                      </a:r>
                      <a:r>
                        <a:rPr lang="en-US" sz="2400" u="none" strike="noStrike" dirty="0" err="1">
                          <a:effectLst/>
                          <a:latin typeface="Preeti" pitchFamily="2" charset="0"/>
                        </a:rPr>
                        <a:t>jf</a:t>
                      </a:r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/df </a:t>
                      </a:r>
                      <a:r>
                        <a:rPr lang="en-US" sz="2400" u="none" strike="noStrike" dirty="0" err="1">
                          <a:effectLst/>
                          <a:latin typeface="Preeti" pitchFamily="2" charset="0"/>
                        </a:rPr>
                        <a:t>cS</a:t>
                      </a:r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;/ </a:t>
                      </a:r>
                      <a:r>
                        <a:rPr lang="en-US" sz="2400" u="none" strike="noStrike" dirty="0" err="1">
                          <a:effectLst/>
                          <a:latin typeface="Preeti" pitchFamily="2" charset="0"/>
                        </a:rPr>
                        <a:t>a;f</a:t>
                      </a:r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]</a:t>
                      </a:r>
                      <a:r>
                        <a:rPr lang="en-US" sz="2400" u="none" strike="noStrike" dirty="0" err="1">
                          <a:effectLst/>
                          <a:latin typeface="Preeti" pitchFamily="2" charset="0"/>
                        </a:rPr>
                        <a:t>jf</a:t>
                      </a:r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; ug]{ </a:t>
                      </a:r>
                      <a:r>
                        <a:rPr lang="en-US" sz="2400" u="none" strike="noStrike" dirty="0" err="1">
                          <a:effectLst/>
                          <a:latin typeface="Preeti" pitchFamily="2" charset="0"/>
                        </a:rPr>
                        <a:t>JolQmsf</a:t>
                      </a:r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] </a:t>
                      </a:r>
                      <a:r>
                        <a:rPr lang="en-US" sz="2400" u="none" strike="noStrike" dirty="0" err="1">
                          <a:effectLst/>
                          <a:latin typeface="Preeti" pitchFamily="2" charset="0"/>
                        </a:rPr>
                        <a:t>gfd</a:t>
                      </a:r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 / y/ -kl/</a:t>
                      </a:r>
                      <a:r>
                        <a:rPr lang="en-US" sz="2400" u="none" strike="noStrike" dirty="0" err="1">
                          <a:effectLst/>
                          <a:latin typeface="Preeti" pitchFamily="2" charset="0"/>
                        </a:rPr>
                        <a:t>jf</a:t>
                      </a:r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/sf </a:t>
                      </a:r>
                      <a:r>
                        <a:rPr lang="en-US" sz="2400" u="none" strike="noStrike" dirty="0" err="1">
                          <a:effectLst/>
                          <a:latin typeface="Preeti" pitchFamily="2" charset="0"/>
                        </a:rPr>
                        <a:t>JolQmsf</a:t>
                      </a:r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] </a:t>
                      </a:r>
                      <a:r>
                        <a:rPr lang="en-US" sz="2400" u="none" strike="noStrike" dirty="0" err="1">
                          <a:effectLst/>
                          <a:latin typeface="Preeti" pitchFamily="2" charset="0"/>
                        </a:rPr>
                        <a:t>gfd</a:t>
                      </a:r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 / y/ n]</a:t>
                      </a:r>
                      <a:r>
                        <a:rPr lang="en-US" sz="2400" u="none" strike="noStrike" dirty="0" err="1">
                          <a:effectLst/>
                          <a:latin typeface="Preeti" pitchFamily="2" charset="0"/>
                        </a:rPr>
                        <a:t>Vbf</a:t>
                      </a:r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 ;a}</a:t>
                      </a:r>
                      <a:r>
                        <a:rPr lang="en-US" sz="2400" u="none" strike="noStrike" dirty="0" err="1">
                          <a:effectLst/>
                          <a:latin typeface="Preeti" pitchFamily="2" charset="0"/>
                        </a:rPr>
                        <a:t>eGbf</a:t>
                      </a:r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2400" u="none" strike="noStrike" dirty="0" err="1">
                          <a:effectLst/>
                          <a:latin typeface="Preeti" pitchFamily="2" charset="0"/>
                        </a:rPr>
                        <a:t>klxn</a:t>
                      </a:r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] kl/</a:t>
                      </a:r>
                      <a:r>
                        <a:rPr lang="en-US" sz="2400" u="none" strike="noStrike" dirty="0" err="1">
                          <a:effectLst/>
                          <a:latin typeface="Preeti" pitchFamily="2" charset="0"/>
                        </a:rPr>
                        <a:t>jf</a:t>
                      </a:r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/</a:t>
                      </a:r>
                      <a:r>
                        <a:rPr lang="en-US" sz="2400" u="none" strike="noStrike" dirty="0" err="1">
                          <a:effectLst/>
                          <a:latin typeface="Preeti" pitchFamily="2" charset="0"/>
                        </a:rPr>
                        <a:t>d"nLsf</a:t>
                      </a:r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] </a:t>
                      </a:r>
                      <a:r>
                        <a:rPr lang="en-US" sz="2400" u="none" strike="noStrike" dirty="0" err="1">
                          <a:effectLst/>
                          <a:latin typeface="Preeti" pitchFamily="2" charset="0"/>
                        </a:rPr>
                        <a:t>gfd</a:t>
                      </a:r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 n]</a:t>
                      </a:r>
                      <a:r>
                        <a:rPr lang="en-US" sz="2400" u="none" strike="noStrike" dirty="0" err="1">
                          <a:effectLst/>
                          <a:latin typeface="Preeti" pitchFamily="2" charset="0"/>
                        </a:rPr>
                        <a:t>vL</a:t>
                      </a:r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2400" u="none" strike="noStrike" dirty="0" err="1">
                          <a:effectLst/>
                          <a:latin typeface="Preeti" pitchFamily="2" charset="0"/>
                        </a:rPr>
                        <a:t>afFsL</a:t>
                      </a:r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 ;</a:t>
                      </a:r>
                      <a:r>
                        <a:rPr lang="en-US" sz="2400" u="none" strike="noStrike" dirty="0" err="1">
                          <a:effectLst/>
                          <a:latin typeface="Preeti" pitchFamily="2" charset="0"/>
                        </a:rPr>
                        <a:t>b:ox?sf</a:t>
                      </a:r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] </a:t>
                      </a:r>
                      <a:r>
                        <a:rPr lang="en-US" sz="2400" u="none" strike="noStrike" dirty="0" err="1">
                          <a:effectLst/>
                          <a:latin typeface="Preeti" pitchFamily="2" charset="0"/>
                        </a:rPr>
                        <a:t>qmd</a:t>
                      </a:r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};Fu n]</a:t>
                      </a:r>
                      <a:r>
                        <a:rPr lang="en-US" sz="2400" u="none" strike="noStrike" dirty="0" err="1">
                          <a:effectLst/>
                          <a:latin typeface="Preeti" pitchFamily="2" charset="0"/>
                        </a:rPr>
                        <a:t>Vg'xf</a:t>
                      </a:r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];\_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7438" marR="7438" marT="7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2102354"/>
                  </a:ext>
                </a:extLst>
              </a:tr>
              <a:tr h="3347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-!_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7438" marR="7438" marT="743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-@_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7438" marR="7438" marT="743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1948619"/>
                  </a:ext>
                </a:extLst>
              </a:tr>
              <a:tr h="3347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Preeti" pitchFamily="2" charset="0"/>
                        </a:rPr>
                        <a:t>!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7438" marR="7438" marT="743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 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7438" marR="7438" marT="743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7571285"/>
                  </a:ext>
                </a:extLst>
              </a:tr>
              <a:tr h="3347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Preeti" pitchFamily="2" charset="0"/>
                        </a:rPr>
                        <a:t>@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7438" marR="7438" marT="743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Preeti" pitchFamily="2" charset="0"/>
                        </a:rPr>
                        <a:t> 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7438" marR="7438" marT="743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4777303"/>
                  </a:ext>
                </a:extLst>
              </a:tr>
              <a:tr h="3347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Preeti" pitchFamily="2" charset="0"/>
                        </a:rPr>
                        <a:t>#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7438" marR="7438" marT="743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Preeti" pitchFamily="2" charset="0"/>
                        </a:rPr>
                        <a:t> 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7438" marR="7438" marT="743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1229704"/>
                  </a:ext>
                </a:extLst>
              </a:tr>
              <a:tr h="3347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Preeti" pitchFamily="2" charset="0"/>
                        </a:rPr>
                        <a:t>$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7438" marR="7438" marT="743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Preeti" pitchFamily="2" charset="0"/>
                        </a:rPr>
                        <a:t> 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7438" marR="7438" marT="743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7907235"/>
                  </a:ext>
                </a:extLst>
              </a:tr>
              <a:tr h="3347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Preeti" pitchFamily="2" charset="0"/>
                        </a:rPr>
                        <a:t>%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7438" marR="7438" marT="743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Preeti" pitchFamily="2" charset="0"/>
                        </a:rPr>
                        <a:t> 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7438" marR="7438" marT="743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6405869"/>
                  </a:ext>
                </a:extLst>
              </a:tr>
              <a:tr h="3347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Preeti" pitchFamily="2" charset="0"/>
                        </a:rPr>
                        <a:t>^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7438" marR="7438" marT="743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Preeti" pitchFamily="2" charset="0"/>
                        </a:rPr>
                        <a:t> 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7438" marR="7438" marT="743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6304021"/>
                  </a:ext>
                </a:extLst>
              </a:tr>
              <a:tr h="3347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Preeti" pitchFamily="2" charset="0"/>
                        </a:rPr>
                        <a:t>&amp;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7438" marR="7438" marT="743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Preeti" pitchFamily="2" charset="0"/>
                        </a:rPr>
                        <a:t> 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7438" marR="7438" marT="743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3393056"/>
                  </a:ext>
                </a:extLst>
              </a:tr>
              <a:tr h="3347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Preeti" pitchFamily="2" charset="0"/>
                        </a:rPr>
                        <a:t>*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7438" marR="7438" marT="743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 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7438" marR="7438" marT="743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485863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E0BBD5C-E4E2-45DF-84AA-E016C1472A71}"/>
              </a:ext>
            </a:extLst>
          </p:cNvPr>
          <p:cNvSpPr txBox="1"/>
          <p:nvPr/>
        </p:nvSpPr>
        <p:spPr>
          <a:xfrm>
            <a:off x="317122" y="1243955"/>
            <a:ext cx="6415300" cy="52109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JolQmut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/0fsf] nut ;+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k|To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b]lv ;Dk"0f{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Ps} k6s ;f]4f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;f]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5'6\g ;S5 -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h:t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ev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{/}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afnaflnsf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 kl/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 h]i7 ;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b:o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cflb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_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t;y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oxfF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lj:t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[t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;f]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cl3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pQm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/df sf] sf]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;/ ?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a;f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 ug{'x'G5 kl/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d"nL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b]lv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lnP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kfl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jfl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xfFuf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(Family Tree)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cg';f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kl/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 ;a}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n]Vg] / To;kl5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qmd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};Fu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k|To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cnu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cnu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u/L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9fFrf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kfl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kl/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/df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a;f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 ug]{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5g\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tL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qmd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};Fu ;f]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lw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;s]kl5 bf];|f] r/0fdf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JolQmb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]lv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k|To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JolQmut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;Dk"0f{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/0fx? ;f]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Pp6f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;Dk"0f{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;lsPkl5 bf];|f]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],  t];|f]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u/L ;Dk"0f{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;f]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C6AA618-189E-4F5F-A11F-BCC4F45C3175}"/>
              </a:ext>
            </a:extLst>
          </p:cNvPr>
          <p:cNvCxnSpPr>
            <a:cxnSpLocks/>
          </p:cNvCxnSpPr>
          <p:nvPr/>
        </p:nvCxnSpPr>
        <p:spPr>
          <a:xfrm>
            <a:off x="9410218" y="3523362"/>
            <a:ext cx="0" cy="2588071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C8AEBF90-D0F1-488A-B748-ADC3CE331AAF}"/>
              </a:ext>
            </a:extLst>
          </p:cNvPr>
          <p:cNvSpPr txBox="1"/>
          <p:nvPr/>
        </p:nvSpPr>
        <p:spPr>
          <a:xfrm>
            <a:off x="6837745" y="875697"/>
            <a:ext cx="44793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hgu0fgf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6\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 nut ;+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axfj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71870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77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237EBE5-1A4C-423D-871C-BF6C3E3324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7351848"/>
              </p:ext>
            </p:extLst>
          </p:nvPr>
        </p:nvGraphicFramePr>
        <p:xfrm>
          <a:off x="838200" y="1181100"/>
          <a:ext cx="10515598" cy="49925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5486">
                  <a:extLst>
                    <a:ext uri="{9D8B030D-6E8A-4147-A177-3AD203B41FA5}">
                      <a16:colId xmlns:a16="http://schemas.microsoft.com/office/drawing/2014/main" val="1739141938"/>
                    </a:ext>
                  </a:extLst>
                </a:gridCol>
                <a:gridCol w="1018572">
                  <a:extLst>
                    <a:ext uri="{9D8B030D-6E8A-4147-A177-3AD203B41FA5}">
                      <a16:colId xmlns:a16="http://schemas.microsoft.com/office/drawing/2014/main" val="1561143787"/>
                    </a:ext>
                  </a:extLst>
                </a:gridCol>
                <a:gridCol w="917460">
                  <a:extLst>
                    <a:ext uri="{9D8B030D-6E8A-4147-A177-3AD203B41FA5}">
                      <a16:colId xmlns:a16="http://schemas.microsoft.com/office/drawing/2014/main" val="2139644274"/>
                    </a:ext>
                  </a:extLst>
                </a:gridCol>
                <a:gridCol w="417354">
                  <a:extLst>
                    <a:ext uri="{9D8B030D-6E8A-4147-A177-3AD203B41FA5}">
                      <a16:colId xmlns:a16="http://schemas.microsoft.com/office/drawing/2014/main" val="649704853"/>
                    </a:ext>
                  </a:extLst>
                </a:gridCol>
                <a:gridCol w="791235">
                  <a:extLst>
                    <a:ext uri="{9D8B030D-6E8A-4147-A177-3AD203B41FA5}">
                      <a16:colId xmlns:a16="http://schemas.microsoft.com/office/drawing/2014/main" val="2841164089"/>
                    </a:ext>
                  </a:extLst>
                </a:gridCol>
                <a:gridCol w="466680">
                  <a:extLst>
                    <a:ext uri="{9D8B030D-6E8A-4147-A177-3AD203B41FA5}">
                      <a16:colId xmlns:a16="http://schemas.microsoft.com/office/drawing/2014/main" val="1486006228"/>
                    </a:ext>
                  </a:extLst>
                </a:gridCol>
                <a:gridCol w="497712">
                  <a:extLst>
                    <a:ext uri="{9D8B030D-6E8A-4147-A177-3AD203B41FA5}">
                      <a16:colId xmlns:a16="http://schemas.microsoft.com/office/drawing/2014/main" val="3685012883"/>
                    </a:ext>
                  </a:extLst>
                </a:gridCol>
                <a:gridCol w="821802">
                  <a:extLst>
                    <a:ext uri="{9D8B030D-6E8A-4147-A177-3AD203B41FA5}">
                      <a16:colId xmlns:a16="http://schemas.microsoft.com/office/drawing/2014/main" val="1024571475"/>
                    </a:ext>
                  </a:extLst>
                </a:gridCol>
                <a:gridCol w="474562">
                  <a:extLst>
                    <a:ext uri="{9D8B030D-6E8A-4147-A177-3AD203B41FA5}">
                      <a16:colId xmlns:a16="http://schemas.microsoft.com/office/drawing/2014/main" val="2182782474"/>
                    </a:ext>
                  </a:extLst>
                </a:gridCol>
                <a:gridCol w="925975">
                  <a:extLst>
                    <a:ext uri="{9D8B030D-6E8A-4147-A177-3AD203B41FA5}">
                      <a16:colId xmlns:a16="http://schemas.microsoft.com/office/drawing/2014/main" val="2649570012"/>
                    </a:ext>
                  </a:extLst>
                </a:gridCol>
                <a:gridCol w="456427">
                  <a:extLst>
                    <a:ext uri="{9D8B030D-6E8A-4147-A177-3AD203B41FA5}">
                      <a16:colId xmlns:a16="http://schemas.microsoft.com/office/drawing/2014/main" val="310521553"/>
                    </a:ext>
                  </a:extLst>
                </a:gridCol>
                <a:gridCol w="417354">
                  <a:extLst>
                    <a:ext uri="{9D8B030D-6E8A-4147-A177-3AD203B41FA5}">
                      <a16:colId xmlns:a16="http://schemas.microsoft.com/office/drawing/2014/main" val="2163247580"/>
                    </a:ext>
                  </a:extLst>
                </a:gridCol>
                <a:gridCol w="608643">
                  <a:extLst>
                    <a:ext uri="{9D8B030D-6E8A-4147-A177-3AD203B41FA5}">
                      <a16:colId xmlns:a16="http://schemas.microsoft.com/office/drawing/2014/main" val="4153133719"/>
                    </a:ext>
                  </a:extLst>
                </a:gridCol>
                <a:gridCol w="490392">
                  <a:extLst>
                    <a:ext uri="{9D8B030D-6E8A-4147-A177-3AD203B41FA5}">
                      <a16:colId xmlns:a16="http://schemas.microsoft.com/office/drawing/2014/main" val="354646332"/>
                    </a:ext>
                  </a:extLst>
                </a:gridCol>
                <a:gridCol w="417354">
                  <a:extLst>
                    <a:ext uri="{9D8B030D-6E8A-4147-A177-3AD203B41FA5}">
                      <a16:colId xmlns:a16="http://schemas.microsoft.com/office/drawing/2014/main" val="1778588771"/>
                    </a:ext>
                  </a:extLst>
                </a:gridCol>
                <a:gridCol w="1208590">
                  <a:extLst>
                    <a:ext uri="{9D8B030D-6E8A-4147-A177-3AD203B41FA5}">
                      <a16:colId xmlns:a16="http://schemas.microsoft.com/office/drawing/2014/main" val="1069490901"/>
                    </a:ext>
                  </a:extLst>
                </a:gridCol>
              </a:tblGrid>
              <a:tr h="99679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l;=g+=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gfd</a:t>
                      </a:r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 kl/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jf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/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d"nLsf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] s]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gftf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kg{'x'G5 &lt;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gfd</a:t>
                      </a:r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sf]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lnË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s'g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xf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] &lt;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…..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gfd</a:t>
                      </a:r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n]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slt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{df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ljjfx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ug{'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eof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] &lt;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l;=g+=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gfd</a:t>
                      </a:r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</a:t>
                      </a:r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n] k9\n n]Vg hfGg' ePsf] 5 &lt; </a:t>
                      </a:r>
                      <a:endParaRPr lang="pt-BR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…..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gfd</a:t>
                      </a:r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o; :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yfgdf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a;f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]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jf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; ug{'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jf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cfpg'sf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]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d'Vo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sf/0f s]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xf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] &lt;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l;=g+=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gfd</a:t>
                      </a:r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xfn;Dd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slt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hgf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hLljt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aRrf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hGdfpg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'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eof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] &lt;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…..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gfd</a:t>
                      </a:r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n]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ut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!@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dlxgfdf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cfly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{s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sfd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vf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]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Hg'ePsf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]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jf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sfdsf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]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nflu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pknAw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x'g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'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ePsf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]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lyof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] &lt;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5173533"/>
                  </a:ext>
                </a:extLst>
              </a:tr>
              <a:tr h="2464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k'?if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=====!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170114"/>
                  </a:ext>
                </a:extLst>
              </a:tr>
              <a:tr h="2464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dlxnf ====@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5f]/f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5f]/L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916826"/>
                  </a:ext>
                </a:extLst>
              </a:tr>
              <a:tr h="279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-!_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-#_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-#_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....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-!$_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-!_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-!%_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....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-@%_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-!_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-@^_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....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-#&amp;_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7849698"/>
                  </a:ext>
                </a:extLst>
              </a:tr>
              <a:tr h="279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!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!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!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5301006"/>
                  </a:ext>
                </a:extLst>
              </a:tr>
              <a:tr h="279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@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@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@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3609862"/>
                  </a:ext>
                </a:extLst>
              </a:tr>
              <a:tr h="279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#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#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#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241284"/>
                  </a:ext>
                </a:extLst>
              </a:tr>
              <a:tr h="279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$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$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$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2490551"/>
                  </a:ext>
                </a:extLst>
              </a:tr>
              <a:tr h="279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%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%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%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0607577"/>
                  </a:ext>
                </a:extLst>
              </a:tr>
              <a:tr h="279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^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^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^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4834307"/>
                  </a:ext>
                </a:extLst>
              </a:tr>
              <a:tr h="279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&amp;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&amp;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&amp;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2104587"/>
                  </a:ext>
                </a:extLst>
              </a:tr>
              <a:tr h="279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*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*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*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7357946"/>
                  </a:ext>
                </a:extLst>
              </a:tr>
            </a:tbl>
          </a:graphicData>
        </a:graphic>
      </p:graphicFrame>
      <p:grpSp>
        <p:nvGrpSpPr>
          <p:cNvPr id="20" name="Group 19">
            <a:extLst>
              <a:ext uri="{FF2B5EF4-FFF2-40B4-BE49-F238E27FC236}">
                <a16:creationId xmlns:a16="http://schemas.microsoft.com/office/drawing/2014/main" id="{903867CC-4E77-43CF-9B48-2F5DD00C5F2A}"/>
              </a:ext>
            </a:extLst>
          </p:cNvPr>
          <p:cNvGrpSpPr/>
          <p:nvPr/>
        </p:nvGrpSpPr>
        <p:grpSpPr>
          <a:xfrm>
            <a:off x="1759352" y="3372893"/>
            <a:ext cx="8877782" cy="2187616"/>
            <a:chOff x="1759352" y="3372893"/>
            <a:chExt cx="8877782" cy="2187616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D15B0364-1159-4785-B64F-8B181E104BB9}"/>
                </a:ext>
              </a:extLst>
            </p:cNvPr>
            <p:cNvCxnSpPr>
              <a:cxnSpLocks/>
            </p:cNvCxnSpPr>
            <p:nvPr/>
          </p:nvCxnSpPr>
          <p:spPr>
            <a:xfrm>
              <a:off x="1759352" y="3372893"/>
              <a:ext cx="8866207" cy="0"/>
            </a:xfrm>
            <a:prstGeom prst="straightConnector1">
              <a:avLst/>
            </a:prstGeom>
            <a:ln w="635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6E39453C-93DA-4C82-8D99-38767B5E4A4A}"/>
                </a:ext>
              </a:extLst>
            </p:cNvPr>
            <p:cNvCxnSpPr>
              <a:cxnSpLocks/>
            </p:cNvCxnSpPr>
            <p:nvPr/>
          </p:nvCxnSpPr>
          <p:spPr>
            <a:xfrm>
              <a:off x="1770927" y="3789582"/>
              <a:ext cx="8866207" cy="0"/>
            </a:xfrm>
            <a:prstGeom prst="straightConnector1">
              <a:avLst/>
            </a:prstGeom>
            <a:ln w="635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1650773F-8113-461B-B425-9A64E9E51103}"/>
                </a:ext>
              </a:extLst>
            </p:cNvPr>
            <p:cNvCxnSpPr>
              <a:cxnSpLocks/>
            </p:cNvCxnSpPr>
            <p:nvPr/>
          </p:nvCxnSpPr>
          <p:spPr>
            <a:xfrm>
              <a:off x="1759352" y="4148397"/>
              <a:ext cx="8866207" cy="0"/>
            </a:xfrm>
            <a:prstGeom prst="straightConnector1">
              <a:avLst/>
            </a:prstGeom>
            <a:ln w="635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D9B1BCBD-7699-4F64-8C44-A6966E4C053A}"/>
                </a:ext>
              </a:extLst>
            </p:cNvPr>
            <p:cNvCxnSpPr>
              <a:cxnSpLocks/>
            </p:cNvCxnSpPr>
            <p:nvPr/>
          </p:nvCxnSpPr>
          <p:spPr>
            <a:xfrm>
              <a:off x="1770927" y="4518787"/>
              <a:ext cx="8866207" cy="0"/>
            </a:xfrm>
            <a:prstGeom prst="straightConnector1">
              <a:avLst/>
            </a:prstGeom>
            <a:ln w="635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9A319C15-6FEB-462A-A23E-E0166FDCA37F}"/>
                </a:ext>
              </a:extLst>
            </p:cNvPr>
            <p:cNvCxnSpPr>
              <a:cxnSpLocks/>
            </p:cNvCxnSpPr>
            <p:nvPr/>
          </p:nvCxnSpPr>
          <p:spPr>
            <a:xfrm>
              <a:off x="1770927" y="4866028"/>
              <a:ext cx="8866207" cy="0"/>
            </a:xfrm>
            <a:prstGeom prst="straightConnector1">
              <a:avLst/>
            </a:prstGeom>
            <a:ln w="635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A42D69CF-473B-4469-A3B6-67BB8BFF97A4}"/>
                </a:ext>
              </a:extLst>
            </p:cNvPr>
            <p:cNvCxnSpPr>
              <a:cxnSpLocks/>
            </p:cNvCxnSpPr>
            <p:nvPr/>
          </p:nvCxnSpPr>
          <p:spPr>
            <a:xfrm>
              <a:off x="1759352" y="5236418"/>
              <a:ext cx="8866207" cy="0"/>
            </a:xfrm>
            <a:prstGeom prst="straightConnector1">
              <a:avLst/>
            </a:prstGeom>
            <a:ln w="635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99138D1A-5603-4319-9268-9CA2FC7E86D6}"/>
                </a:ext>
              </a:extLst>
            </p:cNvPr>
            <p:cNvCxnSpPr>
              <a:cxnSpLocks/>
            </p:cNvCxnSpPr>
            <p:nvPr/>
          </p:nvCxnSpPr>
          <p:spPr>
            <a:xfrm>
              <a:off x="1759352" y="5560509"/>
              <a:ext cx="8866207" cy="0"/>
            </a:xfrm>
            <a:prstGeom prst="straightConnector1">
              <a:avLst/>
            </a:prstGeom>
            <a:ln w="635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5B65AAC0-756D-4F1C-B1EC-532649E5729E}"/>
              </a:ext>
            </a:extLst>
          </p:cNvPr>
          <p:cNvSpPr txBox="1"/>
          <p:nvPr/>
        </p:nvSpPr>
        <p:spPr>
          <a:xfrm>
            <a:off x="737886" y="786037"/>
            <a:ext cx="106159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hgu0fgf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6\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 nut ;+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axfj</a:t>
            </a:r>
            <a:endParaRPr lang="en-US" dirty="0">
              <a:latin typeface="Preet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6806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78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B2B5B9-466F-44BD-94DA-DC609695B4B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705" y="1845732"/>
            <a:ext cx="1773144" cy="2833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9CCE57-2DB7-4F02-8D70-E87C6D05F9A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6387" y="1827932"/>
            <a:ext cx="1790116" cy="2861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5AA469F-A9AE-4584-9399-61EDECDD160B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713" y="1848676"/>
            <a:ext cx="1773144" cy="283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58A3EDA-AA50-47E9-AB1B-BE3A8D3C773F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491" y="1867465"/>
            <a:ext cx="1773144" cy="2833974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68F1053-713F-4C35-AAD9-168DEF27E940}"/>
              </a:ext>
            </a:extLst>
          </p:cNvPr>
          <p:cNvSpPr txBox="1"/>
          <p:nvPr/>
        </p:nvSpPr>
        <p:spPr>
          <a:xfrm>
            <a:off x="425368" y="591275"/>
            <a:ext cx="106159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JolQmut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6\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ofjn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s]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xL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Screen shot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dirty="0">
              <a:latin typeface="Preeti" pitchFamily="2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E4DD52E-2562-40CF-9085-1BD3BF29EE9A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1109" y="1881971"/>
            <a:ext cx="1773144" cy="283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BE3A254-C140-4920-A3FE-239F8C2E225B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6360" y="1880061"/>
            <a:ext cx="1831390" cy="28339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C870F46-E41B-4624-8C4C-D72F9038024D}"/>
              </a:ext>
            </a:extLst>
          </p:cNvPr>
          <p:cNvSpPr txBox="1"/>
          <p:nvPr/>
        </p:nvSpPr>
        <p:spPr>
          <a:xfrm>
            <a:off x="425368" y="1042565"/>
            <a:ext cx="106159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kfl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jfl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xf“uf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(Family Tree)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cg';f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3/kl/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k|To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dirty="0">
              <a:latin typeface="Preeti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D1C8BAC-1A59-4852-AB43-59E017EF2724}"/>
              </a:ext>
            </a:extLst>
          </p:cNvPr>
          <p:cNvSpPr txBox="1"/>
          <p:nvPr/>
        </p:nvSpPr>
        <p:spPr>
          <a:xfrm>
            <a:off x="684910" y="1478295"/>
            <a:ext cx="106159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              bf];|f]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              t];|f]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             rf}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yf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           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</a:t>
            </a:r>
            <a:r>
              <a:rPr lang="en-US" b="1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“rf</a:t>
            </a:r>
            <a:r>
              <a:rPr lang="en-US" b="1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</a:t>
            </a:r>
            <a:r>
              <a:rPr lang="en-US" b="1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</a:t>
            </a:r>
            <a:r>
              <a:rPr lang="en-US" b="1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              5}7f} </a:t>
            </a:r>
            <a:r>
              <a:rPr lang="en-US" b="1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</a:t>
            </a:r>
            <a:endParaRPr lang="en-US" dirty="0">
              <a:latin typeface="Preet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22773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79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927A038-F2B0-4E3B-A437-86B966DB1993}"/>
              </a:ext>
            </a:extLst>
          </p:cNvPr>
          <p:cNvSpPr txBox="1"/>
          <p:nvPr/>
        </p:nvSpPr>
        <p:spPr>
          <a:xfrm>
            <a:off x="460341" y="815352"/>
            <a:ext cx="61056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</a:t>
            </a:r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2CF9137-CAE4-4471-925C-22E3F25BF3C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417" y="1142365"/>
            <a:ext cx="1588243" cy="2545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786BCFA-9A05-41D9-BAF3-75D4864E7C4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22" y="1142999"/>
            <a:ext cx="1587847" cy="2545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57DB9BF-C886-4CFF-AF7B-5567898D6A49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4707" y="1141095"/>
            <a:ext cx="1611061" cy="2566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FB1BA50-8CC3-4AFF-A50F-3F1AE9BF6740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632" y="1142364"/>
            <a:ext cx="1611697" cy="2567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5DF8B67-7C2B-4235-9632-E489E440010B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1628" y="1120773"/>
            <a:ext cx="1611697" cy="2567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36EA682-0BF5-4EAC-913D-5B38BBB68193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2625" y="1120774"/>
            <a:ext cx="1611698" cy="2586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231CF8C-ECA2-415E-97CE-C847A656F2FF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23" y="3789678"/>
            <a:ext cx="1587846" cy="25450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847346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80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E484CE-C662-4A82-BB49-188DB05AF508}"/>
              </a:ext>
            </a:extLst>
          </p:cNvPr>
          <p:cNvSpPr txBox="1"/>
          <p:nvPr/>
        </p:nvSpPr>
        <p:spPr>
          <a:xfrm>
            <a:off x="925204" y="664143"/>
            <a:ext cx="61056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bf];|f]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F068D7-61D3-44FC-B257-6905B64FF38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340" y="1033473"/>
            <a:ext cx="2027048" cy="3249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7BEEE0E-FE3C-49D6-B300-5BADEEF235B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204" y="1033474"/>
            <a:ext cx="2204076" cy="3249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4954CCA-74BC-4F11-8AF5-D64E7BF463B5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8126" y="1033473"/>
            <a:ext cx="2027048" cy="3249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184BD78-DA21-4381-A931-D07020C9F207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3960" y="1033473"/>
            <a:ext cx="2027048" cy="3249053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 Box 2">
            <a:extLst>
              <a:ext uri="{FF2B5EF4-FFF2-40B4-BE49-F238E27FC236}">
                <a16:creationId xmlns:a16="http://schemas.microsoft.com/office/drawing/2014/main" id="{189FE0F4-5450-42C4-BA4B-D3D9839871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5174" y="2035659"/>
            <a:ext cx="1534160" cy="622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………...&gt;</a:t>
            </a:r>
          </a:p>
        </p:txBody>
      </p:sp>
    </p:spTree>
    <p:extLst>
      <p:ext uri="{BB962C8B-B14F-4D97-AF65-F5344CB8AC3E}">
        <p14:creationId xmlns:p14="http://schemas.microsoft.com/office/powerpoint/2010/main" val="402804151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81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DEC4A5-E9EF-40C5-89EC-B341EE0A7215}"/>
              </a:ext>
            </a:extLst>
          </p:cNvPr>
          <p:cNvSpPr txBox="1"/>
          <p:nvPr/>
        </p:nvSpPr>
        <p:spPr>
          <a:xfrm>
            <a:off x="589386" y="664143"/>
            <a:ext cx="610564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clGtd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</a:t>
            </a:r>
            <a:endParaRPr lang="en-US" sz="26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DD8B39C-EF2B-49EB-B214-E60BF5EE217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1366" y="1243211"/>
            <a:ext cx="1955800" cy="3134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E5A9FB4-7201-42B8-94ED-0931810DE3E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1434" y="1243211"/>
            <a:ext cx="1955800" cy="3134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F4AD89E-1D5D-46E3-9B0C-92E4CB4F5E9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134" y="1243211"/>
            <a:ext cx="1955800" cy="3134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21A26E8-9A48-49B5-8B53-5C758F943B5C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34" y="1243212"/>
            <a:ext cx="1955800" cy="3134853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 Box 2">
            <a:extLst>
              <a:ext uri="{FF2B5EF4-FFF2-40B4-BE49-F238E27FC236}">
                <a16:creationId xmlns:a16="http://schemas.microsoft.com/office/drawing/2014/main" id="{B3611FE7-966C-4929-BD86-8BBB76962C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7234" y="2159912"/>
            <a:ext cx="2786447" cy="406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…………….&gt;</a:t>
            </a:r>
          </a:p>
        </p:txBody>
      </p:sp>
    </p:spTree>
    <p:extLst>
      <p:ext uri="{BB962C8B-B14F-4D97-AF65-F5344CB8AC3E}">
        <p14:creationId xmlns:p14="http://schemas.microsoft.com/office/powerpoint/2010/main" val="57836950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82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06567D-986B-43D4-B4F8-EC4ED000F92E}"/>
              </a:ext>
            </a:extLst>
          </p:cNvPr>
          <p:cNvSpPr txBox="1"/>
          <p:nvPr/>
        </p:nvSpPr>
        <p:spPr>
          <a:xfrm>
            <a:off x="431074" y="664143"/>
            <a:ext cx="11338560" cy="2905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tabLst>
                <a:tab pos="228600" algn="l"/>
              </a:tabLst>
            </a:pPr>
            <a:r>
              <a:rPr lang="en-US" sz="2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cGo</a:t>
            </a:r>
            <a:r>
              <a:rPr lang="en-US" sz="2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2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endParaRPr lang="en-US" sz="2800" dirty="0">
              <a:effectLst/>
              <a:latin typeface="Himchul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{/x]sf] 5gf}6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ljsNkeGbf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afx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c?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/x?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dxTjk"0f{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;S5 .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t;y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k|ZGffjnLdf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/x?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afx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æcGoÆ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]sf] s]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Text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d}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n]lv nut k|ljli6sf]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;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DkGg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ePkZrft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cGodf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x?nfO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ljZn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]if0f ug{ ;lsG5 . o;/L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ljZn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]i0f u/L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cGodf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Ps}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lsl;dsf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w]/}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5'6\6} 5gf}6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ljsNk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agfpg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;lsG5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ToxfF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5gf}6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ljsNkdf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kg{' kg]{ t/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bftf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k|Zgstf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ga'emL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cGodf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flv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lbPsf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/x]5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ToxfF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ljsNkdf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dfof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]hg ug{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;lsG5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cGodf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guGo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dfqfdf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To:tf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æcGoÆ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ljsNkd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fVg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;lsG5 .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19689C6-7D7F-4900-942D-5269A378E8D2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" t="11246" r="2218" b="4414"/>
          <a:stretch/>
        </p:blipFill>
        <p:spPr bwMode="auto">
          <a:xfrm>
            <a:off x="5696223" y="3742487"/>
            <a:ext cx="6045835" cy="15203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B2EFAB7-B977-444E-8DAE-B6CF77A2A7DA}"/>
              </a:ext>
            </a:extLst>
          </p:cNvPr>
          <p:cNvSpPr txBox="1"/>
          <p:nvPr/>
        </p:nvSpPr>
        <p:spPr>
          <a:xfrm>
            <a:off x="449942" y="3581400"/>
            <a:ext cx="5275309" cy="2045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/fli6«o hgu0fgf @)&amp;* df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hDdf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%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cGodf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]sf] s]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elg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v'nfpg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kg]{5 . o:tf]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sf]8 n]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Vgf;fy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Pp6f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]sf] s]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Text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Vgsf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5'6\6} 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Secondary form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v'Ng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8410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83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24970F-7091-44F6-8E4D-66A439797B5F}"/>
              </a:ext>
            </a:extLst>
          </p:cNvPr>
          <p:cNvSpPr txBox="1"/>
          <p:nvPr/>
        </p:nvSpPr>
        <p:spPr>
          <a:xfrm>
            <a:off x="534442" y="867036"/>
            <a:ext cx="11369085" cy="468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/fli6«o hgu0fgf @)&amp;* df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cGodf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v'nfpg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kg]{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k|Zgx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? 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cGosf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sf]8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lgDgfg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';f/ /x]sf] 5 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42652956-666E-4A93-B720-38C8C57CDE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8907074"/>
              </p:ext>
            </p:extLst>
          </p:nvPr>
        </p:nvGraphicFramePr>
        <p:xfrm>
          <a:off x="630137" y="1444828"/>
          <a:ext cx="8015976" cy="22128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9866">
                  <a:extLst>
                    <a:ext uri="{9D8B030D-6E8A-4147-A177-3AD203B41FA5}">
                      <a16:colId xmlns:a16="http://schemas.microsoft.com/office/drawing/2014/main" val="1496877153"/>
                    </a:ext>
                  </a:extLst>
                </a:gridCol>
                <a:gridCol w="1234106">
                  <a:extLst>
                    <a:ext uri="{9D8B030D-6E8A-4147-A177-3AD203B41FA5}">
                      <a16:colId xmlns:a16="http://schemas.microsoft.com/office/drawing/2014/main" val="748650880"/>
                    </a:ext>
                  </a:extLst>
                </a:gridCol>
                <a:gridCol w="4113687">
                  <a:extLst>
                    <a:ext uri="{9D8B030D-6E8A-4147-A177-3AD203B41FA5}">
                      <a16:colId xmlns:a16="http://schemas.microsoft.com/office/drawing/2014/main" val="4176568437"/>
                    </a:ext>
                  </a:extLst>
                </a:gridCol>
                <a:gridCol w="1748317">
                  <a:extLst>
                    <a:ext uri="{9D8B030D-6E8A-4147-A177-3AD203B41FA5}">
                      <a16:colId xmlns:a16="http://schemas.microsoft.com/office/drawing/2014/main" val="110883326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Preeti" pitchFamily="2" charset="0"/>
                        </a:rPr>
                        <a:t>l;=g+=</a:t>
                      </a:r>
                      <a:endParaRPr lang="en-US" sz="24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Preeti" pitchFamily="2" charset="0"/>
                        </a:rPr>
                        <a:t>k|Zg</a:t>
                      </a:r>
                      <a:r>
                        <a:rPr lang="en-US" sz="2400" dirty="0">
                          <a:effectLst/>
                          <a:latin typeface="Preeti" pitchFamily="2" charset="0"/>
                        </a:rPr>
                        <a:t> g+=</a:t>
                      </a:r>
                      <a:endParaRPr lang="en-US" sz="24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Preeti" pitchFamily="2" charset="0"/>
                        </a:rPr>
                        <a:t>k|Zg</a:t>
                      </a:r>
                      <a:endParaRPr lang="en-US" sz="24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Preeti" pitchFamily="2" charset="0"/>
                        </a:rPr>
                        <a:t>cGosf] sf]8</a:t>
                      </a:r>
                      <a:endParaRPr lang="en-US" sz="240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868487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Preeti" pitchFamily="2" charset="0"/>
                        </a:rPr>
                        <a:t>!=</a:t>
                      </a:r>
                      <a:endParaRPr lang="en-US" sz="240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Q07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/>
                        <a:t>[</a:t>
                      </a:r>
                      <a:r>
                        <a:rPr lang="en-US" sz="2400" dirty="0" err="1">
                          <a:effectLst/>
                          <a:latin typeface="Preeti" pitchFamily="2" charset="0"/>
                        </a:rPr>
                        <a:t>gfd</a:t>
                      </a:r>
                      <a:r>
                        <a:rPr lang="en-US" dirty="0"/>
                        <a:t>]</a:t>
                      </a:r>
                      <a:r>
                        <a:rPr lang="en-US" sz="2400" dirty="0">
                          <a:effectLst/>
                          <a:latin typeface="Preeti" pitchFamily="2" charset="0"/>
                        </a:rPr>
                        <a:t> sf] </a:t>
                      </a:r>
                      <a:r>
                        <a:rPr lang="en-US" sz="2400" dirty="0" err="1">
                          <a:effectLst/>
                          <a:latin typeface="Preeti" pitchFamily="2" charset="0"/>
                        </a:rPr>
                        <a:t>hfthflt</a:t>
                      </a:r>
                      <a:r>
                        <a:rPr lang="en-US" sz="2400" dirty="0">
                          <a:effectLst/>
                          <a:latin typeface="Preeti" pitchFamily="2" charset="0"/>
                        </a:rPr>
                        <a:t> s] </a:t>
                      </a:r>
                      <a:r>
                        <a:rPr lang="en-US" sz="2400" dirty="0" err="1">
                          <a:effectLst/>
                          <a:latin typeface="Preeti" pitchFamily="2" charset="0"/>
                        </a:rPr>
                        <a:t>xf</a:t>
                      </a:r>
                      <a:r>
                        <a:rPr lang="en-US" sz="2400" dirty="0">
                          <a:effectLst/>
                          <a:latin typeface="Preeti" pitchFamily="2" charset="0"/>
                        </a:rPr>
                        <a:t>] &lt;</a:t>
                      </a:r>
                      <a:endParaRPr lang="en-US" sz="24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996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599531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Preeti" pitchFamily="2" charset="0"/>
                        </a:rPr>
                        <a:t>@=</a:t>
                      </a:r>
                      <a:endParaRPr lang="en-US" sz="240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Q08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/>
                        <a:t>[</a:t>
                      </a:r>
                      <a:r>
                        <a:rPr lang="en-US" sz="2400" dirty="0" err="1">
                          <a:effectLst/>
                          <a:latin typeface="Preeti" pitchFamily="2" charset="0"/>
                        </a:rPr>
                        <a:t>gfd</a:t>
                      </a:r>
                      <a:r>
                        <a:rPr lang="en-US" dirty="0"/>
                        <a:t>]</a:t>
                      </a:r>
                      <a:r>
                        <a:rPr lang="en-US" sz="2400" dirty="0">
                          <a:effectLst/>
                          <a:latin typeface="Preeti" pitchFamily="2" charset="0"/>
                        </a:rPr>
                        <a:t> sf] </a:t>
                      </a:r>
                      <a:r>
                        <a:rPr lang="en-US" sz="2400" dirty="0" err="1">
                          <a:effectLst/>
                          <a:latin typeface="Preeti" pitchFamily="2" charset="0"/>
                        </a:rPr>
                        <a:t>k'vf</a:t>
                      </a:r>
                      <a:r>
                        <a:rPr lang="en-US" sz="2400" dirty="0">
                          <a:effectLst/>
                          <a:latin typeface="Preeti" pitchFamily="2" charset="0"/>
                        </a:rPr>
                        <a:t>{sf] </a:t>
                      </a:r>
                      <a:r>
                        <a:rPr lang="en-US" sz="2400" dirty="0" err="1">
                          <a:effectLst/>
                          <a:latin typeface="Preeti" pitchFamily="2" charset="0"/>
                        </a:rPr>
                        <a:t>efiff</a:t>
                      </a:r>
                      <a:r>
                        <a:rPr lang="en-US" sz="2400" dirty="0"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Preeti" pitchFamily="2" charset="0"/>
                        </a:rPr>
                        <a:t>s'g</a:t>
                      </a:r>
                      <a:r>
                        <a:rPr lang="en-US" sz="2400" dirty="0"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Preeti" pitchFamily="2" charset="0"/>
                        </a:rPr>
                        <a:t>xf</a:t>
                      </a:r>
                      <a:r>
                        <a:rPr lang="en-US" sz="2400" dirty="0">
                          <a:effectLst/>
                          <a:latin typeface="Preeti" pitchFamily="2" charset="0"/>
                        </a:rPr>
                        <a:t>] &lt;</a:t>
                      </a:r>
                      <a:endParaRPr lang="en-US" sz="24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996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528466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Preeti" pitchFamily="2" charset="0"/>
                        </a:rPr>
                        <a:t>#=</a:t>
                      </a:r>
                      <a:endParaRPr lang="en-US" sz="240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Q09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/>
                        <a:t>[</a:t>
                      </a:r>
                      <a:r>
                        <a:rPr lang="en-US" sz="2400" dirty="0" err="1">
                          <a:effectLst/>
                          <a:latin typeface="Preeti" pitchFamily="2" charset="0"/>
                        </a:rPr>
                        <a:t>gfd</a:t>
                      </a:r>
                      <a:r>
                        <a:rPr lang="en-US" dirty="0"/>
                        <a:t>]</a:t>
                      </a:r>
                      <a:r>
                        <a:rPr lang="en-US" sz="2400" dirty="0">
                          <a:effectLst/>
                          <a:latin typeface="Preeti" pitchFamily="2" charset="0"/>
                        </a:rPr>
                        <a:t> sf] </a:t>
                      </a:r>
                      <a:r>
                        <a:rPr lang="en-US" sz="2400" dirty="0" err="1">
                          <a:effectLst/>
                          <a:latin typeface="Preeti" pitchFamily="2" charset="0"/>
                        </a:rPr>
                        <a:t>dft</a:t>
                      </a:r>
                      <a:r>
                        <a:rPr lang="en-US" sz="2400" dirty="0">
                          <a:effectLst/>
                          <a:latin typeface="Preeti" pitchFamily="2" charset="0"/>
                        </a:rPr>
                        <a:t>[</a:t>
                      </a:r>
                      <a:r>
                        <a:rPr lang="en-US" sz="2400" dirty="0" err="1">
                          <a:effectLst/>
                          <a:latin typeface="Preeti" pitchFamily="2" charset="0"/>
                        </a:rPr>
                        <a:t>efiff</a:t>
                      </a:r>
                      <a:r>
                        <a:rPr lang="en-US" sz="2400" dirty="0"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Preeti" pitchFamily="2" charset="0"/>
                        </a:rPr>
                        <a:t>s'g</a:t>
                      </a:r>
                      <a:r>
                        <a:rPr lang="en-US" sz="2400" dirty="0"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Preeti" pitchFamily="2" charset="0"/>
                        </a:rPr>
                        <a:t>xf</a:t>
                      </a:r>
                      <a:r>
                        <a:rPr lang="en-US" sz="2400" dirty="0">
                          <a:effectLst/>
                          <a:latin typeface="Preeti" pitchFamily="2" charset="0"/>
                        </a:rPr>
                        <a:t>] &lt;</a:t>
                      </a:r>
                      <a:endParaRPr lang="en-US" sz="24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996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2274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Preeti" pitchFamily="2" charset="0"/>
                        </a:rPr>
                        <a:t>$=</a:t>
                      </a:r>
                      <a:endParaRPr lang="en-US" sz="240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Q10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/>
                        <a:t>[</a:t>
                      </a:r>
                      <a:r>
                        <a:rPr lang="en-US" sz="2400" dirty="0" err="1">
                          <a:effectLst/>
                          <a:latin typeface="Preeti" pitchFamily="2" charset="0"/>
                        </a:rPr>
                        <a:t>gfd</a:t>
                      </a:r>
                      <a:r>
                        <a:rPr lang="en-US" dirty="0"/>
                        <a:t>]</a:t>
                      </a:r>
                      <a:r>
                        <a:rPr lang="en-US" sz="2400" dirty="0">
                          <a:effectLst/>
                          <a:latin typeface="Preeti" pitchFamily="2" charset="0"/>
                        </a:rPr>
                        <a:t> sf] bf];|f]</a:t>
                      </a:r>
                      <a:r>
                        <a:rPr lang="en-US" sz="2400" dirty="0" err="1">
                          <a:effectLst/>
                          <a:latin typeface="Preeti" pitchFamily="2" charset="0"/>
                        </a:rPr>
                        <a:t>efiff</a:t>
                      </a:r>
                      <a:r>
                        <a:rPr lang="en-US" sz="2400" dirty="0"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Preeti" pitchFamily="2" charset="0"/>
                        </a:rPr>
                        <a:t>s'g</a:t>
                      </a:r>
                      <a:r>
                        <a:rPr lang="en-US" sz="2400" dirty="0"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Preeti" pitchFamily="2" charset="0"/>
                        </a:rPr>
                        <a:t>xf</a:t>
                      </a:r>
                      <a:r>
                        <a:rPr lang="en-US" sz="2400" dirty="0">
                          <a:effectLst/>
                          <a:latin typeface="Preeti" pitchFamily="2" charset="0"/>
                        </a:rPr>
                        <a:t>] &lt;</a:t>
                      </a:r>
                      <a:endParaRPr lang="en-US" sz="24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996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627959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Preeti" pitchFamily="2" charset="0"/>
                        </a:rPr>
                        <a:t>%=</a:t>
                      </a:r>
                      <a:endParaRPr lang="en-US" sz="240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Q11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/>
                        <a:t>[</a:t>
                      </a:r>
                      <a:r>
                        <a:rPr lang="en-US" sz="2400" dirty="0" err="1">
                          <a:effectLst/>
                          <a:latin typeface="Preeti" pitchFamily="2" charset="0"/>
                        </a:rPr>
                        <a:t>gfd</a:t>
                      </a:r>
                      <a:r>
                        <a:rPr lang="en-US" dirty="0"/>
                        <a:t>]</a:t>
                      </a:r>
                      <a:r>
                        <a:rPr lang="en-US" sz="2400" dirty="0">
                          <a:effectLst/>
                          <a:latin typeface="Preeti" pitchFamily="2" charset="0"/>
                        </a:rPr>
                        <a:t> n] </a:t>
                      </a:r>
                      <a:r>
                        <a:rPr lang="en-US" sz="2400" dirty="0" err="1">
                          <a:effectLst/>
                          <a:latin typeface="Preeti" pitchFamily="2" charset="0"/>
                        </a:rPr>
                        <a:t>s'g</a:t>
                      </a:r>
                      <a:r>
                        <a:rPr lang="en-US" sz="2400" dirty="0">
                          <a:effectLst/>
                          <a:latin typeface="Preeti" pitchFamily="2" charset="0"/>
                        </a:rPr>
                        <a:t> wd{ dfGg'x'G5 &lt;</a:t>
                      </a:r>
                      <a:endParaRPr lang="en-US" sz="24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483928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45842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84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75056C-63D1-4941-A9F1-D84B58947526}"/>
              </a:ext>
            </a:extLst>
          </p:cNvPr>
          <p:cNvSpPr txBox="1"/>
          <p:nvPr/>
        </p:nvSpPr>
        <p:spPr>
          <a:xfrm>
            <a:off x="401683" y="664143"/>
            <a:ext cx="11289574" cy="2512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28600" algn="l"/>
              </a:tabLst>
            </a:pPr>
            <a:r>
              <a: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ADD NEW CASE (ADD MODE)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28600" algn="l"/>
              </a:tabLst>
            </a:pP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d]g' l;:6daf6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k|j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u/]sf]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;"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rgf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æ/fli6«o hgu0fgf @)&amp;* sf] :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ynut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{df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oxfFnfO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: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jfut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 . ca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hgu0fgf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k|ZgfjnLdf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k|j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ug{'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5Æ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Message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kl5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u|fd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nut ;+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-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]{_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]sf] 6\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l:qmgdf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ætkfO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nfUg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k|b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&lt;Æ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of]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8f6f OG6«L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Add mode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/x]sf]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yfxf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kfpg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kg]{5 .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8f6f OG6«L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STOP MODE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5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 6\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k'5f/df /x]sf]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+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sign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u/L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Add Mode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 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FDB7DF-311C-4F02-85CA-C26E7C49471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742" y="3170975"/>
            <a:ext cx="2637311" cy="3447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26B222-AFF2-4E76-B1AD-50D1662F984A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8"/>
          <a:stretch/>
        </p:blipFill>
        <p:spPr bwMode="auto">
          <a:xfrm>
            <a:off x="3452438" y="3157832"/>
            <a:ext cx="2638148" cy="34563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5FF8460-BE99-42AE-A6C6-A53B6F770E3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923" y="3157832"/>
            <a:ext cx="2637311" cy="344763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5">
            <a:extLst>
              <a:ext uri="{FF2B5EF4-FFF2-40B4-BE49-F238E27FC236}">
                <a16:creationId xmlns:a16="http://schemas.microsoft.com/office/drawing/2014/main" id="{4FA2DE43-1985-44E8-B244-8171CD49D1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SAVE CASE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D2EEF41-F6B6-41CA-98F1-AED435F26158}"/>
              </a:ext>
            </a:extLst>
          </p:cNvPr>
          <p:cNvCxnSpPr/>
          <p:nvPr/>
        </p:nvCxnSpPr>
        <p:spPr>
          <a:xfrm>
            <a:off x="10003517" y="6079824"/>
            <a:ext cx="0" cy="200660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572864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85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D0167E-EB50-49DA-A610-60F86152F36A}"/>
              </a:ext>
            </a:extLst>
          </p:cNvPr>
          <p:cNvSpPr txBox="1"/>
          <p:nvPr/>
        </p:nvSpPr>
        <p:spPr>
          <a:xfrm>
            <a:off x="414114" y="3212698"/>
            <a:ext cx="10990117" cy="1156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Partial Save 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hgu0fgf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Partial save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ug]{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x'Fb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t/ u0fsn]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klg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 </a:t>
            </a:r>
            <a:r>
              <a:rPr lang="en-US" sz="2200" dirty="0"/>
              <a:t>Partial save </a:t>
            </a:r>
            <a:r>
              <a:rPr lang="en-US" sz="2200" dirty="0">
                <a:latin typeface="Preeti" pitchFamily="2" charset="0"/>
                <a:cs typeface="Mangal" panose="02040503050203030202" pitchFamily="18" charset="0"/>
              </a:rPr>
              <a:t>/</a:t>
            </a:r>
            <a:r>
              <a:rPr lang="en-US" sz="2200" dirty="0" err="1">
                <a:latin typeface="Preeti" pitchFamily="2" charset="0"/>
                <a:cs typeface="Mangal" panose="02040503050203030202" pitchFamily="18" charset="0"/>
              </a:rPr>
              <a:t>xg</a:t>
            </a:r>
            <a:r>
              <a:rPr lang="en-US" sz="2200" dirty="0">
                <a:latin typeface="Preeti" pitchFamily="2" charset="0"/>
                <a:cs typeface="Mangal" panose="02040503050203030202" pitchFamily="18" charset="0"/>
              </a:rPr>
              <a:t>] u/L </a:t>
            </a:r>
            <a:r>
              <a:rPr lang="en-US" sz="2200" dirty="0" err="1">
                <a:latin typeface="Preeti" pitchFamily="2" charset="0"/>
                <a:cs typeface="Mangal" panose="02040503050203030202" pitchFamily="18" charset="0"/>
              </a:rPr>
              <a:t>eg</a:t>
            </a:r>
            <a:r>
              <a:rPr lang="en-US" sz="2200" dirty="0">
                <a:latin typeface="Preeti" pitchFamily="2" charset="0"/>
                <a:cs typeface="Mangal" panose="02040503050203030202" pitchFamily="18" charset="0"/>
              </a:rPr>
              <a:t>'{ </a:t>
            </a:r>
            <a:r>
              <a:rPr lang="en-US" sz="2200" dirty="0" err="1">
                <a:latin typeface="Preeti" pitchFamily="2" charset="0"/>
                <a:cs typeface="Mangal" panose="02040503050203030202" pitchFamily="18" charset="0"/>
              </a:rPr>
              <a:t>x'g</a:t>
            </a:r>
            <a:r>
              <a:rPr lang="en-US" sz="2200" dirty="0">
                <a:latin typeface="Preeti" pitchFamily="2" charset="0"/>
                <a:cs typeface="Mangal" panose="02040503050203030202" pitchFamily="18" charset="0"/>
              </a:rPr>
              <a:t>] 5}g . ;a} 3/kl/</a:t>
            </a:r>
            <a:r>
              <a:rPr lang="en-US" sz="2200" dirty="0" err="1">
                <a:latin typeface="Preeti" pitchFamily="2" charset="0"/>
                <a:cs typeface="Mangal" panose="02040503050203030202" pitchFamily="18" charset="0"/>
              </a:rPr>
              <a:t>jf</a:t>
            </a:r>
            <a:r>
              <a:rPr lang="en-US" sz="2200" dirty="0">
                <a:latin typeface="Preeti" pitchFamily="2" charset="0"/>
                <a:cs typeface="Mangal" panose="02040503050203030202" pitchFamily="18" charset="0"/>
              </a:rPr>
              <a:t>/sf] </a:t>
            </a:r>
            <a:r>
              <a:rPr lang="en-US" sz="2200" dirty="0" err="1">
                <a:latin typeface="Preeti" pitchFamily="2" charset="0"/>
                <a:cs typeface="Mangal" panose="02040503050203030202" pitchFamily="18" charset="0"/>
              </a:rPr>
              <a:t>ljj</a:t>
            </a:r>
            <a:r>
              <a:rPr lang="en-US" sz="2200" dirty="0">
                <a:latin typeface="Preeti" pitchFamily="2" charset="0"/>
                <a:cs typeface="Mangal" panose="02040503050203030202" pitchFamily="18" charset="0"/>
              </a:rPr>
              <a:t>/0f k'/f ug{'kg]{5 .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5F67E0-AA12-404A-B140-5FCA107E4295}"/>
              </a:ext>
            </a:extLst>
          </p:cNvPr>
          <p:cNvSpPr txBox="1"/>
          <p:nvPr/>
        </p:nvSpPr>
        <p:spPr>
          <a:xfrm>
            <a:off x="414114" y="792139"/>
            <a:ext cx="10916732" cy="2248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SAVE CASE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Pp6f 3/kl/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kfl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jfl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/ kl/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 ;Dk"0f{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JolQmut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;+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ul/;s]kl5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pknAw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fpg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;f]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;f]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pknAw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{;s]kl5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Accept this case ?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]/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Tolt a]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Yes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ug{' kb{5 .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8f6f OG6«L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u|fd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EDIT/MODIFY Mode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e/]sf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/0fx? ;'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}{ x'g'x'G5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ljr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}df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Complete Save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ug{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Tablet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Top Right Corner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7f8f]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- </a:t>
            </a:r>
            <a:r>
              <a:rPr lang="en-US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|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_ df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Pres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u/L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Advance to end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.  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69706D-3044-409F-A297-6BC910DE4E07}"/>
              </a:ext>
            </a:extLst>
          </p:cNvPr>
          <p:cNvSpPr txBox="1"/>
          <p:nvPr/>
        </p:nvSpPr>
        <p:spPr>
          <a:xfrm>
            <a:off x="450806" y="4639396"/>
            <a:ext cx="10916732" cy="1458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DELETE CASE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OG6«L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/x? x6fpg' 5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/ 8f6f OG6«L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df]8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STOP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kb{5 .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Household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delete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ug{'kg]{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To;nfO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select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u/]/ Psl5g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Hold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];\ /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delete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select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ug{'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];\ . gf]6M u0fs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;'k/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Ifsn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el/;s]sf nut d]6fpg ;Sg] 5}g . s]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JHoj:yfkgsf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b:on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dfq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el/;s]sf] nut d]6fpg ;Sg]5 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92139220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86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D0167E-EB50-49DA-A610-60F86152F36A}"/>
              </a:ext>
            </a:extLst>
          </p:cNvPr>
          <p:cNvSpPr txBox="1"/>
          <p:nvPr/>
        </p:nvSpPr>
        <p:spPr>
          <a:xfrm>
            <a:off x="600941" y="620829"/>
            <a:ext cx="10990117" cy="56854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28600" algn="l"/>
              </a:tabLst>
            </a:pP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STOP CASE (STOP MODE)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28600" algn="l"/>
              </a:tabLs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OG6«L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x?sf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;"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rL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x]g{' k/]df,  OG6«L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{;s]sf 3/kl/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/0fdf ;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Rofpg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k/]df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OG6«L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{;s]sf 3/kl/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bf]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]l/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d]6fpg' k/]df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Add mode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stop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kb{5 .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Mode Stop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ug{sf]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Tablet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sf] k'5f/df /x]sf]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Back button (     )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Ps k6s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lyRg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kb{5 . of]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lyRg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cl3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clxn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];Dd e/]sf 3/kl/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k"0f{?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Save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;'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lglZrtt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x'g'kg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]{5 .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Back Button press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 </a:t>
            </a:r>
            <a:r>
              <a:rPr lang="en-US" altLang="en-US" sz="2200" dirty="0">
                <a:solidFill>
                  <a:srgbClr val="FF0000"/>
                </a:solidFill>
              </a:rPr>
              <a:t>"________end Household Entry ? _______"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olt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a]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3/kl/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fdsf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O{G6«L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]zgaf6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aflx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Yes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];\,  3/kl/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/fdaf6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aflx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guO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Mode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dfq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Stop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ug]{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ug{' kb{5 .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28600" algn="l"/>
              </a:tabLst>
            </a:pP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EDIT/MODIFY CASE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Edit/Modify Mode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Add Mode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h:t}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km/s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olQ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ls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o;df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el/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nut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5fg]sf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ljsNkx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? b]lvG5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Add Mode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Data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el/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5}g .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OG6«L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x?sf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;"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rL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x]g{' k/]df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OG6«L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{;s]sf 3/kl/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/0fdf ;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Rofpg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k/]df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Add Mode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stop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ug{'kb{5 /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Household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Edit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ug]{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To;df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kb{5 .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8f6f OG6«L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u|fd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EDIT Mode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e/]sf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/0fx? ;'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}{ x'g'x'G5 /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ljr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}df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complete save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ug{ 6\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right top corner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/x]sf] 7f8f]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{df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press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u/L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advance to end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kb{5 .</a:t>
            </a: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CE2A1D6C-1A5A-49B6-B50F-3F75F48378A3}"/>
              </a:ext>
            </a:extLst>
          </p:cNvPr>
          <p:cNvSpPr/>
          <p:nvPr/>
        </p:nvSpPr>
        <p:spPr>
          <a:xfrm rot="16200000">
            <a:off x="3377802" y="1930072"/>
            <a:ext cx="318480" cy="261439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36666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87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ECC88A-AEAC-474E-B564-34AD5A8730B1}"/>
              </a:ext>
            </a:extLst>
          </p:cNvPr>
          <p:cNvSpPr txBox="1"/>
          <p:nvPr/>
        </p:nvSpPr>
        <p:spPr>
          <a:xfrm>
            <a:off x="474345" y="664143"/>
            <a:ext cx="11243310" cy="437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hgu0fgf 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8f6f OG6«L 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k|f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u|fddf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flvPsf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User's Button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x? / 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To;sf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2F350D-5543-42E4-BC4E-6C6D622DA5B6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62"/>
          <a:stretch/>
        </p:blipFill>
        <p:spPr bwMode="auto">
          <a:xfrm>
            <a:off x="474345" y="1125488"/>
            <a:ext cx="9946640" cy="4965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3E8F503-8714-4AA9-A260-D9448B9975FD}"/>
              </a:ext>
            </a:extLst>
          </p:cNvPr>
          <p:cNvSpPr txBox="1"/>
          <p:nvPr/>
        </p:nvSpPr>
        <p:spPr>
          <a:xfrm>
            <a:off x="474344" y="1621991"/>
            <a:ext cx="108032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English Language :  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of]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zgnfO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c+u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|]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g]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kfnL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efiffdf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{g ug]{5 . 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28600" marR="0" indent="-228600"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Calculator : 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of]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SofNs'n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v'Ng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86BAA9B-C633-433F-8145-F81FEAFD75A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390" y="2987192"/>
            <a:ext cx="3322322" cy="224881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FB1C2A1-FCD5-4F28-922D-57962D11E59D}"/>
              </a:ext>
            </a:extLst>
          </p:cNvPr>
          <p:cNvSpPr txBox="1"/>
          <p:nvPr/>
        </p:nvSpPr>
        <p:spPr>
          <a:xfrm>
            <a:off x="551180" y="2427260"/>
            <a:ext cx="4391210" cy="36992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GoTo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…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of]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;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DalGwt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Section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dWo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h'g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Section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5fGof] To;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Section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lkmN8df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Pointer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Individual information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5fg]sf] v08df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5fGgsf]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JolQmx?sf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list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h'g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5fGof]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Tolx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DalGwt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section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lkmN8df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h:t}M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Migration Section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u/]/ 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t];|f]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u/]sf] v08df t];|f]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Migration Section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FEC74A0-7807-47E7-AA34-BAFD6E07E517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799" y="2987192"/>
            <a:ext cx="3219895" cy="178097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857C682-4189-4CE1-8504-F22885E40088}"/>
              </a:ext>
            </a:extLst>
          </p:cNvPr>
          <p:cNvSpPr txBox="1"/>
          <p:nvPr/>
        </p:nvSpPr>
        <p:spPr>
          <a:xfrm>
            <a:off x="551180" y="6118502"/>
            <a:ext cx="61036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gf]6 M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Ps k6s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DalGwt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7fpFdf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k'u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]g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t'?Gt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k]m/L 5fGg'xf]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3842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88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01886B-708E-4FCE-A5D0-3D8B6208391E}"/>
              </a:ext>
            </a:extLst>
          </p:cNvPr>
          <p:cNvSpPr txBox="1"/>
          <p:nvPr/>
        </p:nvSpPr>
        <p:spPr>
          <a:xfrm>
            <a:off x="506730" y="866225"/>
            <a:ext cx="7814310" cy="1031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Show HHLD Member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of]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u/]sf v08df 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/df /x]sf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JolQmx?sf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d"nL;Fusf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gftf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lnË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pd]/ ;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lxt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b]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vfpg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9753D0-369B-4476-B981-02D37273F7D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1040" y="866225"/>
            <a:ext cx="2971800" cy="11582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438BC61-5E0E-4F07-BE63-69B499DBFF01}"/>
              </a:ext>
            </a:extLst>
          </p:cNvPr>
          <p:cNvSpPr txBox="1"/>
          <p:nvPr/>
        </p:nvSpPr>
        <p:spPr>
          <a:xfrm>
            <a:off x="506730" y="2092202"/>
            <a:ext cx="7204710" cy="1822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Household Report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of]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clxn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h'g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Hosuehold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v'n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]sf] 5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Household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 OG6«L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8f6f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Html format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v'Ng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6\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ustf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Pp6f 3/kl/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/0fx? Ps} 7fpFdf x]g{ ;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]/ of]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Joj:yf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of]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Report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v'n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o;nfO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aGb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Ps k6s 6\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k'5f/df /x]sf]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Back Button Press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ug{'kb{5 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5D1256A-1E77-4BDD-A8A3-4172D4582C4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835" y="2369214"/>
            <a:ext cx="3215005" cy="336423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6A0B695-517E-4CEF-8164-0FB042D79627}"/>
              </a:ext>
            </a:extLst>
          </p:cNvPr>
          <p:cNvSpPr txBox="1"/>
          <p:nvPr/>
        </p:nvSpPr>
        <p:spPr>
          <a:xfrm>
            <a:off x="506730" y="4089781"/>
            <a:ext cx="7204710" cy="10647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Show Docs and Map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28600" algn="l"/>
              </a:tabLs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of]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Pdf format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hgu0fgf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u0fs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k'l:tsf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nut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Joj:yfkg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k|0ffnL ;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Grfng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k'l:tsf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u0fgf If]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gS;f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v'Ng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50382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89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D44E57-B332-46BD-8285-2AABF41994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1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48026CD-97C2-4A2E-9EB7-102E0988A9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14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3D3531-5D47-47F8-B32A-2ED23DFEC810}"/>
              </a:ext>
            </a:extLst>
          </p:cNvPr>
          <p:cNvSpPr txBox="1"/>
          <p:nvPr/>
        </p:nvSpPr>
        <p:spPr>
          <a:xfrm>
            <a:off x="767443" y="577516"/>
            <a:ext cx="61068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err="1">
                <a:effectLst/>
                <a:latin typeface="Himchul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cEof</a:t>
            </a:r>
            <a:r>
              <a:rPr lang="en-US" sz="2800" dirty="0">
                <a:effectLst/>
                <a:latin typeface="Himchul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M</a:t>
            </a:r>
            <a:endParaRPr lang="en-US" sz="2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9A1DEB-604E-4132-8EAC-FB69A9EB0B1B}"/>
              </a:ext>
            </a:extLst>
          </p:cNvPr>
          <p:cNvSpPr txBox="1"/>
          <p:nvPr/>
        </p:nvSpPr>
        <p:spPr>
          <a:xfrm>
            <a:off x="858882" y="1164657"/>
            <a:ext cx="1066681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tabLst>
                <a:tab pos="457200" algn="l"/>
              </a:tabLst>
            </a:pP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!	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Hardcopy 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df 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pknAw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u/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fOPsf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slDtdf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# j6f 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hgu0fgf </a:t>
            </a:r>
            <a:r>
              <a:rPr lang="en-US" sz="2400" dirty="0" err="1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d'Vo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k|ZgfjnLsf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kmf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400" dirty="0" err="1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]{</a:t>
            </a:r>
          </a:p>
          <a:p>
            <a:pPr marL="457200" indent="-457200">
              <a:tabLst>
                <a:tab pos="457200" algn="l"/>
              </a:tabLst>
            </a:pP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@=	</a:t>
            </a:r>
            <a:r>
              <a:rPr lang="en-US" sz="2400" dirty="0" err="1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cfkm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\gf] 3/</a:t>
            </a:r>
            <a:r>
              <a:rPr lang="en-US" sz="2400" dirty="0" err="1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nfO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{ </a:t>
            </a:r>
            <a:r>
              <a:rPr lang="en-US" sz="2400" dirty="0" err="1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cfwf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400" dirty="0" err="1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dfgL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hgu0fgf </a:t>
            </a:r>
            <a:r>
              <a:rPr lang="en-US" sz="2400" dirty="0" err="1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d'Vo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k|ZgfjnLsf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nut </a:t>
            </a:r>
            <a:r>
              <a:rPr lang="en-US" sz="2400" dirty="0" err="1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]{</a:t>
            </a:r>
          </a:p>
          <a:p>
            <a:pPr marL="457200" indent="-457200">
              <a:tabLst>
                <a:tab pos="457200" algn="l"/>
              </a:tabLst>
            </a:pP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#=	rf/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hgfsf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]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u|'k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agfO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{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cfk'm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'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afx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]s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c?sf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] df]s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cGt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/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jftf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{ u/L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slDtdf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 # j6f 3/kl/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jf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/sf] df]s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cGt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/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jftf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{ ug]{</a:t>
            </a:r>
          </a:p>
          <a:p>
            <a:pPr marL="457200" indent="-457200">
              <a:tabLst>
                <a:tab pos="457200" algn="l"/>
              </a:tabLst>
            </a:pP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$= 	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klxn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] e/]sf 3/kl/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jf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/sf] nut ;'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wf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/ u/L x]g]{ / o;/L 3/kl/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jf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/sf] nut ;'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wf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/ ug{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hfFbf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 User's Button sf]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k|of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]u ug]{ .</a:t>
            </a:r>
          </a:p>
          <a:p>
            <a:pPr marL="457200" indent="-457200">
              <a:tabLst>
                <a:tab pos="457200" algn="l"/>
              </a:tabLst>
            </a:pP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%=	</a:t>
            </a:r>
            <a:r>
              <a:rPr lang="en-US" dirty="0"/>
              <a:t>User's Button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x?sf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]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k|of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]u u/L x]g]{ .	</a:t>
            </a:r>
            <a:endParaRPr lang="en-US" sz="2400" dirty="0">
              <a:latin typeface="Preet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45314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90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C8F9C6-441A-478B-8DA7-55F8C5CDEB16}"/>
              </a:ext>
            </a:extLst>
          </p:cNvPr>
          <p:cNvSpPr txBox="1"/>
          <p:nvPr/>
        </p:nvSpPr>
        <p:spPr>
          <a:xfrm>
            <a:off x="521970" y="812215"/>
            <a:ext cx="1127379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1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1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1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21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nut ;+</a:t>
            </a:r>
            <a:r>
              <a:rPr lang="en-US" sz="21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1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1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1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8f6f OG6«L ug]{ </a:t>
            </a:r>
            <a:r>
              <a:rPr lang="en-US" sz="21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qmddf</a:t>
            </a:r>
            <a:r>
              <a:rPr lang="en-US" sz="21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1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1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;Sg] ;r]t </a:t>
            </a:r>
            <a:r>
              <a:rPr lang="en-US" sz="21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21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1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uNtLsf</a:t>
            </a:r>
            <a:r>
              <a:rPr lang="en-US" sz="21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;Gb]</a:t>
            </a:r>
            <a:r>
              <a:rPr lang="en-US" sz="21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zx</a:t>
            </a:r>
            <a:r>
              <a:rPr lang="en-US" sz="21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? / </a:t>
            </a:r>
            <a:r>
              <a:rPr lang="en-US" sz="21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To;sf</a:t>
            </a:r>
            <a:r>
              <a:rPr lang="en-US" sz="21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</a:t>
            </a:r>
            <a:r>
              <a:rPr lang="en-US" sz="21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Defljt</a:t>
            </a:r>
            <a:r>
              <a:rPr lang="en-US" sz="21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sf/0fsf] </a:t>
            </a:r>
            <a:r>
              <a:rPr lang="en-US" sz="21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1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</a:t>
            </a:r>
            <a:endParaRPr lang="en-US" sz="21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BFE8EC-8DFA-413C-8263-AAA03C604E9E}"/>
              </a:ext>
            </a:extLst>
          </p:cNvPr>
          <p:cNvSpPr txBox="1"/>
          <p:nvPr/>
        </p:nvSpPr>
        <p:spPr>
          <a:xfrm>
            <a:off x="521970" y="1181547"/>
            <a:ext cx="11469402" cy="54886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1363" marR="0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0001	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of]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PlKns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zg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l;w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}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rNg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5}g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CENSUS DATA MANAGEMENT MENU SYSTEM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af6 z'? ug{'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nf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.</a:t>
            </a:r>
          </a:p>
          <a:p>
            <a:pPr marL="741363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0003	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ufpFkflnsf÷gu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kflnsfsf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DaGwL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ljj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/0f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</a:t>
            </a:r>
            <a:r>
              <a:rPr lang="en-US" sz="1800" dirty="0" err="1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GaunPalikaInfo.d%s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nf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]8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;s]g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0004	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hft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dft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[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efiff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r]s ug]{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kmfOn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pknAw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ePg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marR="0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0005	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hft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wd{ r]s ug]{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kmfOn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pknAw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ePg</a:t>
            </a:r>
            <a:endParaRPr lang="en-US" dirty="0">
              <a:latin typeface="Preeti" pitchFamily="2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741363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0006	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cGt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jftf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ug]{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pko'Qm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;do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{ ======================== INTRODUCTION ========================}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1001	[EA]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(%d)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,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lhNnf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(%d)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,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ufpFkflnsf÷gu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kflnsf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(%d)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, j8f g+=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(%d)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u0fgf If]q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(%d)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df n]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lvPsf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sf]8 d]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g'l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;:6ddf n]v]sf]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km/s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1002	[HNO]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3/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qmd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z'GoeGbf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7'nf]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x'g'kb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{5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1003 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[HNO]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k|ZgfjnL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a'ssf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(=%d)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3/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qmd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[=%d]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1004	[HHLD]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3/kl/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qmd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(=%d)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z'GoeGbf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7'nf]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x'g'kb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{5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1005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[HHLD]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k|ZgfjnL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a'ssf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(=%d)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qmd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[=%d]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1006	[HHLD]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3/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qmd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(%d)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3/kl/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qmd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(%d)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fgf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'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1007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[SETTLMNT]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ufpF÷a:tL÷6f]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ndf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n]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lvPsf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w]/} 5f]6f]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[=%d digit]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1008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[SETTLMNT]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ufpF÷a:tL÷6f]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ndf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n]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lvPsf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gfddf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c+s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1009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[HEADNAME]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d"nLsf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w]/} 5f]6f]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[=%d digit]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1010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[HEADNAME]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d"nLsf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gfddf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c+s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1011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[PHONE]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6]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lnkmf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gDa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[=%d digit]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w]/} 5f]6f]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679424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91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C8F9C6-441A-478B-8DA7-55F8C5CDEB16}"/>
              </a:ext>
            </a:extLst>
          </p:cNvPr>
          <p:cNvSpPr txBox="1"/>
          <p:nvPr/>
        </p:nvSpPr>
        <p:spPr>
          <a:xfrm>
            <a:off x="521970" y="812215"/>
            <a:ext cx="112737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nut ;+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8f6f OG6«L ug]{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qmddf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;Sg] ;r]t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uNtLsf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;Gb]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zx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? /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To;sf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Defljt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sf/0fsf]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DE83BE-F4BA-4CCD-92BD-4896E3ADA3F2}"/>
              </a:ext>
            </a:extLst>
          </p:cNvPr>
          <p:cNvSpPr txBox="1"/>
          <p:nvPr/>
        </p:nvSpPr>
        <p:spPr>
          <a:xfrm>
            <a:off x="521970" y="1181547"/>
            <a:ext cx="11469402" cy="5231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1363" marR="0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1012	[PHONE]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6]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lnkmf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gDa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cIf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</a:p>
          <a:p>
            <a:pPr marL="741363" marR="0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1015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[TOTAL] WARNING!!!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fdfGo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3/kl/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hDdf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b:o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[=%d]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%)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hgf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endParaRPr lang="en-US" dirty="0">
              <a:latin typeface="Preeti" pitchFamily="2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741363" marR="0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1016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[TOTAL]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fdfGo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3/kl/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hDdf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b:o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[=%d]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!%)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hgf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</a:p>
          <a:p>
            <a:pPr marL="741363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1017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[TOTAL] WARNING!!!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fd'lxs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3/kl/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hDdf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b:o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[=%d]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@%)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hgf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1018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[MALE]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a;f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 ug]{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hDdf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b:o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(%d)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dlxnf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k'?if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b:o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hf]8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(%d)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a/fa/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</a:p>
          <a:p>
            <a:pPr marL="741363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1021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[ABSNT_CNTRY_TOT]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;+: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yfut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: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leqsf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cg'kl:yt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'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ePg</a:t>
            </a:r>
            <a:endParaRPr lang="en-US" dirty="0">
              <a:latin typeface="Preeti" pitchFamily="2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741363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1022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[ABSNT_CNTRY_TOT]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: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leqsf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cg'kl:yt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%)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hgf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1023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[ABSNT_CNTRY_FEML]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: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leqsf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cg'kl:yt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hDdf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(%d)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cg'kl:yt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dlxnf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k'?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ifsf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hf]8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(%d)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a/fa/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ePg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1026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;+: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yfut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'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1027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@%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hgf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marR="0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1028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[]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hDdf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(%d)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dlxnf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k'?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ifsf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hf]8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(%d)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a/fa/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ePg</a:t>
            </a:r>
            <a:endParaRPr lang="en-US" sz="1800" dirty="0">
              <a:effectLst/>
              <a:latin typeface="Preeti" pitchFamily="2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741363" marR="0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endParaRPr lang="en-US" dirty="0">
              <a:latin typeface="Preeti" pitchFamily="2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741363" marR="0" indent="-741363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{ ========================&lt; HOUSEHOLD INFORMATION &gt;========================}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marR="0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2001	[H03]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3/sf]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husf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(H02=%d, %s)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3/sf]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aflx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/L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/f]sf]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lardf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fdfGh:otf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(H03=%d, %s)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</a:t>
            </a:r>
          </a:p>
          <a:p>
            <a:pPr marR="0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2002	[H04]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3/sf] 5fgfsf]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(H04=%d, %s)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3/sf]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husf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lardf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fdfGh:otf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(H02=%d, %s)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</a:t>
            </a:r>
          </a:p>
          <a:p>
            <a:pPr marL="741363" marR="0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2003	[H04] 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3/sf]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aflx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/L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uf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/f] </a:t>
            </a:r>
            <a:r>
              <a:rPr lang="en-US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(H03=%s) 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 3/sf] 5fgf</a:t>
            </a:r>
            <a:r>
              <a:rPr lang="en-US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(H04=%s)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sf]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ljrdf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;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fdfGh:tf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ldng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  <a:p>
            <a:pPr marL="741363" marR="0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2004	[H04] WARNING!!!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lxdfnL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lhNnf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kxf8L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lhNnfdf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df6f]sf] 5fgf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cfof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60590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92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C8F9C6-441A-478B-8DA7-55F8C5CDEB16}"/>
              </a:ext>
            </a:extLst>
          </p:cNvPr>
          <p:cNvSpPr txBox="1"/>
          <p:nvPr/>
        </p:nvSpPr>
        <p:spPr>
          <a:xfrm>
            <a:off x="521970" y="812215"/>
            <a:ext cx="112737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nut ;+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8f6f OG6«L ug]{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qmddf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;Sg] ;r]t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uNtLsf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;Gb]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zx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? /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To;sf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Defljt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sf/0fsf]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919685-0BCE-4B40-9992-0B2F1A14FC1D}"/>
              </a:ext>
            </a:extLst>
          </p:cNvPr>
          <p:cNvSpPr txBox="1"/>
          <p:nvPr/>
        </p:nvSpPr>
        <p:spPr>
          <a:xfrm>
            <a:off x="521970" y="1181547"/>
            <a:ext cx="11469402" cy="52116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1363" marR="0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2005	[H04] 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t/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{sf]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lhNnfdf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df6f]sf] 5fgf l:jsfo{ 5}g</a:t>
            </a:r>
          </a:p>
          <a:p>
            <a:pPr marL="741363" marR="0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2006	[H04] WARNING!!!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lxdfnL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lhNnfdf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vfg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kfgLsf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&gt;f]t </a:t>
            </a:r>
            <a:r>
              <a:rPr lang="en-US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(%s) 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c:jefljs 5 </a:t>
            </a:r>
            <a:r>
              <a:rPr lang="en-US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[District=%s] 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Preeti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1363" marR="0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2007	[H07] WARNING!!!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lxdfnL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kxf8L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lhNnfdf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vfgf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ksfpg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d'Vo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O{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Gwg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u'O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{7f÷uf]/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xf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cfof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[District=%s] 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effectLst/>
              <a:latin typeface="Preeti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1363" marR="0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2008	[H08]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vfgf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ksfpg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d'Vo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O{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Gwg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ljh'nL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 t/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alQafNg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d'Vo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O{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Gwg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lah'nL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;f]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nf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eGbf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afx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]s c?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OGwg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(%d)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cfPdf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cfof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.</a:t>
            </a:r>
            <a:endParaRPr lang="en-US" dirty="0">
              <a:latin typeface="Preeti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1363" marR="0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2009	[H09] WARNING!!!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lxdfnL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lhNnfdf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;fj{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hlgs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9ndf hf]l8Psf] km\n;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zf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rfno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cfof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], </a:t>
            </a:r>
            <a:r>
              <a:rPr lang="en-US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[District=%s]</a:t>
            </a:r>
            <a:endParaRPr lang="en-US" sz="1800" dirty="0">
              <a:effectLst/>
              <a:latin typeface="Preeti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2021	[H10]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s]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;'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ljwfsf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fwg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5flgPsf] 5 / To; ;+u;+u}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}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;'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ljwfsf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fwg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5flgPsf] 5 </a:t>
            </a:r>
          </a:p>
          <a:p>
            <a:pPr marR="0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2022	[H10] Warning!!! 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kl/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sf/÷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hLk÷Eofg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5 t/ 6]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lnlehg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df]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afOn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kmf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gePsf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. </a:t>
            </a:r>
            <a:endParaRPr lang="en-US" dirty="0">
              <a:latin typeface="Preeti" pitchFamily="2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R="0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2023	[H10] Warning!!! 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kl/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sDKo'6/ 5 t/ 6]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lnlehg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df]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afOn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kmf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gePsf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. </a:t>
            </a:r>
          </a:p>
          <a:p>
            <a:pPr marR="0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2024	[H10]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OG6/g]6 ;'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ljwf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5 t/ 6]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lnlehg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:df6{ df]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afOn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kmf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. </a:t>
            </a:r>
            <a:endParaRPr lang="en-US" dirty="0">
              <a:latin typeface="Preeti" pitchFamily="2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R="0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2025	[H10]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/]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lk|mh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]/]6/ -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lk|mh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_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;ª d]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l;g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Po/sl08;g/ 5 t/ 6]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lnlehg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df]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afOn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kmf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 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R="0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2026	[H10]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ljB't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5}g /]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lk|mh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]/]6/ -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lk|mh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_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cyjf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;ª\ d]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l;g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Po/sl08;g/ 5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R="0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2027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[H10]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ljB't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;f}o{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phf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5}g t/ 6]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lnlehg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df]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{n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kmf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 5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R="0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2031	[H11] Warning !!! 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kl/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/df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dlxnf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;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b:o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5}g t/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dlxnfsf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gfddf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3/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hUuf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eGg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cfof</a:t>
            </a:r>
            <a:r>
              <a:rPr lang="en-US" sz="18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.</a:t>
            </a:r>
          </a:p>
          <a:p>
            <a:pPr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endParaRPr lang="en-US" sz="1800" dirty="0">
              <a:effectLst/>
              <a:latin typeface="Courier New" panose="02070309020205020404" pitchFamily="49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{ =========================&lt; DEATH INFORMATION &gt;============================}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R="0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2101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[H15NUM]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d[To'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z'Go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'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ePg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R="0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2102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[H15NUM]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d[To'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!%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hgf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'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ePg</a:t>
            </a:r>
            <a:endParaRPr lang="en-US" dirty="0">
              <a:latin typeface="Preeti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19903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93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C8F9C6-441A-478B-8DA7-55F8C5CDEB16}"/>
              </a:ext>
            </a:extLst>
          </p:cNvPr>
          <p:cNvSpPr txBox="1"/>
          <p:nvPr/>
        </p:nvSpPr>
        <p:spPr>
          <a:xfrm>
            <a:off x="521970" y="812215"/>
            <a:ext cx="112737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nut ;+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8f6f OG6«L ug]{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qmddf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;Sg] ;r]t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uNtLsf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;Gb]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zx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? /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To;sf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Defljt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sf/0fsf]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329065-7DA0-4C1F-B706-4844C10EA3CD}"/>
              </a:ext>
            </a:extLst>
          </p:cNvPr>
          <p:cNvSpPr txBox="1"/>
          <p:nvPr/>
        </p:nvSpPr>
        <p:spPr>
          <a:xfrm>
            <a:off x="521970" y="1193122"/>
            <a:ext cx="11469402" cy="5508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1363" marR="0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2103	[H16NAME/R-%d]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d[To'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w]/} 5f]6f]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[=%d digits]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</a:p>
          <a:p>
            <a:pPr marR="0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2104	[H16NAME/R-%d]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d[To'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gfddf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c+s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</a:p>
          <a:p>
            <a:pPr marL="741363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2105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[H16RSN/R-%02d]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dft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[d[To'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DaGwL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sf/0f !% b]lv $(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dlxnfsf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nflu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dfq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l:jsf/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]5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(Sex=%d, Age=%d)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R="0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2106	[H16CONTD/R-%02d]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d[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To'sf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sf/0f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k|hgg;Fu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DalGwt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5 t/ d[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To'x'Fbfsf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cj:yf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cGo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endParaRPr lang="en-US" dirty="0">
              <a:latin typeface="Preeti" pitchFamily="2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741363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endParaRPr lang="en-US" sz="1800" dirty="0">
              <a:effectLst/>
              <a:latin typeface="Courier New" panose="02070309020205020404" pitchFamily="49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{ ================&lt;  MIGRATION (ABSENTEES) INFORMATION  &gt;=====================}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marR="0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3001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[H17]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rofTds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ljj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/0fdf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cg'kl:yt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zdf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t/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oxfF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5}g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yfxf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5}g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</a:p>
          <a:p>
            <a:pPr marL="741363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3002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[H17]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rofTds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ljj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/0fdf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cg'kl:yt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zdf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5}g t/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oxfF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5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marR="0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3003	[H18NAME/R-%d]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w]/} 5f]6f]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[=%d digits]</a:t>
            </a:r>
          </a:p>
          <a:p>
            <a:pPr marL="741363" marR="0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3004	[H17NAME/R-%d]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gfddf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c+s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</a:p>
          <a:p>
            <a:pPr marR="0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3005	[H17EDU/R-%02d]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hfFbfsf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(=%d)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hfg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' cl3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cWoog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u/]sf]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tx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(=%d)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</a:t>
            </a:r>
            <a:endParaRPr lang="en-US" dirty="0">
              <a:latin typeface="Preeti" pitchFamily="2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741363" marR="0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3006	[H17DRTN/R-%02d]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hfFbfsf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cjlwsf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hf]8 !!%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(%d)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</a:p>
          <a:p>
            <a:pPr marR="0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3007	[H17RSN/R-%02d]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%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*)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pd]/sf]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hfg'sf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sf/0f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(%d=%s)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 </a:t>
            </a:r>
          </a:p>
          <a:p>
            <a:pPr marL="741363" marR="0" indent="-741363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3008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[H17RSN/R-%02d]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%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b]lv !)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Ddsf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nflu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hfg'sf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sf/0f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(%d=%s)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marR="0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3009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[H17RSN/R-%02d] WARNING!!!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hfg'sf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sf/0f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(%d=%s)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hfFbfsf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(%d year)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d]n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vfPg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</a:p>
          <a:p>
            <a:pPr marL="741363" marR="0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3010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[H17RSN/R-%02d] WARNING!!!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hfg'sf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sf/0f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(%d=%s)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hfFbfsf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(%d year)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d]n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vfPg</a:t>
            </a:r>
            <a:endParaRPr lang="en-US" sz="1800" dirty="0">
              <a:effectLst/>
              <a:latin typeface="Preeti" pitchFamily="2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741363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3011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[H17CNTRY/R-%02d] Warning!!!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hfg'sf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sf/0f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(%d=%s)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hfFbfsf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 year)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/t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afx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b]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zsf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nflu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d]n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vfPg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70811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94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C8F9C6-441A-478B-8DA7-55F8C5CDEB16}"/>
              </a:ext>
            </a:extLst>
          </p:cNvPr>
          <p:cNvSpPr txBox="1"/>
          <p:nvPr/>
        </p:nvSpPr>
        <p:spPr>
          <a:xfrm>
            <a:off x="521970" y="664143"/>
            <a:ext cx="1146940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2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22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nut ;+</a:t>
            </a:r>
            <a:r>
              <a:rPr lang="en-US" sz="22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2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8f6f OG6«L ug]{ </a:t>
            </a:r>
            <a:r>
              <a:rPr lang="en-US" sz="22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qmddf</a:t>
            </a:r>
            <a:r>
              <a:rPr lang="en-US" sz="22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2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;Sg] ;r]t </a:t>
            </a:r>
            <a:r>
              <a:rPr lang="en-US" sz="22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22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uNtLsf</a:t>
            </a:r>
            <a:r>
              <a:rPr lang="en-US" sz="22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;Gb]</a:t>
            </a:r>
            <a:r>
              <a:rPr lang="en-US" sz="22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zx</a:t>
            </a:r>
            <a:r>
              <a:rPr lang="en-US" sz="22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? / </a:t>
            </a:r>
            <a:r>
              <a:rPr lang="en-US" sz="22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To;sf</a:t>
            </a:r>
            <a:r>
              <a:rPr lang="en-US" sz="22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</a:t>
            </a:r>
            <a:r>
              <a:rPr lang="en-US" sz="22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Defljt</a:t>
            </a:r>
            <a:r>
              <a:rPr lang="en-US" sz="22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sf/0fsf] </a:t>
            </a:r>
            <a:r>
              <a:rPr lang="en-US" sz="22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2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</a:t>
            </a:r>
            <a:endParaRPr lang="en-US" sz="2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4E765B-93EC-4F97-AC4E-3ADEAD437B60}"/>
              </a:ext>
            </a:extLst>
          </p:cNvPr>
          <p:cNvSpPr txBox="1"/>
          <p:nvPr/>
        </p:nvSpPr>
        <p:spPr>
          <a:xfrm>
            <a:off x="521969" y="974553"/>
            <a:ext cx="11469402" cy="56638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2625" marR="0" indent="-682625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3012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[H17CNTRY/R-%02d] WARNING!!!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cg'kl:yt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b]z 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[=%s]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;/ ?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hfg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b]z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Og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. s[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olsg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ug{'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];\ .</a:t>
            </a:r>
          </a:p>
          <a:p>
            <a:pPr marL="682625" marR="0" indent="-682625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3013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[H17]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rofTds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ljj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/0fdf n]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lvPsf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k'?if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;+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(%d)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JolQmx?sf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ljj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/0faf6 k'?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ifx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?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uGtL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{sf] ;+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(%d)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</a:t>
            </a:r>
            <a:endParaRPr lang="en-US" sz="2000" dirty="0">
              <a:latin typeface="Preeti" pitchFamily="2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682625" indent="-682625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3014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[H17]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rofTds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ljj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/0fdf n]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lvPsf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dlxnf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;+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(%d)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JolQmx?sf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ljj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/0faf6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dlxnfx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?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uGtL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{sf] ;+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(%d)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indent="-682625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20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{ ====================&lt; INDIVIDUAL INFORMATION  &gt;===================}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4001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[Q02NME/R-%03d]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a;f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 ug]{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w]/} 5f]6f]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</a:p>
          <a:p>
            <a:pPr marL="682625" indent="-682625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4002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[Q02NME/R-%03d]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a;f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 ug]{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gfddf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c+s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4003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[Q03/R-%03d]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klxnf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d"nL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g}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' kb{5</a:t>
            </a:r>
            <a:endParaRPr lang="en-US" sz="2000" dirty="0">
              <a:latin typeface="Preeti" pitchFamily="2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682625" indent="-682625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4004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[Q03/R-%03d]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/sf] bf];|f]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b]lv 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d"nL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'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x'Fb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}g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4005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[Q04/R-%03d]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&gt;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Ldfg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&gt;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LdtLsf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ln+u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d"nLsf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ljkl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/t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x'g'k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/\of] .</a:t>
            </a:r>
          </a:p>
          <a:p>
            <a:pPr marL="682625" indent="-682625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4006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[Q05/R-%03d] WARNING!!!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hGdldltaf6 u0fgf ul/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[%d]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n]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lvPsf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[%d]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 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4007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[Q05/R-%03d]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d"nLsf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(=%d)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!)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x'g'k¥of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4008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[Q05/R-%03d]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&gt;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Ldfg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&gt;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LdtLsf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(=%d)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!)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x'g'k¥of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</a:p>
          <a:p>
            <a:pPr marL="682625" indent="-682625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4008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[Q05/R-%03d]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&gt;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Ldfg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&gt;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LdtLsf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(=%d)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!)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x'g'k¥of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31170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95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C8F9C6-441A-478B-8DA7-55F8C5CDEB16}"/>
              </a:ext>
            </a:extLst>
          </p:cNvPr>
          <p:cNvSpPr txBox="1"/>
          <p:nvPr/>
        </p:nvSpPr>
        <p:spPr>
          <a:xfrm>
            <a:off x="521970" y="812215"/>
            <a:ext cx="112737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nut ;+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8f6f OG6«L ug]{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qmddf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;Sg] ;r]t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uNtLsf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;Gb]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zx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? /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To;sf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Defljt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sf/0fsf]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4E765B-93EC-4F97-AC4E-3ADEAD437B60}"/>
              </a:ext>
            </a:extLst>
          </p:cNvPr>
          <p:cNvSpPr txBox="1"/>
          <p:nvPr/>
        </p:nvSpPr>
        <p:spPr>
          <a:xfrm>
            <a:off x="521970" y="1329619"/>
            <a:ext cx="11469402" cy="4295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1363" marR="0" indent="-741363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4009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[Q05/R-%03d]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cfdfafa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'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;f;';;'/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fsf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@%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x'g'k¥of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]]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marR="0" indent="-741363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4010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[Q05/R-%03d]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a'xf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!)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x'g'k¥of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marR="0" indent="-741363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4011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[Q05/R-%03d]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HjfO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{sf] pd]/ !)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x'g'k¥of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marR="0" indent="-741363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4012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[Q05/R-%03d] Warning!!!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&gt;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Ldfg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\sf] pd]/ &gt;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LdtLsf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#%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a9Ln] w]/}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; %s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marR="0" indent="-741363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4013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[Q05/R-%03d] Warning!!!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&gt;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Ldfg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\sf] pd]/ &gt;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LdtLsf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!%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a9Ln]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; %s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marR="0" indent="-741363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4014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[Q05/R-%03d] Warning!!!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cfdfafa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' / 5f]/f5f]/L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larsf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cGt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(=%d)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!%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; %s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marR="0" indent="-741363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4015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[Q05/R-%03d]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cfdfafa'sf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5f]/f5f]/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a9L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; %s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marR="0" indent="-741363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4016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[Q05/R-%03d] Warning!!!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;f;';;'/f 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a'xf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/L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HjfO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larsf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cGt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(=%d)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!)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; %s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marR="0" indent="-741363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4017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[Q05/R-%03d] Warning!!!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;f;';;'/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fsf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a'xf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/L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HjfO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{sf] pd]/ a9L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; %s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marR="0" indent="-741363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4018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[Q05/R-%03d]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gftLgftLgL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xh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'/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a'jfcfdfsf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cGt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#)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(=%d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)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marR="0" indent="-741363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4019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[Q05/R-%03d]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xh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'/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a'jfcfdfsf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gftLgftLsf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a9L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; %s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94409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96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C8F9C6-441A-478B-8DA7-55F8C5CDEB16}"/>
              </a:ext>
            </a:extLst>
          </p:cNvPr>
          <p:cNvSpPr txBox="1"/>
          <p:nvPr/>
        </p:nvSpPr>
        <p:spPr>
          <a:xfrm>
            <a:off x="521970" y="812215"/>
            <a:ext cx="112737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nut ;+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8f6f OG6«L ug]{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qmddf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;Sg] ;r]t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uNtLsf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;Gb]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zx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? /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To;sf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Defljt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sf/0fsf]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1CB2FB-7D73-42A3-9EDF-A64BA98C7310}"/>
              </a:ext>
            </a:extLst>
          </p:cNvPr>
          <p:cNvSpPr txBox="1"/>
          <p:nvPr/>
        </p:nvSpPr>
        <p:spPr>
          <a:xfrm>
            <a:off x="521970" y="1193122"/>
            <a:ext cx="11469402" cy="5111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2625" marR="0" indent="-682625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{------------------------Social Information Section----------------------------}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4101	[Q07/R-%03d] WARNING!!! %s </a:t>
            </a:r>
            <a:r>
              <a:rPr lang="hi-IN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को जात (%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d=%S) </a:t>
            </a:r>
            <a:r>
              <a:rPr lang="hi-IN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र परिवारमूलीको जात (%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d=%s) </a:t>
            </a:r>
            <a:r>
              <a:rPr lang="hi-IN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इन्ट्री गर्दा गलत ईन्ट्री भयो कि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? </a:t>
            </a:r>
            <a:r>
              <a:rPr lang="hi-IN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यकिन गर्नुहोस् ।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 algn="just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4102	[Q08/R-%03d] WARNING! </a:t>
            </a:r>
            <a:r>
              <a:rPr lang="ne-NP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जात  (%</a:t>
            </a:r>
            <a:r>
              <a:rPr lang="en-US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d=%s) and </a:t>
            </a:r>
            <a:r>
              <a:rPr lang="ne-NP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पूर्खाको भाषा  (%</a:t>
            </a:r>
            <a:r>
              <a:rPr lang="en-US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d=%s) </a:t>
            </a:r>
            <a:r>
              <a:rPr lang="ne-NP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इन्ट्री गर्दा गलत ईन्ट्री भयो कि </a:t>
            </a:r>
            <a:r>
              <a:rPr lang="en-US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ne-NP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यकिन गर्नुहोस् ।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4103	[Q08/R-%03d] WARNING!!! </a:t>
            </a:r>
            <a:r>
              <a:rPr lang="hi-IN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जात (%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d=%S) </a:t>
            </a:r>
            <a:r>
              <a:rPr lang="hi-IN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र  मातृभाषा (%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d=%s) </a:t>
            </a:r>
            <a:r>
              <a:rPr lang="hi-IN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इन्ट्री गर्दा गलत ईन्ट्री भयो कि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? </a:t>
            </a:r>
            <a:r>
              <a:rPr lang="hi-IN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यकिन गर्नुहोस् ।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4104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[Q09/R-%03d]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dft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[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efiff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bf];|f]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efiff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Pp6} n]Vg'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x'Fb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}g 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4105	[Q11/R-%03d] </a:t>
            </a:r>
            <a:r>
              <a:rPr lang="hi-IN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जात (%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s) </a:t>
            </a:r>
            <a:r>
              <a:rPr lang="hi-IN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र धर्ममा (%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s) </a:t>
            </a:r>
            <a:r>
              <a:rPr lang="hi-IN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इन्ट्री गर्दा गलत ईन्ट्री भयो कि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? </a:t>
            </a:r>
            <a:r>
              <a:rPr lang="hi-IN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निश्चित गर्नुहोस्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4106	[Q12/R-%03d] WARNING! </a:t>
            </a:r>
            <a:r>
              <a:rPr lang="hi-IN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परिवारमूलीको नाता (%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s), </a:t>
            </a:r>
            <a:r>
              <a:rPr lang="hi-IN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नागरिकता (%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s) </a:t>
            </a:r>
            <a:r>
              <a:rPr lang="hi-IN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र परिवारमूलीको नागरिकता (%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s) </a:t>
            </a:r>
            <a:r>
              <a:rPr lang="hi-IN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इन्ट्री गर्दा गलत ईन्ट्री भयो कि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?  </a:t>
            </a:r>
            <a:r>
              <a:rPr lang="hi-IN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निश्चित गर्नुहोस्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4111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[Q13/R-%03d]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cfdfafa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'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;f;';;'/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fsf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a}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jflxs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l:ylt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ljjfx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/]sf]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x'g'ePg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4112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[Q13/R-%03d]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a'xf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a}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jflxs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l:ylt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ljjfx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/]sf]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x'g'ePg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4113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[Q13/R-%03d]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a'xf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a}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jflxs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l:ylt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kfr's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x'g'ePg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4114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[Q13/R-%03d] WARNING!!!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a'xf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a}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jflxs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l:ylt 5'l§Psf]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],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olsg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ug{'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];\ 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4115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[Q13/R-%03d]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HjfO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{sf] a}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jflxs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l:ylt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ljjfx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/]sf], 5'l6\6Psf]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kfr's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x'g'ePg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1593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97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C8F9C6-441A-478B-8DA7-55F8C5CDEB16}"/>
              </a:ext>
            </a:extLst>
          </p:cNvPr>
          <p:cNvSpPr txBox="1"/>
          <p:nvPr/>
        </p:nvSpPr>
        <p:spPr>
          <a:xfrm>
            <a:off x="521970" y="812215"/>
            <a:ext cx="112737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nut ;+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8f6f OG6«L ug]{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qmddf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;Sg] ;r]t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uNtLsf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;Gb]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zx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? /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To;sf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Defljt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sf/0fsf]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1CB2FB-7D73-42A3-9EDF-A64BA98C7310}"/>
              </a:ext>
            </a:extLst>
          </p:cNvPr>
          <p:cNvSpPr txBox="1"/>
          <p:nvPr/>
        </p:nvSpPr>
        <p:spPr>
          <a:xfrm>
            <a:off x="521970" y="1193122"/>
            <a:ext cx="11469402" cy="4542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2625" marR="0" indent="-682625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{------------------------Social Information Section----------------------------}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4116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[Q13/R-%03d]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&gt;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Ldfg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&gt;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LdtL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gftf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]n] 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d"nLsf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a}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jflxs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l:ylt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ljjflxt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g}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x'g'k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/\of]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4117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[Q13/R-%03d]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&gt;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LdtLsf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a}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jflxs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l:ylt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ljjflxt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' k/\of]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4118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[Q14/R-%03d]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klxnf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k6s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ljjfx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u/]sf] pd]/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(%d)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clxn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]sf] pd]/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(%d)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fgf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a/fa/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x'gk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/\of]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4119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[Q14/R-%03d]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klxnf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k6s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ljjfx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u/]sf] pd]/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[%d]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%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&amp;%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4120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[Q14/R-%03d] WARNING!!!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klxnf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k6s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ljjfx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u/]sf] pd]/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[%d]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ljjfx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ug]{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k|rlnt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pd]/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aflx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[5:12 or 45:75]</a:t>
            </a:r>
          </a:p>
          <a:p>
            <a:pPr marL="682625" marR="0" indent="-682625" algn="just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{-----------Household composition-------------------------------}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4201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rofTds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ljj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/0fdf n]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lvPsf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hDdf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k'?if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b:o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(%d)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/sf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k'?if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b:o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uGtL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{sf] 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(%d)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4202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rofTds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ljj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/0fdf n]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lvPsf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hDdf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dlxnf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b:o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(%d)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/sf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dlxnf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b:o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uGtL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{sf] 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(%d)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4203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WARNING!!!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Pp6} 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#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hgf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&gt;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LdtL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4204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Pp6} 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!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hgf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&gt;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Ldfg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4205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Pp6} 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!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hgf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a'jf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indent="-682625">
              <a:tabLst>
                <a:tab pos="682625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4206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Warning !!!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Pp6} 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!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hgf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29068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98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C8F9C6-441A-478B-8DA7-55F8C5CDEB16}"/>
              </a:ext>
            </a:extLst>
          </p:cNvPr>
          <p:cNvSpPr txBox="1"/>
          <p:nvPr/>
        </p:nvSpPr>
        <p:spPr>
          <a:xfrm>
            <a:off x="521970" y="664143"/>
            <a:ext cx="112737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nut ;+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8f6f OG6«L ug]{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qmddf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;Sg] ;r]t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uNtLsf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;Gb]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zx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? /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To;sf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Defljt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sf/0fsf]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BBFEDB-24BD-4E3F-982A-14AD152C06DD}"/>
              </a:ext>
            </a:extLst>
          </p:cNvPr>
          <p:cNvSpPr txBox="1"/>
          <p:nvPr/>
        </p:nvSpPr>
        <p:spPr>
          <a:xfrm>
            <a:off x="521970" y="995989"/>
            <a:ext cx="1127379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2625" marR="0" indent="-682625">
              <a:tabLst>
                <a:tab pos="682625" algn="l"/>
              </a:tabLst>
            </a:pPr>
            <a:r>
              <a:rPr lang="en-US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{-----------------------Education Information Section------------------------}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tabLst>
                <a:tab pos="682625" algn="l"/>
              </a:tabLst>
            </a:pP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5001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[Q16/R-%03d] 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pd]/ %)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], k9\g / n]Vg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hfGb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}g t/ pm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clxn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: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s'n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sn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]h k9\g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uO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{/x]sf] 5 .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tabLst>
                <a:tab pos="682625" algn="l"/>
              </a:tabLst>
            </a:pP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5002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[Q16/R-%03d] WARNING!!! 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pd]/ %)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], k9\g / n]Vg,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k9\g hfGb5 .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xfn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pm :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s'n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sn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]h k9\g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uO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{/x]sf] 5 .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tabLst>
                <a:tab pos="682625" algn="l"/>
              </a:tabLst>
            </a:pP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5003	[Q17/R-%03d] Age(=%d) and education(=%d) not matched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tabLst>
                <a:tab pos="682625" algn="l"/>
              </a:tabLst>
            </a:pP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5003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[Q17/R-%03d] 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pd]/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(=%d) 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k9fO{sf]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tx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(=%d)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ldn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tabLst>
                <a:tab pos="682625" algn="l"/>
              </a:tabLst>
            </a:pP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5004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[Q17/R-%03d]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sIff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%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dfly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k9]sf]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k9\g / n]Vg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ghfg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]sf]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</a:p>
          <a:p>
            <a:pPr marL="682625" marR="0" indent="-682625">
              <a:tabLst>
                <a:tab pos="682625" algn="l"/>
              </a:tabLst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5005	[Q17/R-%03d Warning!!! 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तपाईले जातजाति </a:t>
            </a:r>
            <a:r>
              <a:rPr lang="hi-IN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[%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s]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वा पास गरेको तह </a:t>
            </a:r>
            <a:r>
              <a:rPr lang="hi-IN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[%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s]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लेख्दा गल्ती गर्नुभयो कि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?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यकिन गर्नुहोस् ।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tabLst>
                <a:tab pos="682625" algn="l"/>
              </a:tabLst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5006	[Q17/R-%03d Warning!!! 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तपाईले जातजाति </a:t>
            </a:r>
            <a:r>
              <a:rPr lang="hi-IN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[%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s]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वा पास गरेको तह </a:t>
            </a:r>
            <a:r>
              <a:rPr lang="hi-IN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[%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s] 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लेख्दा गल्ती गर्नुभयो कि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?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यकिन गर्नुहोस् ।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tabLst>
                <a:tab pos="682625" algn="l"/>
              </a:tabLst>
            </a:pPr>
            <a:endParaRPr lang="en-US" sz="800" b="1" dirty="0">
              <a:effectLst/>
              <a:latin typeface="Courier New" panose="02070309020205020404" pitchFamily="49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tabLst>
                <a:tab pos="682625" algn="l"/>
              </a:tabLst>
            </a:pPr>
            <a:r>
              <a:rPr lang="en-US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{================================&lt;  MIGRATION  &gt;=============================}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tabLst>
                <a:tab pos="682625" algn="l"/>
              </a:tabLst>
            </a:pP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6001	[Q20/R-%03d]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hGd:yfg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[=%s]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,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hGd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lhNnf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[=%s]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/ u0fgf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lhNnf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[=%s]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ldn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tabLst>
                <a:tab pos="682625" algn="l"/>
              </a:tabLst>
            </a:pP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6002	[Q20/R-%03d]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hGd:yfg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[=%s]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hGd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]sf] b]z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[=%s]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ldn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tabLst>
                <a:tab pos="682625" algn="l"/>
              </a:tabLst>
            </a:pPr>
            <a:r>
              <a:rPr lang="en-US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6003</a:t>
            </a:r>
            <a:r>
              <a:rPr lang="en-US" sz="16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	[Q22/R-%03d] </a:t>
            </a:r>
            <a:r>
              <a:rPr lang="ne-NP" sz="16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यस अघिको बसोवास [=%</a:t>
            </a:r>
            <a:r>
              <a:rPr lang="en-US" sz="16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s], </a:t>
            </a:r>
            <a:r>
              <a:rPr lang="ne-NP" sz="16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बसेको जिल्ला [=%</a:t>
            </a:r>
            <a:r>
              <a:rPr lang="en-US" sz="16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s] </a:t>
            </a:r>
            <a:r>
              <a:rPr lang="ne-NP" sz="16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र गणना भएको जिल्ला [=%</a:t>
            </a:r>
            <a:r>
              <a:rPr lang="en-US" sz="16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s] </a:t>
            </a:r>
            <a:r>
              <a:rPr lang="ne-NP" sz="16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मिलेन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tabLst>
                <a:tab pos="682625" algn="l"/>
              </a:tabLst>
            </a:pPr>
            <a:r>
              <a:rPr lang="en-US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6004</a:t>
            </a:r>
            <a:r>
              <a:rPr lang="en-US" sz="16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	[Q22/R-%03d] </a:t>
            </a:r>
            <a:r>
              <a:rPr lang="ne-NP" sz="16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यस अघिको बसोवास [=%</a:t>
            </a:r>
            <a:r>
              <a:rPr lang="en-US" sz="16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s], </a:t>
            </a:r>
            <a:r>
              <a:rPr lang="ne-NP" sz="16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र बसेको देश [=%</a:t>
            </a:r>
            <a:r>
              <a:rPr lang="en-US" sz="16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s] </a:t>
            </a:r>
            <a:r>
              <a:rPr lang="ne-NP" sz="16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मिलने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tabLst>
                <a:tab pos="682625" algn="l"/>
              </a:tabLst>
            </a:pPr>
            <a:r>
              <a:rPr lang="en-US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6005</a:t>
            </a:r>
            <a:r>
              <a:rPr lang="en-US" sz="16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	[Q25/R-%03d] </a:t>
            </a:r>
            <a:r>
              <a:rPr lang="ne-NP" sz="16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यस जिल्ला</a:t>
            </a:r>
            <a:r>
              <a:rPr lang="en-US" sz="16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[=%s] </a:t>
            </a:r>
            <a:r>
              <a:rPr lang="ne-NP" sz="16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मा हालसम्म एउटा पनि नगरपालिका छैन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tabLst>
                <a:tab pos="682625" algn="l"/>
              </a:tabLst>
            </a:pPr>
            <a:r>
              <a:rPr lang="en-US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6006</a:t>
            </a:r>
            <a:r>
              <a:rPr lang="en-US" sz="16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	[Q23/R-%03d] </a:t>
            </a:r>
            <a:r>
              <a:rPr lang="ne-NP" sz="16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यहाँ बसोवास गरेको वर्ष [%</a:t>
            </a:r>
            <a:r>
              <a:rPr lang="en-US" sz="16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ne-NP" sz="16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भन्दा उमेर [%</a:t>
            </a:r>
            <a:r>
              <a:rPr lang="en-US" sz="16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ne-NP" sz="16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सानो भयो</a:t>
            </a:r>
            <a:endParaRPr lang="en-US" sz="1600" dirty="0">
              <a:latin typeface="Consolas" panose="020B06090202040302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2625" marR="0" indent="-682625">
              <a:tabLst>
                <a:tab pos="682625" algn="l"/>
              </a:tabLst>
            </a:pP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6007	[Q26/R-%03d] 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pd]/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[=%d] 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oxfF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a;f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 ug{'sf]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cfpg'sf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sf/0f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[=%s]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ldn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tabLst>
                <a:tab pos="682625" algn="l"/>
              </a:tabLst>
            </a:pP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6008	[Q26/R-%03d] WARNING!!! 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k'?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ifsf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nflu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oxfF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a;f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 ug{'sf]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cfpg'sf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sf/0f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ljjfx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]/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29902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99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C8F9C6-441A-478B-8DA7-55F8C5CDEB16}"/>
              </a:ext>
            </a:extLst>
          </p:cNvPr>
          <p:cNvSpPr txBox="1"/>
          <p:nvPr/>
        </p:nvSpPr>
        <p:spPr>
          <a:xfrm>
            <a:off x="521970" y="812215"/>
            <a:ext cx="112737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nut ;+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8f6f OG6«L ug]{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qmddf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;Sg] ;r]t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uNtLsf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;Gb]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zx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? /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To;sf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Defljt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sf/0fsf]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7FA530-7AFF-469B-A79B-9AA69A960198}"/>
              </a:ext>
            </a:extLst>
          </p:cNvPr>
          <p:cNvSpPr txBox="1"/>
          <p:nvPr/>
        </p:nvSpPr>
        <p:spPr>
          <a:xfrm>
            <a:off x="526997" y="1181547"/>
            <a:ext cx="10998697" cy="50270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1363" marR="0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{-----------------Fertility Related Information---------------------------------}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marR="0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7001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[Q27/R-%03d] WARNING!!!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aRrfsf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;+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[%d] 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*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hgf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.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olsg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ug{'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];\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marR="0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7002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[Q27/R-%03d]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aRrfsf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;+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(%d)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cfdfsf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(%d)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ldn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marR="0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7003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[Q27/R-%03d] Warning !!!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aRrfsf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;+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(%d)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ljjfx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u/]sf]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cjlw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(%d)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sf]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ljrdf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fdGoh:tf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. pd]/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=%d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)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klxnf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k6s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ljjfx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u/]sf] pd]/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=%d)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marR="0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7004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[Q27/R-%03d]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laut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!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{df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hGd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]sf]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aRrfsf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;+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$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hgf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marR="0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7005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[Q27/R-%03d] WARNING !!!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laut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!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{df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hGd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]sf]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aRrfsf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;+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@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hgf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.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olsg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ug{'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];\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marR="0" indent="-741363">
              <a:spcBef>
                <a:spcPts val="0"/>
              </a:spcBef>
              <a:spcAft>
                <a:spcPts val="0"/>
              </a:spcAft>
              <a:tabLst>
                <a:tab pos="741363" algn="l"/>
              </a:tabLst>
            </a:pPr>
            <a:r>
              <a:rPr lang="en-US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7006	[Q29/R=03%d] %s </a:t>
            </a:r>
            <a:r>
              <a:rPr lang="ne-NP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ले हालसम्म जन्माएको छोराको संख्या [%</a:t>
            </a:r>
            <a:r>
              <a:rPr lang="en-US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ne-NP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भन्दा विगत १ वर्षमा जन्माएको छोराको संख्या [%</a:t>
            </a:r>
            <a:r>
              <a:rPr lang="en-US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ne-NP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धेरै भयो ।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marR="0" indent="-741363">
              <a:spcBef>
                <a:spcPts val="0"/>
              </a:spcBef>
              <a:spcAft>
                <a:spcPts val="0"/>
              </a:spcAft>
              <a:tabLst>
                <a:tab pos="741363" algn="l"/>
              </a:tabLst>
            </a:pPr>
            <a:r>
              <a:rPr lang="en-US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7007	[Q29/R=03%d] %s </a:t>
            </a:r>
            <a:r>
              <a:rPr lang="ne-NP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ले हालसम्म जन्माएको छोरीको संख्या [%</a:t>
            </a:r>
            <a:r>
              <a:rPr lang="en-US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ne-NP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भन्दा विगत १ वर्षमा जन्माएको छोरीको संख्या [%</a:t>
            </a:r>
            <a:r>
              <a:rPr lang="en-US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ne-NP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धेरै भयो ।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marR="0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7008	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kl/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!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gk'u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]sf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aRrfx?sf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;+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[=%d]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5 t/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pQm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kl/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/sf !% b]lv $(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{sf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dlxnfn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ljut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!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{df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hGdfPsf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aRRfsf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;+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[%d]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5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olsg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ug{'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];\ 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marR="0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marR="0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//---------------------Living arrangement ----------------------------------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marR="0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7101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[Q30/R-%03d] 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of]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kl/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d"nLsf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5f]/f 5f]/L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t;y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a;f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jf;sf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cj:yf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! b]lv %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leqsf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x'g'kb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{5 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marR="0" indent="-741363"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7102	[Q30/R-%03d] 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of]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kl/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d'nLsf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cGo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gftf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kb{5 . o;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a;f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jf;sf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cj:yf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[%s]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ldn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177424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100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C8F9C6-441A-478B-8DA7-55F8C5CDEB16}"/>
              </a:ext>
            </a:extLst>
          </p:cNvPr>
          <p:cNvSpPr txBox="1"/>
          <p:nvPr/>
        </p:nvSpPr>
        <p:spPr>
          <a:xfrm>
            <a:off x="521970" y="812215"/>
            <a:ext cx="112737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nut ;+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8f6f OG6«L ug]{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qmddf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;Sg] ;r]t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uNtLsf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;Gb]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zx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? /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To;sf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Defljt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sf/0fsf]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05D827-DA64-4A97-B263-DC72455AA2A8}"/>
              </a:ext>
            </a:extLst>
          </p:cNvPr>
          <p:cNvSpPr txBox="1"/>
          <p:nvPr/>
        </p:nvSpPr>
        <p:spPr>
          <a:xfrm>
            <a:off x="563060" y="1123623"/>
            <a:ext cx="11191610" cy="4498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2625" marR="0" indent="-682625"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//Disability Related Information----------------------------------------------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7201	[Q31/R-%03d] 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cli6hd÷af}l4s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ckfËtf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ckfËtf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kl/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d"nL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;Sb}g 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7202	[Q31/R-%03d]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dft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[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efiff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fFs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lts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efiff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n]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lvPsf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t;y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o:tf] 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s'g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} g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s'g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}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/sf]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ckfËtf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x'g'kb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{5 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spcBef>
                <a:spcPts val="0"/>
              </a:spcBef>
              <a:spcAft>
                <a:spcPts val="0"/>
              </a:spcAft>
              <a:tabLst>
                <a:tab pos="682625" algn="l"/>
              </a:tabLst>
            </a:pPr>
            <a:r>
              <a:rPr lang="en-US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7211	</a:t>
            </a:r>
            <a:r>
              <a:rPr lang="en-US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[Q30/R-%</a:t>
            </a:r>
            <a:r>
              <a:rPr lang="en-US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03</a:t>
            </a:r>
            <a:r>
              <a:rPr lang="en-US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en-US" dirty="0">
                <a:solidFill>
                  <a:srgbClr val="0000FF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Warning</a:t>
            </a:r>
            <a:r>
              <a:rPr lang="en-US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!!! </a:t>
            </a:r>
            <a:r>
              <a:rPr lang="ne-NP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अपङ्गताको प्रकार [%</a:t>
            </a:r>
            <a:r>
              <a:rPr lang="en-US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s] </a:t>
            </a:r>
            <a:r>
              <a:rPr lang="ne-NP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र उत्तिर्ण गरेको तह [%</a:t>
            </a:r>
            <a:r>
              <a:rPr lang="en-US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s] </a:t>
            </a:r>
            <a:r>
              <a:rPr lang="ne-NP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लेख्दा गल्ती</a:t>
            </a:r>
            <a:r>
              <a:rPr lang="en-US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 </a:t>
            </a:r>
            <a:r>
              <a:rPr lang="ne-NP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भयो कि</a:t>
            </a:r>
            <a:r>
              <a:rPr lang="en-US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e-NP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यकिन गर्नुहोस् ।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spcBef>
                <a:spcPts val="0"/>
              </a:spcBef>
              <a:spcAft>
                <a:spcPts val="0"/>
              </a:spcAft>
              <a:tabLst>
                <a:tab pos="682625" algn="l"/>
              </a:tabLst>
            </a:pPr>
            <a:r>
              <a:rPr lang="en-US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7212	</a:t>
            </a:r>
            <a:r>
              <a:rPr lang="en-US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[Q30/R-%</a:t>
            </a:r>
            <a:r>
              <a:rPr lang="en-US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03</a:t>
            </a:r>
            <a:r>
              <a:rPr lang="en-US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ne-NP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अपङ्गताको प्रकार [%</a:t>
            </a:r>
            <a:r>
              <a:rPr lang="en-US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s] </a:t>
            </a:r>
            <a:r>
              <a:rPr lang="ne-NP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र उत्तिर्ण गरेको तह [%</a:t>
            </a:r>
            <a:r>
              <a:rPr lang="en-US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s] </a:t>
            </a:r>
            <a:r>
              <a:rPr lang="ne-NP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मिलेन</a:t>
            </a:r>
            <a:endParaRPr lang="en-US" dirty="0">
              <a:solidFill>
                <a:srgbClr val="000000"/>
              </a:solidFill>
              <a:effectLst/>
              <a:latin typeface="Consolas" panose="020B0609020204030204" pitchFamily="49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682625" marR="0" indent="-682625">
              <a:spcBef>
                <a:spcPts val="0"/>
              </a:spcBef>
              <a:spcAft>
                <a:spcPts val="0"/>
              </a:spcAft>
              <a:tabLst>
                <a:tab pos="682625" algn="l"/>
              </a:tabLst>
            </a:pPr>
            <a:endParaRPr lang="en-US" dirty="0">
              <a:solidFill>
                <a:srgbClr val="000000"/>
              </a:solidFill>
              <a:latin typeface="Consolas" panose="020B0609020204030204" pitchFamily="49" charset="0"/>
              <a:cs typeface="Mangal" panose="02040503050203030202" pitchFamily="18" charset="0"/>
            </a:endParaRPr>
          </a:p>
          <a:p>
            <a:pPr marL="682625" marR="0" indent="-682625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18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//{---------------------------Economic Activities------------------------------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}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8001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[Q33TXT/R-%03d]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d'Vo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?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u/]sf]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sfd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n]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lvPsf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w]/} 5f]6f]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8002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[Q33TXT/R-%03d]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d'Vo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?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u/]sf]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sfdsf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gfddf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c+s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682625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8003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[Q33/R-%03d]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pd]/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(=%d)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k]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zf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(%d=%s)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df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fdGh:otf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682625" algn="l"/>
              </a:tabLst>
            </a:pPr>
            <a:r>
              <a:rPr lang="en-US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8004</a:t>
            </a:r>
            <a:r>
              <a:rPr lang="en-US" sz="16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[Q32/R-%</a:t>
            </a:r>
            <a:r>
              <a:rPr lang="en-US" sz="16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03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en-US" sz="1600" dirty="0">
                <a:solidFill>
                  <a:srgbClr val="0000FF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Warning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!!!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जातजाति [%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s]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र पेशा [%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s]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लेख्दा गल्ती [</a:t>
            </a:r>
            <a:r>
              <a:rPr lang="en-US" sz="160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Miskeying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भयो कि 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यकिन गर्नुहोस् ।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2625" marR="0" indent="-6826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682625" algn="l"/>
              </a:tabLst>
            </a:pPr>
            <a:r>
              <a:rPr lang="en-US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8005</a:t>
            </a:r>
            <a:r>
              <a:rPr lang="en-US" sz="16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[Q32/R-%</a:t>
            </a:r>
            <a:r>
              <a:rPr lang="en-US" sz="16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03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en-US" sz="1600" dirty="0">
                <a:solidFill>
                  <a:srgbClr val="0000FF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Warning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!!!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जात जाति [%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s]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र पेशा [%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s]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लेख्दा गल्ती [</a:t>
            </a:r>
            <a:r>
              <a:rPr lang="en-US" sz="160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Miskeying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भयो कि 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यकिन गर्नुहोस् ।</a:t>
            </a:r>
            <a:b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8006 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[Q32/R-%</a:t>
            </a:r>
            <a:r>
              <a:rPr lang="en-US" sz="16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03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en-US" sz="1600" dirty="0">
                <a:solidFill>
                  <a:srgbClr val="0000FF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Warning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!!!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अपाड०्गता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 [%s]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र पेशा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 [%s]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लेख्दा गल्ती [</a:t>
            </a:r>
            <a:r>
              <a:rPr lang="en-US" sz="160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Miskeying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भयो कि 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यकिन गर्नुहोस् ।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4108491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101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C8F9C6-441A-478B-8DA7-55F8C5CDEB16}"/>
              </a:ext>
            </a:extLst>
          </p:cNvPr>
          <p:cNvSpPr txBox="1"/>
          <p:nvPr/>
        </p:nvSpPr>
        <p:spPr>
          <a:xfrm>
            <a:off x="521970" y="812215"/>
            <a:ext cx="112737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nut ;+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8f6f OG6«L ug]{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qmddf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;Sg] ;r]t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uNtLsf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;Gb]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zx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? /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To;sf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Defljt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sf/0fsf]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EE4559-26DB-4037-9729-763641BF2CB0}"/>
              </a:ext>
            </a:extLst>
          </p:cNvPr>
          <p:cNvSpPr txBox="1"/>
          <p:nvPr/>
        </p:nvSpPr>
        <p:spPr>
          <a:xfrm>
            <a:off x="534027" y="1181547"/>
            <a:ext cx="11136003" cy="47748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1363" marR="0" indent="-741363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741363" algn="l"/>
              </a:tabLst>
            </a:pPr>
            <a:r>
              <a:rPr lang="en-US" sz="18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8007	</a:t>
            </a:r>
            <a:r>
              <a:rPr lang="en-US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[Q32/R-%</a:t>
            </a:r>
            <a:r>
              <a:rPr lang="en-US" sz="18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03</a:t>
            </a:r>
            <a:r>
              <a:rPr lang="en-US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ne-NP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व्यक्तिको अपाड०्गता</a:t>
            </a:r>
            <a:r>
              <a:rPr lang="en-US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 [%s] </a:t>
            </a:r>
            <a:r>
              <a:rPr lang="ne-NP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र पेशा [%</a:t>
            </a:r>
            <a:r>
              <a:rPr lang="en-US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s] </a:t>
            </a:r>
            <a:r>
              <a:rPr lang="ne-NP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मिलेन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marR="0" indent="-741363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8008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[Q34TXT/R-%03d]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d'Vo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pTkflbt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a:t'sf]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w]/} 5f]6f]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marR="0" indent="-741363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8009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[Q34/R-%03d]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d'Vo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pTkflbt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a:t'sf]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gfddf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c+s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marR="0" indent="-741363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8010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[Q34/R-%03d]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zf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(%d=%s)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pTkflbt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a:t'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(%d=%s)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ljrdf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fdGoh:otf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marR="0" indent="-741363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8111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[Q36/R-%03d]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^)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pd]/sf]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cfly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{s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sfd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gug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{'sf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d'Vo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sf/0f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ljBfyL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marR="0" indent="-741363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8112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[Q36/R-%03d]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xfn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: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s'n÷sn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]h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cyjf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Joj;flos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lzIffsf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nflu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{/x]sf] 5 t/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cfly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{s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sfd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gug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{'sf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d'Vo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sf/0f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ljBfyL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afx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]s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(%s)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marR="0" indent="-741363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8113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[Q36/R-%03d]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%)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pd]/sf]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dflg;sf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cfly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{s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sfd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gug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{'sf]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d'Vo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sf/0f a[4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marR="0" indent="-741363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8114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[Q36/R-%03d] WARNING!!!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pd]/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[=%d]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5 t/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cfly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{s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sfd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gug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{'sf]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d'Vo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sf/0f a[4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], s[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olsg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ug{'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];\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marR="0" indent="-741363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8115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[Q36/R-%03d]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pd]/ *%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5 t/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cfly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{s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sfd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gug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{'sf]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d'Vo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sf/0f a[4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afx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]s c? g}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marR="0" indent="-741363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741363" algn="l"/>
              </a:tabLst>
            </a:pPr>
            <a:r>
              <a:rPr lang="en-US" sz="18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8116	</a:t>
            </a:r>
            <a:r>
              <a:rPr lang="en-US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[Q36/R-%</a:t>
            </a:r>
            <a:r>
              <a:rPr lang="en-US" sz="18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03</a:t>
            </a:r>
            <a:r>
              <a:rPr lang="en-US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en-US" sz="1800" dirty="0">
                <a:solidFill>
                  <a:srgbClr val="0000FF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WARNING</a:t>
            </a:r>
            <a:r>
              <a:rPr lang="en-US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!!!  </a:t>
            </a:r>
            <a:r>
              <a:rPr lang="ne-NP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उमेर [%</a:t>
            </a:r>
            <a:r>
              <a:rPr lang="en-US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ne-NP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वर्ष छ तर काम नगर्नुको कारण वृद्ध बाहेक अरु कारण</a:t>
            </a:r>
            <a:r>
              <a:rPr lang="en-US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 [%s]</a:t>
            </a:r>
            <a:r>
              <a:rPr lang="ne-NP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 आयो</a:t>
            </a:r>
            <a:r>
              <a:rPr lang="en-US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e-NP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यकिन गर्नुहोस् ।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marR="0" indent="-741363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8117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[Q36/R-%03d] WARNING!!!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ckfËtf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nflu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cfly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{s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sfd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gug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{'sf]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d'Vo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sf/0f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ckfËtf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marR="0" indent="-741363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8118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[Q36/R-%03d] WARNING!!!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ckfËtf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nflu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cfly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{s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sfd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gug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{'sf]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d'Vo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sf/0f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ckfËtf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afx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]s c?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41363" indent="-741363">
              <a:tabLst>
                <a:tab pos="741363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99003	[%s]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slDtdf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Ps j6f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ljsNk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5gf}6 ug{'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];\ 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67601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102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D44E57-B332-46BD-8285-2AABF41994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1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48026CD-97C2-4A2E-9EB7-102E0988A9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14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3D3531-5D47-47F8-B32A-2ED23DFEC810}"/>
              </a:ext>
            </a:extLst>
          </p:cNvPr>
          <p:cNvSpPr txBox="1"/>
          <p:nvPr/>
        </p:nvSpPr>
        <p:spPr>
          <a:xfrm>
            <a:off x="767443" y="577516"/>
            <a:ext cx="61068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err="1">
                <a:effectLst/>
                <a:latin typeface="Himchul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cEof</a:t>
            </a:r>
            <a:r>
              <a:rPr lang="en-US" sz="2800" dirty="0">
                <a:effectLst/>
                <a:latin typeface="Himchul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M</a:t>
            </a:r>
            <a:endParaRPr lang="en-US" sz="2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9A1DEB-604E-4132-8EAC-FB69A9EB0B1B}"/>
              </a:ext>
            </a:extLst>
          </p:cNvPr>
          <p:cNvSpPr txBox="1"/>
          <p:nvPr/>
        </p:nvSpPr>
        <p:spPr>
          <a:xfrm>
            <a:off x="858882" y="1164657"/>
            <a:ext cx="106668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tabLst>
                <a:tab pos="457200" algn="l"/>
              </a:tabLst>
            </a:pP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!	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sDtLdf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dirty="0"/>
              <a:t>/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% kl/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/sf] hgu0fgf 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d'Vo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k|ZgfjnL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kmf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]{ / 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k|ltlglw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d"ns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/>
              <a:t>Consistent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gldNg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nut OG6«L u/L s] s:tf] </a:t>
            </a:r>
            <a:r>
              <a:rPr lang="en-US" sz="2400" dirty="0" err="1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cj:yfdf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s:tf] ;r]t / </a:t>
            </a:r>
            <a:r>
              <a:rPr lang="en-US" sz="2400" dirty="0" err="1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uNtL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;Gb]</a:t>
            </a:r>
            <a:r>
              <a:rPr lang="en-US" sz="2400" dirty="0" err="1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znfO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{ 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Verify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ug]{</a:t>
            </a:r>
            <a:endParaRPr lang="en-US" sz="2400" dirty="0">
              <a:latin typeface="Preet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19323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103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58D0C4-A8CF-450C-9844-393E6E78188A}"/>
              </a:ext>
            </a:extLst>
          </p:cNvPr>
          <p:cNvSpPr txBox="1"/>
          <p:nvPr/>
        </p:nvSpPr>
        <p:spPr>
          <a:xfrm>
            <a:off x="4568734" y="814642"/>
            <a:ext cx="6106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WORKING WITH MENY SYSTEM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771FBC-AF1B-41B3-BD32-C21715E2481F}"/>
              </a:ext>
            </a:extLst>
          </p:cNvPr>
          <p:cNvSpPr txBox="1"/>
          <p:nvPr/>
        </p:nvSpPr>
        <p:spPr>
          <a:xfrm>
            <a:off x="365761" y="1075730"/>
            <a:ext cx="5689893" cy="5250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1.  Synchronization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Synchronization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eGgfn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Pp6f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device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kmfOn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-8f6f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kmfOn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{n_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device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k7fpg]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Nofpg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[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ofnfO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a'emfpF5 .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Synchronization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b'O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{j6f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device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lardf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kmfOn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cfbfg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k|bfg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h?/L 5 .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o;df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sDKo'6/ / 6\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(Android)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larsf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cfbfgk|bfg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Pp6f 6\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 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 6\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larsf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cfbfgk|bfg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Pp6f sDKo'6/ / s]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larsf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cfbfgk|bfg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Pj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+ 6\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 / s]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larsf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cfbfgk|bfg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kb{5 . 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oxfF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ljz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]if u/L  ;'k/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 / u0fs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larsf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8f6fkmfOn 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kmfOnsf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cfbfg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k|bfg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 ;'k/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 / s]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larsf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cfbfg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k|bfgnfO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rrf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ul/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5BD552F-2ED8-40E2-8877-5437AA748C7C}"/>
              </a:ext>
            </a:extLst>
          </p:cNvPr>
          <p:cNvGrpSpPr/>
          <p:nvPr/>
        </p:nvGrpSpPr>
        <p:grpSpPr>
          <a:xfrm>
            <a:off x="6136348" y="1183974"/>
            <a:ext cx="5181606" cy="5009883"/>
            <a:chOff x="0" y="0"/>
            <a:chExt cx="4602465" cy="4542771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A54EDF62-20CA-4787-872A-7B31EB1D00C6}"/>
                </a:ext>
              </a:extLst>
            </p:cNvPr>
            <p:cNvCxnSpPr/>
            <p:nvPr/>
          </p:nvCxnSpPr>
          <p:spPr>
            <a:xfrm flipV="1">
              <a:off x="742950" y="1933575"/>
              <a:ext cx="116078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A36A2D1B-E591-472A-9B0D-56CDC96ABC0E}"/>
                </a:ext>
              </a:extLst>
            </p:cNvPr>
            <p:cNvCxnSpPr/>
            <p:nvPr/>
          </p:nvCxnSpPr>
          <p:spPr>
            <a:xfrm flipH="1">
              <a:off x="723900" y="2095500"/>
              <a:ext cx="1124712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CC1A9E8-5B5A-40DC-9FA3-205204703E8A}"/>
                </a:ext>
              </a:extLst>
            </p:cNvPr>
            <p:cNvGrpSpPr/>
            <p:nvPr/>
          </p:nvGrpSpPr>
          <p:grpSpPr>
            <a:xfrm>
              <a:off x="0" y="0"/>
              <a:ext cx="4602465" cy="4542771"/>
              <a:chOff x="0" y="0"/>
              <a:chExt cx="4602465" cy="4542771"/>
            </a:xfrm>
          </p:grpSpPr>
          <p:sp>
            <p:nvSpPr>
              <p:cNvPr id="12" name="Cloud 11">
                <a:extLst>
                  <a:ext uri="{FF2B5EF4-FFF2-40B4-BE49-F238E27FC236}">
                    <a16:creationId xmlns:a16="http://schemas.microsoft.com/office/drawing/2014/main" id="{BC5A13A9-8D75-47EB-AB77-483239F53697}"/>
                  </a:ext>
                </a:extLst>
              </p:cNvPr>
              <p:cNvSpPr>
                <a:spLocks/>
              </p:cNvSpPr>
              <p:nvPr/>
            </p:nvSpPr>
            <p:spPr>
              <a:xfrm rot="15021313">
                <a:off x="1038225" y="981075"/>
                <a:ext cx="545794" cy="381078"/>
              </a:xfrm>
              <a:prstGeom prst="cloud">
                <a:avLst/>
              </a:prstGeom>
              <a:solidFill>
                <a:sysClr val="window" lastClr="FFFFFF">
                  <a:lumMod val="9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3" name="Cloud 12">
                <a:extLst>
                  <a:ext uri="{FF2B5EF4-FFF2-40B4-BE49-F238E27FC236}">
                    <a16:creationId xmlns:a16="http://schemas.microsoft.com/office/drawing/2014/main" id="{0A05F502-3A61-4073-85EA-F6525E06AC18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1066800" y="1847850"/>
                <a:ext cx="522944" cy="297786"/>
              </a:xfrm>
              <a:prstGeom prst="cloud">
                <a:avLst/>
              </a:prstGeom>
              <a:solidFill>
                <a:sysClr val="window" lastClr="FFFFFF">
                  <a:lumMod val="9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AE043294-A33B-4E9A-B5D5-273F237B82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3825" y="1714500"/>
                <a:ext cx="640715" cy="640715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BA60EE24-539B-4316-A1BC-372BD3F27B25}"/>
                  </a:ext>
                </a:extLst>
              </p:cNvPr>
              <p:cNvGrpSpPr/>
              <p:nvPr/>
            </p:nvGrpSpPr>
            <p:grpSpPr>
              <a:xfrm>
                <a:off x="3476625" y="0"/>
                <a:ext cx="977886" cy="1034969"/>
                <a:chOff x="0" y="0"/>
                <a:chExt cx="977900" cy="1035050"/>
              </a:xfrm>
            </p:grpSpPr>
            <p:pic>
              <p:nvPicPr>
                <p:cNvPr id="47" name="Picture 46" descr="Person icon">
                  <a:extLst>
                    <a:ext uri="{FF2B5EF4-FFF2-40B4-BE49-F238E27FC236}">
                      <a16:creationId xmlns:a16="http://schemas.microsoft.com/office/drawing/2014/main" id="{D6A87B46-D5F2-4CED-9976-0E27C7613A3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455" t="15455" r="15455" b="11818"/>
                <a:stretch/>
              </p:blipFill>
              <p:spPr bwMode="auto">
                <a:xfrm>
                  <a:off x="0" y="38100"/>
                  <a:ext cx="482600" cy="508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48" name="Picture 47" descr="Person icon">
                  <a:extLst>
                    <a:ext uri="{FF2B5EF4-FFF2-40B4-BE49-F238E27FC236}">
                      <a16:creationId xmlns:a16="http://schemas.microsoft.com/office/drawing/2014/main" id="{FFB84827-11E9-4D8B-AF6A-66355AC6689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455" t="15455" r="15455" b="11818"/>
                <a:stretch/>
              </p:blipFill>
              <p:spPr bwMode="auto">
                <a:xfrm>
                  <a:off x="495300" y="0"/>
                  <a:ext cx="482600" cy="508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49" name="Picture 48" descr="Person icon">
                  <a:extLst>
                    <a:ext uri="{FF2B5EF4-FFF2-40B4-BE49-F238E27FC236}">
                      <a16:creationId xmlns:a16="http://schemas.microsoft.com/office/drawing/2014/main" id="{B720D62D-D53A-4785-843D-49905C0FC6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455" t="15455" r="15455" b="11818"/>
                <a:stretch/>
              </p:blipFill>
              <p:spPr bwMode="auto">
                <a:xfrm>
                  <a:off x="273050" y="527050"/>
                  <a:ext cx="482600" cy="508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pic>
            <p:nvPicPr>
              <p:cNvPr id="16" name="Picture 15" descr="Person icon">
                <a:extLst>
                  <a:ext uri="{FF2B5EF4-FFF2-40B4-BE49-F238E27FC236}">
                    <a16:creationId xmlns:a16="http://schemas.microsoft.com/office/drawing/2014/main" id="{133520BE-2621-4692-B94A-DFDCBD00B48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455" t="15455" r="15455" b="11818"/>
              <a:stretch/>
            </p:blipFill>
            <p:spPr bwMode="auto">
              <a:xfrm>
                <a:off x="1781175" y="228600"/>
                <a:ext cx="481965" cy="507365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17" name="Picture 16" descr="Person icon">
                <a:extLst>
                  <a:ext uri="{FF2B5EF4-FFF2-40B4-BE49-F238E27FC236}">
                    <a16:creationId xmlns:a16="http://schemas.microsoft.com/office/drawing/2014/main" id="{6CAE105A-49C6-4D3A-9F3A-9FCC91A701B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455" t="15455" r="15455" b="11818"/>
              <a:stretch/>
            </p:blipFill>
            <p:spPr bwMode="auto">
              <a:xfrm>
                <a:off x="1876425" y="1724025"/>
                <a:ext cx="481965" cy="507365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17FBF92B-5CC8-4114-9419-AADAFDADE6D3}"/>
                  </a:ext>
                </a:extLst>
              </p:cNvPr>
              <p:cNvCxnSpPr/>
              <p:nvPr/>
            </p:nvCxnSpPr>
            <p:spPr>
              <a:xfrm flipV="1">
                <a:off x="609600" y="409575"/>
                <a:ext cx="1281826" cy="130072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E88EF2E1-EF68-4EE9-B3C2-A3812B9AAD70}"/>
                  </a:ext>
                </a:extLst>
              </p:cNvPr>
              <p:cNvCxnSpPr/>
              <p:nvPr/>
            </p:nvCxnSpPr>
            <p:spPr>
              <a:xfrm flipH="1" flipV="1">
                <a:off x="2257425" y="695325"/>
                <a:ext cx="1400986" cy="10740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3CF114AD-ECC0-47A7-98CA-346FF5A309A5}"/>
                  </a:ext>
                </a:extLst>
              </p:cNvPr>
              <p:cNvGrpSpPr/>
              <p:nvPr/>
            </p:nvGrpSpPr>
            <p:grpSpPr>
              <a:xfrm>
                <a:off x="3476625" y="1676400"/>
                <a:ext cx="977886" cy="1034969"/>
                <a:chOff x="0" y="0"/>
                <a:chExt cx="977900" cy="1035050"/>
              </a:xfrm>
            </p:grpSpPr>
            <p:pic>
              <p:nvPicPr>
                <p:cNvPr id="44" name="Picture 43" descr="Person icon">
                  <a:extLst>
                    <a:ext uri="{FF2B5EF4-FFF2-40B4-BE49-F238E27FC236}">
                      <a16:creationId xmlns:a16="http://schemas.microsoft.com/office/drawing/2014/main" id="{7B7DE687-5BCA-46F5-8F74-3135E58EE5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455" t="15455" r="15455" b="11818"/>
                <a:stretch/>
              </p:blipFill>
              <p:spPr bwMode="auto">
                <a:xfrm>
                  <a:off x="0" y="38100"/>
                  <a:ext cx="482600" cy="508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45" name="Picture 44" descr="Person icon">
                  <a:extLst>
                    <a:ext uri="{FF2B5EF4-FFF2-40B4-BE49-F238E27FC236}">
                      <a16:creationId xmlns:a16="http://schemas.microsoft.com/office/drawing/2014/main" id="{3808F7A0-7248-4D0D-9565-425D21DD2CD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455" t="15455" r="15455" b="11818"/>
                <a:stretch/>
              </p:blipFill>
              <p:spPr bwMode="auto">
                <a:xfrm>
                  <a:off x="495300" y="0"/>
                  <a:ext cx="482600" cy="508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46" name="Picture 45" descr="Person icon">
                  <a:extLst>
                    <a:ext uri="{FF2B5EF4-FFF2-40B4-BE49-F238E27FC236}">
                      <a16:creationId xmlns:a16="http://schemas.microsoft.com/office/drawing/2014/main" id="{BA47DAAD-CF6A-42C1-A4E8-AA96EE2ECEA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455" t="15455" r="15455" b="11818"/>
                <a:stretch/>
              </p:blipFill>
              <p:spPr bwMode="auto">
                <a:xfrm>
                  <a:off x="273050" y="527050"/>
                  <a:ext cx="482600" cy="508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21" name="Text Box 2">
                <a:extLst>
                  <a:ext uri="{FF2B5EF4-FFF2-40B4-BE49-F238E27FC236}">
                    <a16:creationId xmlns:a16="http://schemas.microsoft.com/office/drawing/2014/main" id="{57A6F53A-4FBF-47EA-A55A-DB765FDD23D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2609850" y="457200"/>
                <a:ext cx="807021" cy="2336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100" b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angal" panose="02040503050203030202" pitchFamily="18" charset="0"/>
                  </a:rPr>
                  <a:t>Bluetooth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angal" panose="02040503050203030202" pitchFamily="18" charset="0"/>
                </a:endParaRPr>
              </a:p>
            </p:txBody>
          </p: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0AF0F736-65CB-4AB5-8191-5FD4ECE13F4E}"/>
                  </a:ext>
                </a:extLst>
              </p:cNvPr>
              <p:cNvCxnSpPr/>
              <p:nvPr/>
            </p:nvCxnSpPr>
            <p:spPr>
              <a:xfrm flipH="1">
                <a:off x="676275" y="742950"/>
                <a:ext cx="1149095" cy="1134607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 Box 2">
                <a:extLst>
                  <a:ext uri="{FF2B5EF4-FFF2-40B4-BE49-F238E27FC236}">
                    <a16:creationId xmlns:a16="http://schemas.microsoft.com/office/drawing/2014/main" id="{62353F6C-7295-4CA6-97DB-B5DBBD690AB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2495550" y="2009775"/>
                <a:ext cx="807021" cy="2336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100" b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angal" panose="02040503050203030202" pitchFamily="18" charset="0"/>
                  </a:rPr>
                  <a:t>Bluetooth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angal" panose="02040503050203030202" pitchFamily="18" charset="0"/>
                </a:endParaRP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82B1C2EB-317A-4859-BA21-675C039FDD18}"/>
                  </a:ext>
                </a:extLst>
              </p:cNvPr>
              <p:cNvCxnSpPr/>
              <p:nvPr/>
            </p:nvCxnSpPr>
            <p:spPr>
              <a:xfrm>
                <a:off x="504825" y="2362200"/>
                <a:ext cx="1457587" cy="116858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455BA9FC-3E00-4CD8-87F5-F32E0BBDB6AB}"/>
                  </a:ext>
                </a:extLst>
              </p:cNvPr>
              <p:cNvCxnSpPr/>
              <p:nvPr/>
            </p:nvCxnSpPr>
            <p:spPr>
              <a:xfrm flipH="1" flipV="1">
                <a:off x="2371725" y="2257425"/>
                <a:ext cx="1205047" cy="13171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7913782F-D69F-46C2-A0FB-F73B6379A032}"/>
                  </a:ext>
                </a:extLst>
              </p:cNvPr>
              <p:cNvCxnSpPr/>
              <p:nvPr/>
            </p:nvCxnSpPr>
            <p:spPr>
              <a:xfrm flipH="1" flipV="1">
                <a:off x="685800" y="2247900"/>
                <a:ext cx="1416936" cy="1149261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 Box 2">
                <a:extLst>
                  <a:ext uri="{FF2B5EF4-FFF2-40B4-BE49-F238E27FC236}">
                    <a16:creationId xmlns:a16="http://schemas.microsoft.com/office/drawing/2014/main" id="{29D54D76-82B4-4865-856A-0B325DFA25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2352675"/>
                <a:ext cx="577842" cy="2374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" tIns="9144" rIns="9144" bIns="9144" anchor="t" anchorCtr="0"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angal" panose="02040503050203030202" pitchFamily="18" charset="0"/>
                  </a:rPr>
                  <a:t>Server</a:t>
                </a:r>
              </a:p>
            </p:txBody>
          </p:sp>
          <p:sp>
            <p:nvSpPr>
              <p:cNvPr id="28" name="Cloud 27">
                <a:extLst>
                  <a:ext uri="{FF2B5EF4-FFF2-40B4-BE49-F238E27FC236}">
                    <a16:creationId xmlns:a16="http://schemas.microsoft.com/office/drawing/2014/main" id="{5BC99379-DB21-46D4-AD7F-250472A87734}"/>
                  </a:ext>
                </a:extLst>
              </p:cNvPr>
              <p:cNvSpPr>
                <a:spLocks/>
              </p:cNvSpPr>
              <p:nvPr/>
            </p:nvSpPr>
            <p:spPr>
              <a:xfrm rot="20013028">
                <a:off x="1047750" y="2743200"/>
                <a:ext cx="718245" cy="404215"/>
              </a:xfrm>
              <a:prstGeom prst="cloud">
                <a:avLst/>
              </a:prstGeom>
              <a:solidFill>
                <a:sysClr val="window" lastClr="FFFFFF">
                  <a:lumMod val="9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pic>
            <p:nvPicPr>
              <p:cNvPr id="29" name="Picture 28" descr="Bluetooth® Technology Website">
                <a:extLst>
                  <a:ext uri="{FF2B5EF4-FFF2-40B4-BE49-F238E27FC236}">
                    <a16:creationId xmlns:a16="http://schemas.microsoft.com/office/drawing/2014/main" id="{C821422C-EEED-4847-8ED5-E383916CFDF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401" t="9978" r="19291" b="9645"/>
              <a:stretch/>
            </p:blipFill>
            <p:spPr bwMode="auto">
              <a:xfrm>
                <a:off x="2743200" y="447675"/>
                <a:ext cx="207645" cy="273050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30" name="Picture 29" descr="Bluetooth® Technology Website">
                <a:extLst>
                  <a:ext uri="{FF2B5EF4-FFF2-40B4-BE49-F238E27FC236}">
                    <a16:creationId xmlns:a16="http://schemas.microsoft.com/office/drawing/2014/main" id="{B768DB33-8ED2-4A56-8ED1-7BC31C0C611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401" t="9978" r="19291" b="9645"/>
              <a:stretch/>
            </p:blipFill>
            <p:spPr bwMode="auto">
              <a:xfrm>
                <a:off x="2638425" y="1971675"/>
                <a:ext cx="207645" cy="273050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3F0F09ED-BCA3-4B70-8F68-0571ACE11626}"/>
                  </a:ext>
                </a:extLst>
              </p:cNvPr>
              <p:cNvCxnSpPr/>
              <p:nvPr/>
            </p:nvCxnSpPr>
            <p:spPr>
              <a:xfrm flipV="1">
                <a:off x="2219325" y="361950"/>
                <a:ext cx="1280160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894467A3-5290-4537-BCBB-2CF30F3DC446}"/>
                  </a:ext>
                </a:extLst>
              </p:cNvPr>
              <p:cNvCxnSpPr/>
              <p:nvPr/>
            </p:nvCxnSpPr>
            <p:spPr>
              <a:xfrm>
                <a:off x="2276475" y="1885950"/>
                <a:ext cx="1229360" cy="10160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3" name="Picture 32" descr="Person icon">
                <a:extLst>
                  <a:ext uri="{FF2B5EF4-FFF2-40B4-BE49-F238E27FC236}">
                    <a16:creationId xmlns:a16="http://schemas.microsoft.com/office/drawing/2014/main" id="{CA386FED-A8E0-4DB6-B3C4-790BCC226D7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455" t="15455" r="15455" b="11818"/>
              <a:stretch/>
            </p:blipFill>
            <p:spPr bwMode="auto">
              <a:xfrm>
                <a:off x="1866900" y="3390900"/>
                <a:ext cx="481965" cy="507365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34" name="Text Box 2">
                <a:extLst>
                  <a:ext uri="{FF2B5EF4-FFF2-40B4-BE49-F238E27FC236}">
                    <a16:creationId xmlns:a16="http://schemas.microsoft.com/office/drawing/2014/main" id="{BE78AE58-F860-4F39-A9ED-D0F6F1F311B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2533650" y="3648075"/>
                <a:ext cx="807021" cy="2336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100" b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angal" panose="02040503050203030202" pitchFamily="18" charset="0"/>
                  </a:rPr>
                  <a:t>Bluetooth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angal" panose="02040503050203030202" pitchFamily="18" charset="0"/>
                </a:endParaRPr>
              </a:p>
            </p:txBody>
          </p: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1984111B-4FDF-46BE-8128-91C8628B2C58}"/>
                  </a:ext>
                </a:extLst>
              </p:cNvPr>
              <p:cNvCxnSpPr/>
              <p:nvPr/>
            </p:nvCxnSpPr>
            <p:spPr>
              <a:xfrm flipH="1" flipV="1">
                <a:off x="2400300" y="3914775"/>
                <a:ext cx="1180857" cy="13668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Text Box 2">
                <a:extLst>
                  <a:ext uri="{FF2B5EF4-FFF2-40B4-BE49-F238E27FC236}">
                    <a16:creationId xmlns:a16="http://schemas.microsoft.com/office/drawing/2014/main" id="{8C204E0A-BA1C-4A97-A52F-D26BE9D8556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57325" y="3971925"/>
                <a:ext cx="1002015" cy="4893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" tIns="9144" rIns="9144" bIns="9144" anchor="t" anchorCtr="0"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angal" panose="02040503050203030202" pitchFamily="18" charset="0"/>
                  </a:rPr>
                  <a:t>Field Supervisor</a:t>
                </a:r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57B1B87B-0EAC-427F-9C4F-E23E3C188130}"/>
                  </a:ext>
                </a:extLst>
              </p:cNvPr>
              <p:cNvGrpSpPr/>
              <p:nvPr/>
            </p:nvGrpSpPr>
            <p:grpSpPr>
              <a:xfrm>
                <a:off x="3562350" y="3295650"/>
                <a:ext cx="977886" cy="1034969"/>
                <a:chOff x="0" y="0"/>
                <a:chExt cx="977900" cy="1035050"/>
              </a:xfrm>
            </p:grpSpPr>
            <p:pic>
              <p:nvPicPr>
                <p:cNvPr id="41" name="Picture 40" descr="Person icon">
                  <a:extLst>
                    <a:ext uri="{FF2B5EF4-FFF2-40B4-BE49-F238E27FC236}">
                      <a16:creationId xmlns:a16="http://schemas.microsoft.com/office/drawing/2014/main" id="{9EA94B71-27BB-4698-B228-F1C3EB62A0D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455" t="15455" r="15455" b="11818"/>
                <a:stretch/>
              </p:blipFill>
              <p:spPr bwMode="auto">
                <a:xfrm>
                  <a:off x="0" y="38100"/>
                  <a:ext cx="482600" cy="508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42" name="Picture 41" descr="Person icon">
                  <a:extLst>
                    <a:ext uri="{FF2B5EF4-FFF2-40B4-BE49-F238E27FC236}">
                      <a16:creationId xmlns:a16="http://schemas.microsoft.com/office/drawing/2014/main" id="{0E582093-7543-4E42-960F-C4BBB26F7C7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455" t="15455" r="15455" b="11818"/>
                <a:stretch/>
              </p:blipFill>
              <p:spPr bwMode="auto">
                <a:xfrm>
                  <a:off x="495300" y="0"/>
                  <a:ext cx="482600" cy="508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43" name="Picture 42" descr="Person icon">
                  <a:extLst>
                    <a:ext uri="{FF2B5EF4-FFF2-40B4-BE49-F238E27FC236}">
                      <a16:creationId xmlns:a16="http://schemas.microsoft.com/office/drawing/2014/main" id="{09D1ED60-596F-4099-A753-A7B2C8052C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455" t="15455" r="15455" b="11818"/>
                <a:stretch/>
              </p:blipFill>
              <p:spPr bwMode="auto">
                <a:xfrm>
                  <a:off x="273050" y="527050"/>
                  <a:ext cx="482600" cy="508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938872A7-847A-4900-B365-D1E09A70362D}"/>
                  </a:ext>
                </a:extLst>
              </p:cNvPr>
              <p:cNvCxnSpPr/>
              <p:nvPr/>
            </p:nvCxnSpPr>
            <p:spPr>
              <a:xfrm>
                <a:off x="2305050" y="3533775"/>
                <a:ext cx="1232833" cy="15240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9" name="Picture 38" descr="Bluetooth® Technology Website">
                <a:extLst>
                  <a:ext uri="{FF2B5EF4-FFF2-40B4-BE49-F238E27FC236}">
                    <a16:creationId xmlns:a16="http://schemas.microsoft.com/office/drawing/2014/main" id="{C800A42C-5B6D-4F34-B891-4371BE5D9BA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401" t="9978" r="19291" b="9645"/>
              <a:stretch/>
            </p:blipFill>
            <p:spPr bwMode="auto">
              <a:xfrm>
                <a:off x="2686050" y="3619500"/>
                <a:ext cx="207645" cy="273050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40" name="Text Box 2">
                <a:extLst>
                  <a:ext uri="{FF2B5EF4-FFF2-40B4-BE49-F238E27FC236}">
                    <a16:creationId xmlns:a16="http://schemas.microsoft.com/office/drawing/2014/main" id="{EA04F71A-CECE-401C-8F61-6069749026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00450" y="4305300"/>
                <a:ext cx="1002015" cy="2374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" tIns="9144" rIns="9144" bIns="9144" anchor="t" anchorCtr="0"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angal" panose="02040503050203030202" pitchFamily="18" charset="0"/>
                  </a:rPr>
                  <a:t>Enumerators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7669629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104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9D295F2-ED0A-4A0C-82A8-1175F6CDE859}"/>
              </a:ext>
            </a:extLst>
          </p:cNvPr>
          <p:cNvSpPr txBox="1"/>
          <p:nvPr/>
        </p:nvSpPr>
        <p:spPr>
          <a:xfrm>
            <a:off x="491911" y="801306"/>
            <a:ext cx="11151882" cy="13015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1.2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;'k/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 / s]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larsf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Synchronization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d'VotM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b'O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{j6f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;'k/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{h/sf]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device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s]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 Ps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cfk;df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connection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synchronization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h?/L 5 .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D1615E6-B4C2-4D60-B02E-C57D8983B1A3}"/>
              </a:ext>
            </a:extLst>
          </p:cNvPr>
          <p:cNvSpPr txBox="1"/>
          <p:nvPr/>
        </p:nvSpPr>
        <p:spPr>
          <a:xfrm>
            <a:off x="363130" y="2123084"/>
            <a:ext cx="6651330" cy="34455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14300" algn="l"/>
              </a:tabLs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;'k/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{h/n] ;+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u/]sf] 3/kl/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fd'bflos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8f6f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u0fsn] ;+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u/]sf] hgu0fgf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8f6f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\gf]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device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NofO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;s]kl5 ;'k/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{h/n] s]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;e{/df k7fpg' kg]{5 .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 algn="just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  <a:tabLst>
                <a:tab pos="114300" algn="l"/>
              </a:tabLst>
            </a:pP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xL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;'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ug{'kg]{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{k/]df s]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8f6f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Joj:yfkg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;d"xaf6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ck8]6 u/]kl5 ;e{/df 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flvlbg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;'k/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{h/n] s]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;e{/af6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\gf] 6\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updated application download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ug{'kg]{5 . 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EB461DA-3EA6-4622-A129-C004C6A66F52}"/>
              </a:ext>
            </a:extLst>
          </p:cNvPr>
          <p:cNvGrpSpPr/>
          <p:nvPr/>
        </p:nvGrpSpPr>
        <p:grpSpPr>
          <a:xfrm>
            <a:off x="7014460" y="2131684"/>
            <a:ext cx="4259282" cy="3759829"/>
            <a:chOff x="77650" y="-6350"/>
            <a:chExt cx="2689389" cy="3001594"/>
          </a:xfrm>
        </p:grpSpPr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423248A4-8B8C-4F22-B8DE-A92DAA7D3F7E}"/>
                </a:ext>
              </a:extLst>
            </p:cNvPr>
            <p:cNvCxnSpPr/>
            <p:nvPr/>
          </p:nvCxnSpPr>
          <p:spPr>
            <a:xfrm flipV="1">
              <a:off x="622300" y="1276350"/>
              <a:ext cx="1645920" cy="4508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Cloud 51">
              <a:extLst>
                <a:ext uri="{FF2B5EF4-FFF2-40B4-BE49-F238E27FC236}">
                  <a16:creationId xmlns:a16="http://schemas.microsoft.com/office/drawing/2014/main" id="{2EE2E863-0E56-4DF0-9286-8A271170065C}"/>
                </a:ext>
              </a:extLst>
            </p:cNvPr>
            <p:cNvSpPr>
              <a:spLocks/>
            </p:cNvSpPr>
            <p:nvPr/>
          </p:nvSpPr>
          <p:spPr>
            <a:xfrm rot="15401816">
              <a:off x="1358900" y="374650"/>
              <a:ext cx="722588" cy="423545"/>
            </a:xfrm>
            <a:prstGeom prst="cloud">
              <a:avLst/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3" name="Cloud 52">
              <a:extLst>
                <a:ext uri="{FF2B5EF4-FFF2-40B4-BE49-F238E27FC236}">
                  <a16:creationId xmlns:a16="http://schemas.microsoft.com/office/drawing/2014/main" id="{467A88BE-CA77-475C-8F8B-F89B3A432F60}"/>
                </a:ext>
              </a:extLst>
            </p:cNvPr>
            <p:cNvSpPr>
              <a:spLocks/>
            </p:cNvSpPr>
            <p:nvPr/>
          </p:nvSpPr>
          <p:spPr>
            <a:xfrm rot="5400000">
              <a:off x="1276033" y="1218882"/>
              <a:ext cx="592455" cy="363220"/>
            </a:xfrm>
            <a:prstGeom prst="cloud">
              <a:avLst/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54" name="Picture 53" descr="Person icon">
              <a:extLst>
                <a:ext uri="{FF2B5EF4-FFF2-40B4-BE49-F238E27FC236}">
                  <a16:creationId xmlns:a16="http://schemas.microsoft.com/office/drawing/2014/main" id="{13F12815-D075-4A2A-8E6A-1EF9BF5542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55" t="15455" r="15455" b="11818"/>
            <a:stretch/>
          </p:blipFill>
          <p:spPr bwMode="auto">
            <a:xfrm>
              <a:off x="2263128" y="-6350"/>
              <a:ext cx="435610" cy="42672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3EF694BD-DC49-4A3F-9095-47E8DEF30862}"/>
                </a:ext>
              </a:extLst>
            </p:cNvPr>
            <p:cNvCxnSpPr/>
            <p:nvPr/>
          </p:nvCxnSpPr>
          <p:spPr>
            <a:xfrm flipV="1">
              <a:off x="546100" y="107950"/>
              <a:ext cx="1717040" cy="93916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8ECF157F-4BAE-42A9-8C0D-8F8A1C8E8F04}"/>
                </a:ext>
              </a:extLst>
            </p:cNvPr>
            <p:cNvCxnSpPr/>
            <p:nvPr/>
          </p:nvCxnSpPr>
          <p:spPr>
            <a:xfrm flipH="1">
              <a:off x="565150" y="400050"/>
              <a:ext cx="1579880" cy="8128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C8AC8615-437E-4E3B-AEC6-6044B5455C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950" y="1054100"/>
              <a:ext cx="579120" cy="5384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Picture 57" descr="Person icon">
              <a:extLst>
                <a:ext uri="{FF2B5EF4-FFF2-40B4-BE49-F238E27FC236}">
                  <a16:creationId xmlns:a16="http://schemas.microsoft.com/office/drawing/2014/main" id="{38BBCAE2-ACAF-4929-98DF-6024E85180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55" t="15455" r="15455" b="11818"/>
            <a:stretch/>
          </p:blipFill>
          <p:spPr bwMode="auto">
            <a:xfrm>
              <a:off x="2216150" y="1206500"/>
              <a:ext cx="435610" cy="42672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78CB4EFC-9271-443D-9DA9-CA25C3D8822B}"/>
                </a:ext>
              </a:extLst>
            </p:cNvPr>
            <p:cNvCxnSpPr/>
            <p:nvPr/>
          </p:nvCxnSpPr>
          <p:spPr>
            <a:xfrm>
              <a:off x="406400" y="1581150"/>
              <a:ext cx="1828800" cy="101092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84DDC01F-A78A-4507-892B-1773F7A582CF}"/>
                </a:ext>
              </a:extLst>
            </p:cNvPr>
            <p:cNvCxnSpPr/>
            <p:nvPr/>
          </p:nvCxnSpPr>
          <p:spPr>
            <a:xfrm flipH="1" flipV="1">
              <a:off x="622300" y="1498600"/>
              <a:ext cx="1617980" cy="83566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 Box 2">
              <a:extLst>
                <a:ext uri="{FF2B5EF4-FFF2-40B4-BE49-F238E27FC236}">
                  <a16:creationId xmlns:a16="http://schemas.microsoft.com/office/drawing/2014/main" id="{36F8DBE4-7485-4ADC-A4B7-BE69975198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650" y="1655890"/>
              <a:ext cx="445103" cy="199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" tIns="9144" rIns="9144" bIns="9144" anchor="t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angal" panose="02040503050203030202" pitchFamily="18" charset="0"/>
                </a:rPr>
                <a:t>Server</a:t>
              </a:r>
            </a:p>
          </p:txBody>
        </p:sp>
        <p:sp>
          <p:nvSpPr>
            <p:cNvPr id="62" name="Cloud 61">
              <a:extLst>
                <a:ext uri="{FF2B5EF4-FFF2-40B4-BE49-F238E27FC236}">
                  <a16:creationId xmlns:a16="http://schemas.microsoft.com/office/drawing/2014/main" id="{FB54D4E5-9E5A-437F-A128-702E0BA050F1}"/>
                </a:ext>
              </a:extLst>
            </p:cNvPr>
            <p:cNvSpPr>
              <a:spLocks/>
            </p:cNvSpPr>
            <p:nvPr/>
          </p:nvSpPr>
          <p:spPr>
            <a:xfrm rot="18886429">
              <a:off x="1340803" y="1989137"/>
              <a:ext cx="649605" cy="339725"/>
            </a:xfrm>
            <a:prstGeom prst="cloud">
              <a:avLst/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7053AEC8-A26C-428D-A32E-4704ABDA6057}"/>
                </a:ext>
              </a:extLst>
            </p:cNvPr>
            <p:cNvCxnSpPr/>
            <p:nvPr/>
          </p:nvCxnSpPr>
          <p:spPr>
            <a:xfrm flipH="1" flipV="1">
              <a:off x="596900" y="1460500"/>
              <a:ext cx="1607820" cy="6604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4" name="Picture 63" descr="Person icon">
              <a:extLst>
                <a:ext uri="{FF2B5EF4-FFF2-40B4-BE49-F238E27FC236}">
                  <a16:creationId xmlns:a16="http://schemas.microsoft.com/office/drawing/2014/main" id="{DB65F35B-72FF-4A6F-9048-E65B63F634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55" t="15455" r="15455" b="11818"/>
            <a:stretch/>
          </p:blipFill>
          <p:spPr bwMode="auto">
            <a:xfrm>
              <a:off x="2247900" y="2266950"/>
              <a:ext cx="435610" cy="42672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65" name="Text Box 2">
              <a:extLst>
                <a:ext uri="{FF2B5EF4-FFF2-40B4-BE49-F238E27FC236}">
                  <a16:creationId xmlns:a16="http://schemas.microsoft.com/office/drawing/2014/main" id="{4654438E-1C75-4171-A71C-0E61E53A7F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60550" y="2743200"/>
              <a:ext cx="906489" cy="252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" tIns="9144" rIns="9144" bIns="9144" anchor="t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angal" panose="02040503050203030202" pitchFamily="18" charset="0"/>
                </a:rPr>
                <a:t>Field Supervisor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743284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105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E96979-8528-40C1-AF2C-BD6AE9677700}"/>
              </a:ext>
            </a:extLst>
          </p:cNvPr>
          <p:cNvSpPr txBox="1"/>
          <p:nvPr/>
        </p:nvSpPr>
        <p:spPr>
          <a:xfrm>
            <a:off x="396240" y="717779"/>
            <a:ext cx="10566400" cy="40897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1.2.1  Send data to Central Server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;'k/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{h/n]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cfk'mn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;+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u/]sf] nut / u0fsaf6 ;+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nut -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\gf] 6\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NofO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{;s]kl5_ s]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;e{df k7fpg' kg]{5 . ;'kl/j]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Ifssf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6\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8f6f s]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;e{/df k7fpgsf]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lgDg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r/0fx? k'/f ug{'kg]{5 . 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>
              <a:effectLst/>
              <a:latin typeface="Preet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6355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1.	Run Census2021 menu application</a:t>
            </a:r>
          </a:p>
          <a:p>
            <a:pPr marL="0" marR="0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tabLst>
                <a:tab pos="46355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2.	Role: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 Supervisor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tabLst>
                <a:tab pos="46355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3.	Action: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2. Synchronization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indent="457200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tabLst>
                <a:tab pos="46355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2. Sync with Central Server: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2. Send (Upload) data to CENTRAL SERVER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tabLst>
                <a:tab pos="46355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4.	Select Module :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Type of Census questionnaire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tabLst>
                <a:tab pos="46355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5.	Enter Geographic Identification (Census Enumeration Area)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6355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6. 	Is Correct : 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Yes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6355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7.	Do you want to proceed :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Yes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61759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106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273236-F8BE-4B2B-9366-ACEBFECF81FA}"/>
              </a:ext>
            </a:extLst>
          </p:cNvPr>
          <p:cNvSpPr txBox="1"/>
          <p:nvPr/>
        </p:nvSpPr>
        <p:spPr>
          <a:xfrm>
            <a:off x="685800" y="791782"/>
            <a:ext cx="10063480" cy="4437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1.2.2  Download data from CENTRAL SERVER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;e{/df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Transfer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nut s]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;e{/df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Transfer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olsg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\gf] 6\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Download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u/L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Report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agfpg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 . s]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;e{/df 6«fG;km/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8f6f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\gf] 6\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Nofpgsf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lgDg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r/0fx? k'/f ug{'kg]{5 .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tabLst>
                <a:tab pos="46355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1.	Run Census2021 menu application</a:t>
            </a:r>
          </a:p>
          <a:p>
            <a:pPr marL="0" marR="0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tabLst>
                <a:tab pos="46355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2.	Role: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 Supervisor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tabLst>
                <a:tab pos="46355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3.	Action: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2. Synchronization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indent="457200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tabLst>
                <a:tab pos="46355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3. Sync with Central Server: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3. Download data from Central Server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tabLst>
                <a:tab pos="46355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4.	Select Module :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Type of Census questionnaire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tabLst>
                <a:tab pos="46355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5.	Enter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Geographic Identification [Census Enumeration Area]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6355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6. 	Is Correct : 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Yes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6355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7.	Do you want to proceed :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Yes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77298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107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08CF4A-DF85-459E-BDFC-122AF863C808}"/>
              </a:ext>
            </a:extLst>
          </p:cNvPr>
          <p:cNvSpPr txBox="1"/>
          <p:nvPr/>
        </p:nvSpPr>
        <p:spPr>
          <a:xfrm>
            <a:off x="868680" y="801979"/>
            <a:ext cx="10754360" cy="42435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1.2.3  Updated apps from CENTRAL SERVER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nut Joj;Yfkgaf6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;'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u/L ;e{/df 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flvlbPsf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;'k/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{h/n]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\gf] 6\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zgnfO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;e{/sf]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]zgaf6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Update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ug{' kg]{5 . s]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kl5Nnf]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application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\gf] 6\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application update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ug{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lgDg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r/0fx? k'/f ug{'kg]{5 .</a:t>
            </a:r>
          </a:p>
          <a:p>
            <a:pPr marL="463550" marR="0" indent="-463550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tabLst>
                <a:tab pos="4572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1.	Run Census2021 menu application</a:t>
            </a:r>
          </a:p>
          <a:p>
            <a:pPr marL="463550" marR="0" indent="-463550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tabLst>
                <a:tab pos="4572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2.	Role: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 Supervisor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63550" marR="0" indent="-463550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tabLst>
                <a:tab pos="4572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3.	Action: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2. Synchronization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63550" marR="0" indent="-463550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tabLst>
                <a:tab pos="4572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3. Sync with Central Server: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4. Updated apps from CENTRAL SERVER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63550" marR="0" indent="-463550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tabLst>
                <a:tab pos="4572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4.	Select Module :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Type of Census questionnaire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63550" marR="0" indent="-463550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tabLst>
                <a:tab pos="4572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5.	Enter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Province Code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63550" marR="0" indent="-4635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6. 	Is Correct : 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Yes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63550" marR="0" indent="-4635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7.	Do you want to proceed :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Yes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78216513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108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9D295F2-ED0A-4A0C-82A8-1175F6CDE859}"/>
              </a:ext>
            </a:extLst>
          </p:cNvPr>
          <p:cNvSpPr txBox="1"/>
          <p:nvPr/>
        </p:nvSpPr>
        <p:spPr>
          <a:xfrm>
            <a:off x="491911" y="801306"/>
            <a:ext cx="11151882" cy="468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;'k/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 / s]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larsf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Synchronization </a:t>
            </a:r>
            <a:r>
              <a:rPr lang="en-US" sz="2400" b="1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gx'g'sf</a:t>
            </a:r>
            <a:r>
              <a:rPr lang="en-US" sz="2400" b="1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</a:t>
            </a:r>
            <a:r>
              <a:rPr lang="en-US" sz="2400" b="1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Defljs</a:t>
            </a:r>
            <a:r>
              <a:rPr lang="en-US" sz="2400" b="1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sf/0fx?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7417AFE-EA49-4EC6-A40A-E3958DB0E937}"/>
              </a:ext>
            </a:extLst>
          </p:cNvPr>
          <p:cNvSpPr txBox="1"/>
          <p:nvPr/>
        </p:nvSpPr>
        <p:spPr>
          <a:xfrm>
            <a:off x="491911" y="1270152"/>
            <a:ext cx="10909152" cy="3971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14300" algn="l"/>
              </a:tabLs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;'k/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{h/n] s]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;e{/;Fu </a:t>
            </a:r>
            <a:r>
              <a:rPr lang="en-US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Synchrnization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Network Connectivity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;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d:of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w]/}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hgfn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Ps}k6s ;e{/df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access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;e{/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Jo:t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],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Transmission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Bandwidth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gk'Ug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cflb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sf/0fn]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slxn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sfFxL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Ps} k6ssf]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k|of;df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Synchronization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;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gx'g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;S5 . 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t;y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;'k/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{h/n] s]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;e{/;Fu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Synchronization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Off Time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-/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ftL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* ah] b]lv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ljxfg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^ ah]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leq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_ ug{'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cg'/f]w 5 .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14300" algn="l"/>
              </a:tabLs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;e{/;Fu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Synchronization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lgDg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lnlvt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Defljt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sf/0fx?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dWo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Ps sf/0f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;S5 .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1143000" marR="0" lvl="2" indent="-22860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114300" algn="l"/>
              </a:tabLs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6\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 </a:t>
            </a:r>
            <a:r>
              <a:rPr lang="en-US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Wifi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/3G/4G/5G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ON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5}g ls &lt;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1143000" marR="0" lvl="2" indent="-228600" algn="just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"/>
              <a:tabLst>
                <a:tab pos="114300" algn="l"/>
              </a:tabLst>
            </a:pP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Connectivity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5}g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Signal Strength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fx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|}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 ls &lt;</a:t>
            </a:r>
          </a:p>
          <a:p>
            <a:pPr marL="1143000" marR="0" lvl="2" indent="-228600" algn="just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"/>
              <a:tabLst>
                <a:tab pos="114300" algn="l"/>
              </a:tabLs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 Down 5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w]/} hgfaf6 Ps k6s access u/]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Server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 n]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Function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g;s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]sf] sf/0fn]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ls &lt;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60321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109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pic>
        <p:nvPicPr>
          <p:cNvPr id="5126" name="Picture 178">
            <a:extLst>
              <a:ext uri="{FF2B5EF4-FFF2-40B4-BE49-F238E27FC236}">
                <a16:creationId xmlns:a16="http://schemas.microsoft.com/office/drawing/2014/main" id="{6FC58524-621D-4EB9-A084-7B0AA8CC2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806" y="986146"/>
            <a:ext cx="2001838" cy="279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177">
            <a:extLst>
              <a:ext uri="{FF2B5EF4-FFF2-40B4-BE49-F238E27FC236}">
                <a16:creationId xmlns:a16="http://schemas.microsoft.com/office/drawing/2014/main" id="{BCCADF01-FE57-44BA-A788-51F7BD57AE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546" y="986146"/>
            <a:ext cx="2001837" cy="278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176">
            <a:extLst>
              <a:ext uri="{FF2B5EF4-FFF2-40B4-BE49-F238E27FC236}">
                <a16:creationId xmlns:a16="http://schemas.microsoft.com/office/drawing/2014/main" id="{23E5911A-5322-4B3B-9979-F1B47B4F5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981" y="986146"/>
            <a:ext cx="2001837" cy="278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180">
            <a:extLst>
              <a:ext uri="{FF2B5EF4-FFF2-40B4-BE49-F238E27FC236}">
                <a16:creationId xmlns:a16="http://schemas.microsoft.com/office/drawing/2014/main" id="{6578E95D-E6C8-45A1-9EB8-841C8864B7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8186" y="1006012"/>
            <a:ext cx="2182675" cy="2817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" name="Picture 179">
            <a:extLst>
              <a:ext uri="{FF2B5EF4-FFF2-40B4-BE49-F238E27FC236}">
                <a16:creationId xmlns:a16="http://schemas.microsoft.com/office/drawing/2014/main" id="{CF21C7A5-51BA-4DF5-9BB8-8F9B93984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806" y="3942617"/>
            <a:ext cx="2036268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175">
            <a:extLst>
              <a:ext uri="{FF2B5EF4-FFF2-40B4-BE49-F238E27FC236}">
                <a16:creationId xmlns:a16="http://schemas.microsoft.com/office/drawing/2014/main" id="{66D76720-8A1D-4841-AA1F-2516097D7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546" y="3898167"/>
            <a:ext cx="2070696" cy="267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182">
            <a:extLst>
              <a:ext uri="{FF2B5EF4-FFF2-40B4-BE49-F238E27FC236}">
                <a16:creationId xmlns:a16="http://schemas.microsoft.com/office/drawing/2014/main" id="{0280E8D3-0989-4A40-9A73-BFF4FDD19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285" y="3898167"/>
            <a:ext cx="2001838" cy="267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181">
            <a:extLst>
              <a:ext uri="{FF2B5EF4-FFF2-40B4-BE49-F238E27FC236}">
                <a16:creationId xmlns:a16="http://schemas.microsoft.com/office/drawing/2014/main" id="{0E238A07-E68F-4D8B-ABB2-41A265F88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194" y="3880611"/>
            <a:ext cx="2001838" cy="267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9">
            <a:extLst>
              <a:ext uri="{FF2B5EF4-FFF2-40B4-BE49-F238E27FC236}">
                <a16:creationId xmlns:a16="http://schemas.microsoft.com/office/drawing/2014/main" id="{76C2FAC9-C06E-4129-AA0C-4AE7A9A307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41144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BC251765-17ED-4782-8D0F-840ED94915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232" y="602139"/>
            <a:ext cx="598444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gd"gfsf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?</a:t>
            </a:r>
            <a:r>
              <a:rPr kumimoji="0" lang="en-US" alt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kdf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Synchronization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 s]lx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Screen shot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lgDgfg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';f/ /x]sf 5 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—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95882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110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EEFF45-7D51-4266-88EE-02103D91A5AA}"/>
              </a:ext>
            </a:extLst>
          </p:cNvPr>
          <p:cNvSpPr txBox="1"/>
          <p:nvPr/>
        </p:nvSpPr>
        <p:spPr>
          <a:xfrm>
            <a:off x="4555673" y="664143"/>
            <a:ext cx="6106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3.  Working with User's Button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83A640-3893-4AE5-8196-2CAE7B345DDC}"/>
              </a:ext>
            </a:extLst>
          </p:cNvPr>
          <p:cNvSpPr txBox="1"/>
          <p:nvPr/>
        </p:nvSpPr>
        <p:spPr>
          <a:xfrm>
            <a:off x="349432" y="1092983"/>
            <a:ext cx="11176262" cy="1037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English Language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of]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n] g]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kfnL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efiff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cu|]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efiffsf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{g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{5 .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English language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b]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a]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Nepal Language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b]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application Nepali version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run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{/x]sf] a]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English Language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b]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3EDB88-A378-4940-B41F-0D7CFB1D2954}"/>
              </a:ext>
            </a:extLst>
          </p:cNvPr>
          <p:cNvSpPr txBox="1"/>
          <p:nvPr/>
        </p:nvSpPr>
        <p:spPr>
          <a:xfrm>
            <a:off x="349431" y="2278308"/>
            <a:ext cx="11176261" cy="1629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Listing in Excel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o;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DalGwt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u0fgf If]q -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u0fgf If]q d]g' l;:6ddf el/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5_ df el/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/0fsf] 8f6f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excel format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convert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/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excel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v'Ng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of]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kmfOn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Census2021\Entry\Listing\Data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leq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u/]sf]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;f]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cg';f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]N8/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leq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aGg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-gf]6M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Microsoft excel </a:t>
            </a: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"C:\Program Files\Microsoft Office\Office16"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install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v08df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excel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convert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ePkl5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excel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}m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v'Ng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excel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]N8/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gldn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]sf] v08df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}m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v'Ng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]5}g_ 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220FCF-D123-4EFF-9C14-8C8DAEC9FA73}"/>
              </a:ext>
            </a:extLst>
          </p:cNvPr>
          <p:cNvSpPr txBox="1"/>
          <p:nvPr/>
        </p:nvSpPr>
        <p:spPr>
          <a:xfrm>
            <a:off x="349431" y="3940391"/>
            <a:ext cx="8017873" cy="2780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Send/Receive Excel Listing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o;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@ j6f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sub-menu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h;sf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ljsNkdf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Excel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convert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csv file, (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Listing in Excel button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convert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u/]sf]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csv file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_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Central Server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upload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ug]{5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bf];|f]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Option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Central Server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Upload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excel file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Computer/Tablet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Download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/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Excel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v'Ng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 .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Excel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convert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ug]{ /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Central Server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k7fpg]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;'k/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{h/n] ug{'kg]{5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Central Server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upload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Excel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 3/kl/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hgu0fgf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clwsf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/Ln]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Download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u/L lk|G6 u/L u0fsnfO{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pknAw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kg]{5 .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DB08746-D216-4A44-90F7-C687210693A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304" y="4692693"/>
            <a:ext cx="3036570" cy="127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23877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111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07ADF5-5289-4F5E-84A2-20910AF73709}"/>
              </a:ext>
            </a:extLst>
          </p:cNvPr>
          <p:cNvSpPr txBox="1"/>
          <p:nvPr/>
        </p:nvSpPr>
        <p:spPr>
          <a:xfrm>
            <a:off x="401683" y="798327"/>
            <a:ext cx="10989128" cy="1037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Count HHLD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o;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DalGwt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u0fgf If]q -Ans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DalGwt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Anssf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]_ -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u0fgf If]q d]g' l;:6ddf el/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_ 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/,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hDdf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hg;+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k'?if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hg;+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dlxnf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hg;+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]/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report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h;af6 sG6«f]n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k'Ug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D6C004-545A-40BD-9ADC-3171B56E9CBE}"/>
              </a:ext>
            </a:extLst>
          </p:cNvPr>
          <p:cNvSpPr txBox="1"/>
          <p:nvPr/>
        </p:nvSpPr>
        <p:spPr>
          <a:xfrm>
            <a:off x="401683" y="2048167"/>
            <a:ext cx="10989128" cy="1289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Get HHLD Data From Server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Web Server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Upload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u/]sf] 8f6f ;a}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Web server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upload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ls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lglZrt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of]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agfOPsf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of]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;e{/af6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download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;'k/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{h/sf] 6\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 / To;af6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CountHHLD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same summary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aGg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of]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Menu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Action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af6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hfFbf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84BFB8-DA06-4CB8-AAEF-31F2E3E41831}"/>
              </a:ext>
            </a:extLst>
          </p:cNvPr>
          <p:cNvSpPr txBox="1"/>
          <p:nvPr/>
        </p:nvSpPr>
        <p:spPr>
          <a:xfrm>
            <a:off x="401683" y="3532226"/>
            <a:ext cx="10701745" cy="7736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Docs and Map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hgu0fgfsf]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ljleGg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Manual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x?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Digital form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x]g{sf]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o;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kg]{5 .  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103775-2145-4A9C-8FC5-666EB4C4B12C}"/>
              </a:ext>
            </a:extLst>
          </p:cNvPr>
          <p:cNvSpPr txBox="1"/>
          <p:nvPr/>
        </p:nvSpPr>
        <p:spPr>
          <a:xfrm>
            <a:off x="401683" y="4469184"/>
            <a:ext cx="10701744" cy="1599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Show Other Answer (HHLD)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o;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hgu0fgf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cGodf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n]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/x? b]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u0fsn] u0fgfsf]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dodf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t'?Gt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sf]8 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fVg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g;s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tTsfnsf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sf]8 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fvL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cIf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/df n]Vg ;Sg]5g\ . t/ o;/L sf]8 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fVg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kg]{df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fvL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kl5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af:tljs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sf]8 s]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;f] sf]8 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fVg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kg]{5 .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slxn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sfFxL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cGodf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/0fsf] sf]8 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fVg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5'6\g ;S5 . o;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x]g{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sf]8 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fVg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ldNg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DalGwt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8f6f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af:tljs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sf]8 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fVg'kg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]{5 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2187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112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AB0D10-A9E2-4211-BFE7-BC8E924CBED5}"/>
              </a:ext>
            </a:extLst>
          </p:cNvPr>
          <p:cNvSpPr txBox="1"/>
          <p:nvPr/>
        </p:nvSpPr>
        <p:spPr>
          <a:xfrm>
            <a:off x="349432" y="773007"/>
            <a:ext cx="6106884" cy="374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cg';"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rL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! M  ;'k/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{h/sf] sf]8 /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lsPsf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If]q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3B37C49-35A2-42F5-8F76-956E8EAF76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4880675"/>
              </p:ext>
            </p:extLst>
          </p:nvPr>
        </p:nvGraphicFramePr>
        <p:xfrm>
          <a:off x="408114" y="1315302"/>
          <a:ext cx="11117580" cy="36579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9962">
                  <a:extLst>
                    <a:ext uri="{9D8B030D-6E8A-4147-A177-3AD203B41FA5}">
                      <a16:colId xmlns:a16="http://schemas.microsoft.com/office/drawing/2014/main" val="3458986309"/>
                    </a:ext>
                  </a:extLst>
                </a:gridCol>
                <a:gridCol w="877412">
                  <a:extLst>
                    <a:ext uri="{9D8B030D-6E8A-4147-A177-3AD203B41FA5}">
                      <a16:colId xmlns:a16="http://schemas.microsoft.com/office/drawing/2014/main" val="1024884064"/>
                    </a:ext>
                  </a:extLst>
                </a:gridCol>
                <a:gridCol w="900113">
                  <a:extLst>
                    <a:ext uri="{9D8B030D-6E8A-4147-A177-3AD203B41FA5}">
                      <a16:colId xmlns:a16="http://schemas.microsoft.com/office/drawing/2014/main" val="3623067082"/>
                    </a:ext>
                  </a:extLst>
                </a:gridCol>
                <a:gridCol w="1300162">
                  <a:extLst>
                    <a:ext uri="{9D8B030D-6E8A-4147-A177-3AD203B41FA5}">
                      <a16:colId xmlns:a16="http://schemas.microsoft.com/office/drawing/2014/main" val="1136027912"/>
                    </a:ext>
                  </a:extLst>
                </a:gridCol>
                <a:gridCol w="690831">
                  <a:extLst>
                    <a:ext uri="{9D8B030D-6E8A-4147-A177-3AD203B41FA5}">
                      <a16:colId xmlns:a16="http://schemas.microsoft.com/office/drawing/2014/main" val="3023155481"/>
                    </a:ext>
                  </a:extLst>
                </a:gridCol>
                <a:gridCol w="737078">
                  <a:extLst>
                    <a:ext uri="{9D8B030D-6E8A-4147-A177-3AD203B41FA5}">
                      <a16:colId xmlns:a16="http://schemas.microsoft.com/office/drawing/2014/main" val="4272557474"/>
                    </a:ext>
                  </a:extLst>
                </a:gridCol>
                <a:gridCol w="629491">
                  <a:extLst>
                    <a:ext uri="{9D8B030D-6E8A-4147-A177-3AD203B41FA5}">
                      <a16:colId xmlns:a16="http://schemas.microsoft.com/office/drawing/2014/main" val="2407684989"/>
                    </a:ext>
                  </a:extLst>
                </a:gridCol>
                <a:gridCol w="1185863">
                  <a:extLst>
                    <a:ext uri="{9D8B030D-6E8A-4147-A177-3AD203B41FA5}">
                      <a16:colId xmlns:a16="http://schemas.microsoft.com/office/drawing/2014/main" val="2894050414"/>
                    </a:ext>
                  </a:extLst>
                </a:gridCol>
                <a:gridCol w="865553">
                  <a:extLst>
                    <a:ext uri="{9D8B030D-6E8A-4147-A177-3AD203B41FA5}">
                      <a16:colId xmlns:a16="http://schemas.microsoft.com/office/drawing/2014/main" val="4236460922"/>
                    </a:ext>
                  </a:extLst>
                </a:gridCol>
                <a:gridCol w="1781269">
                  <a:extLst>
                    <a:ext uri="{9D8B030D-6E8A-4147-A177-3AD203B41FA5}">
                      <a16:colId xmlns:a16="http://schemas.microsoft.com/office/drawing/2014/main" val="152816283"/>
                    </a:ext>
                  </a:extLst>
                </a:gridCol>
                <a:gridCol w="368539">
                  <a:extLst>
                    <a:ext uri="{9D8B030D-6E8A-4147-A177-3AD203B41FA5}">
                      <a16:colId xmlns:a16="http://schemas.microsoft.com/office/drawing/2014/main" val="929480560"/>
                    </a:ext>
                  </a:extLst>
                </a:gridCol>
                <a:gridCol w="368539">
                  <a:extLst>
                    <a:ext uri="{9D8B030D-6E8A-4147-A177-3AD203B41FA5}">
                      <a16:colId xmlns:a16="http://schemas.microsoft.com/office/drawing/2014/main" val="2076358270"/>
                    </a:ext>
                  </a:extLst>
                </a:gridCol>
                <a:gridCol w="491384">
                  <a:extLst>
                    <a:ext uri="{9D8B030D-6E8A-4147-A177-3AD203B41FA5}">
                      <a16:colId xmlns:a16="http://schemas.microsoft.com/office/drawing/2014/main" val="1782800185"/>
                    </a:ext>
                  </a:extLst>
                </a:gridCol>
                <a:gridCol w="491384">
                  <a:extLst>
                    <a:ext uri="{9D8B030D-6E8A-4147-A177-3AD203B41FA5}">
                      <a16:colId xmlns:a16="http://schemas.microsoft.com/office/drawing/2014/main" val="2261178186"/>
                    </a:ext>
                  </a:extLst>
                </a:gridCol>
              </a:tblGrid>
              <a:tr h="18288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lhNnf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sf]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sf]8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lhNnf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hgu0fgf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sfof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{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nosf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] sf]8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;'k/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efO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{h/sf] sf]8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;'k/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efO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{h/sf]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gfd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kmf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]g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gDa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/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9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/fli6«o hgu0fgf @)&amp;* sf] lkmN8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sfo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{ ug{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tf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]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lsPsf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] :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yfg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13635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k|b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]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zsf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] sf]8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lhNnfsf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] sf]8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lhNnfsf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]     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gfd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g=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kf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=sf] sf]8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g=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kf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=sf]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gfd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klxnf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]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j8f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bf];|f]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j8f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t];|f] j8f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6\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ofan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]6 g+=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808016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28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z</a:t>
                      </a:r>
                    </a:p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281001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SUPERVISOR NAME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9841000000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28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Kathmandu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Kathmandu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Metropolitian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City       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21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501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07345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509142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161656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268345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076938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670808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 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6216461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4B33CBB8-4910-4FE8-B28D-816D2CBF9DE0}"/>
              </a:ext>
            </a:extLst>
          </p:cNvPr>
          <p:cNvSpPr txBox="1"/>
          <p:nvPr/>
        </p:nvSpPr>
        <p:spPr>
          <a:xfrm>
            <a:off x="349432" y="5141053"/>
            <a:ext cx="11117579" cy="731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gf]6 M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k|To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hgu0fgf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{no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cGt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ut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vl6g] ;'k/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{h/sf] sf]8 </a:t>
            </a:r>
            <a:r>
              <a:rPr lang="en-US" sz="2000" b="1" dirty="0">
                <a:solidFill>
                  <a:srgbClr val="FF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))!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af6 z'? ug{'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;e{/df /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fv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]/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k|To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 ;'k/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{h/sf] 6\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 /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fVg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kg]{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]n] s[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kof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c+u</a:t>
            </a:r>
            <a:r>
              <a:rPr lang="en-US" sz="2000" b="1" dirty="0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|]</a:t>
            </a:r>
            <a:r>
              <a:rPr lang="en-US" sz="2000" b="1" dirty="0" err="1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hL</a:t>
            </a:r>
            <a:r>
              <a:rPr lang="en-US" sz="2000" b="1" dirty="0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[ENGLISH]</a:t>
            </a:r>
            <a:r>
              <a:rPr lang="en-US" sz="2000" b="1" dirty="0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efiffdf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{' kg]{5 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44426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113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D72C97-4B42-49DC-B72C-07AB32629718}"/>
              </a:ext>
            </a:extLst>
          </p:cNvPr>
          <p:cNvSpPr txBox="1"/>
          <p:nvPr/>
        </p:nvSpPr>
        <p:spPr>
          <a:xfrm>
            <a:off x="410765" y="664143"/>
            <a:ext cx="4095921" cy="374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cg';"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rL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@ M  u0fssf] sf]8 /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lsPsf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If]q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BFBE30C-E602-48FD-A0A3-4809F908B8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648687"/>
              </p:ext>
            </p:extLst>
          </p:nvPr>
        </p:nvGraphicFramePr>
        <p:xfrm>
          <a:off x="434174" y="1114123"/>
          <a:ext cx="11399657" cy="42944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1510">
                  <a:extLst>
                    <a:ext uri="{9D8B030D-6E8A-4147-A177-3AD203B41FA5}">
                      <a16:colId xmlns:a16="http://schemas.microsoft.com/office/drawing/2014/main" val="1071520885"/>
                    </a:ext>
                  </a:extLst>
                </a:gridCol>
                <a:gridCol w="662374">
                  <a:extLst>
                    <a:ext uri="{9D8B030D-6E8A-4147-A177-3AD203B41FA5}">
                      <a16:colId xmlns:a16="http://schemas.microsoft.com/office/drawing/2014/main" val="864031745"/>
                    </a:ext>
                  </a:extLst>
                </a:gridCol>
                <a:gridCol w="783788">
                  <a:extLst>
                    <a:ext uri="{9D8B030D-6E8A-4147-A177-3AD203B41FA5}">
                      <a16:colId xmlns:a16="http://schemas.microsoft.com/office/drawing/2014/main" val="2908839297"/>
                    </a:ext>
                  </a:extLst>
                </a:gridCol>
                <a:gridCol w="1435911">
                  <a:extLst>
                    <a:ext uri="{9D8B030D-6E8A-4147-A177-3AD203B41FA5}">
                      <a16:colId xmlns:a16="http://schemas.microsoft.com/office/drawing/2014/main" val="120836319"/>
                    </a:ext>
                  </a:extLst>
                </a:gridCol>
                <a:gridCol w="1115395">
                  <a:extLst>
                    <a:ext uri="{9D8B030D-6E8A-4147-A177-3AD203B41FA5}">
                      <a16:colId xmlns:a16="http://schemas.microsoft.com/office/drawing/2014/main" val="2915637609"/>
                    </a:ext>
                  </a:extLst>
                </a:gridCol>
                <a:gridCol w="737373">
                  <a:extLst>
                    <a:ext uri="{9D8B030D-6E8A-4147-A177-3AD203B41FA5}">
                      <a16:colId xmlns:a16="http://schemas.microsoft.com/office/drawing/2014/main" val="3884037523"/>
                    </a:ext>
                  </a:extLst>
                </a:gridCol>
                <a:gridCol w="740418">
                  <a:extLst>
                    <a:ext uri="{9D8B030D-6E8A-4147-A177-3AD203B41FA5}">
                      <a16:colId xmlns:a16="http://schemas.microsoft.com/office/drawing/2014/main" val="2730996191"/>
                    </a:ext>
                  </a:extLst>
                </a:gridCol>
                <a:gridCol w="1196060">
                  <a:extLst>
                    <a:ext uri="{9D8B030D-6E8A-4147-A177-3AD203B41FA5}">
                      <a16:colId xmlns:a16="http://schemas.microsoft.com/office/drawing/2014/main" val="2463318089"/>
                    </a:ext>
                  </a:extLst>
                </a:gridCol>
                <a:gridCol w="768896">
                  <a:extLst>
                    <a:ext uri="{9D8B030D-6E8A-4147-A177-3AD203B41FA5}">
                      <a16:colId xmlns:a16="http://schemas.microsoft.com/office/drawing/2014/main" val="359884910"/>
                    </a:ext>
                  </a:extLst>
                </a:gridCol>
                <a:gridCol w="1366926">
                  <a:extLst>
                    <a:ext uri="{9D8B030D-6E8A-4147-A177-3AD203B41FA5}">
                      <a16:colId xmlns:a16="http://schemas.microsoft.com/office/drawing/2014/main" val="3752719097"/>
                    </a:ext>
                  </a:extLst>
                </a:gridCol>
                <a:gridCol w="538147">
                  <a:extLst>
                    <a:ext uri="{9D8B030D-6E8A-4147-A177-3AD203B41FA5}">
                      <a16:colId xmlns:a16="http://schemas.microsoft.com/office/drawing/2014/main" val="3512075564"/>
                    </a:ext>
                  </a:extLst>
                </a:gridCol>
                <a:gridCol w="669407">
                  <a:extLst>
                    <a:ext uri="{9D8B030D-6E8A-4147-A177-3AD203B41FA5}">
                      <a16:colId xmlns:a16="http://schemas.microsoft.com/office/drawing/2014/main" val="1676655373"/>
                    </a:ext>
                  </a:extLst>
                </a:gridCol>
                <a:gridCol w="481726">
                  <a:extLst>
                    <a:ext uri="{9D8B030D-6E8A-4147-A177-3AD203B41FA5}">
                      <a16:colId xmlns:a16="http://schemas.microsoft.com/office/drawing/2014/main" val="51323156"/>
                    </a:ext>
                  </a:extLst>
                </a:gridCol>
                <a:gridCol w="481726">
                  <a:extLst>
                    <a:ext uri="{9D8B030D-6E8A-4147-A177-3AD203B41FA5}">
                      <a16:colId xmlns:a16="http://schemas.microsoft.com/office/drawing/2014/main" val="3718419596"/>
                    </a:ext>
                  </a:extLst>
                </a:gridCol>
              </a:tblGrid>
              <a:tr h="18288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lhNnf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sf]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sf]8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lhNnf hgu0fgf sfof{nosf] sf]8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u0fssf] sf]8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u0fssf]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gfd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kmf]g gDa/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9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/fli6«o hgu0fgf @)&amp;* sf] lkmN8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sfo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{ ug{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tf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]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lsPsf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] :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yfg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939743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k|b]zsf] sf]8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lhNnfsf] sf]8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lhNnfsf] gfd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g=kf=sf] sf]8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g=kf=sf] gfd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j8f g+=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u0fgf If]q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Ans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6\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ofan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]6 g+=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779454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28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281101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ENUMERATOR NAME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9842000000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28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Kathmandu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Kathmandu Metropolitian City       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21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105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10561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311468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428263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43421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323075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973233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7172737"/>
                  </a:ext>
                </a:extLst>
              </a:tr>
            </a:tbl>
          </a:graphicData>
        </a:graphic>
      </p:graphicFrame>
      <p:sp>
        <p:nvSpPr>
          <p:cNvPr id="8" name="Rectangle 1">
            <a:extLst>
              <a:ext uri="{FF2B5EF4-FFF2-40B4-BE49-F238E27FC236}">
                <a16:creationId xmlns:a16="http://schemas.microsoft.com/office/drawing/2014/main" id="{D19A8712-A06D-49E3-826E-705A6C7F06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965" y="5451489"/>
            <a:ext cx="670568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hgu0fgf </a:t>
            </a:r>
            <a:r>
              <a:rPr kumimoji="0" lang="en-US" alt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sfof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{no </a:t>
            </a:r>
            <a:r>
              <a:rPr kumimoji="0" lang="en-US" alt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cGt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kumimoji="0" lang="en-US" alt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ut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vl6g] u0fssf] sf]8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!)!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af6 z'? ug{'</a:t>
            </a:r>
            <a:r>
              <a:rPr kumimoji="0" lang="en-US" alt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kumimoji="0" lang="en-US" alt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.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of] </a:t>
            </a:r>
            <a:r>
              <a:rPr kumimoji="0" lang="en-US" alt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;e{/df /</a:t>
            </a:r>
            <a:r>
              <a:rPr kumimoji="0" lang="en-US" alt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fv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]/ </a:t>
            </a:r>
            <a:r>
              <a:rPr kumimoji="0" lang="en-US" alt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k|To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 u0fssf] 6\</a:t>
            </a:r>
            <a:r>
              <a:rPr kumimoji="0" lang="en-US" alt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 /</a:t>
            </a:r>
            <a:r>
              <a:rPr kumimoji="0" lang="en-US" alt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fVg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kg]{ </a:t>
            </a:r>
            <a:r>
              <a:rPr kumimoji="0" lang="en-US" alt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]n] s[</a:t>
            </a:r>
            <a:r>
              <a:rPr kumimoji="0" lang="en-US" alt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kof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c+u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|]</a:t>
            </a: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hL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[ENGLISH]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efiffdf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{' kg]{5 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89165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114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D842FDCD-4065-4E49-802B-C5579005C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EFCFFDC9-CB52-4574-BCA3-7DD6C7D991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14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6B364D-76B3-4360-BFD7-58A66B7A7BD1}"/>
              </a:ext>
            </a:extLst>
          </p:cNvPr>
          <p:cNvSpPr txBox="1"/>
          <p:nvPr/>
        </p:nvSpPr>
        <p:spPr>
          <a:xfrm>
            <a:off x="587827" y="914400"/>
            <a:ext cx="1105117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Preeti" pitchFamily="2" charset="0"/>
              </a:rPr>
              <a:t>;'kl/j]Ifs </a:t>
            </a:r>
            <a:r>
              <a:rPr lang="en-US" sz="2800" dirty="0" err="1">
                <a:latin typeface="Preeti" pitchFamily="2" charset="0"/>
              </a:rPr>
              <a:t>tyf</a:t>
            </a:r>
            <a:r>
              <a:rPr lang="en-US" sz="2800" dirty="0">
                <a:latin typeface="Preeti" pitchFamily="2" charset="0"/>
              </a:rPr>
              <a:t> u0fsnfO{ </a:t>
            </a:r>
            <a:r>
              <a:rPr lang="en-US" sz="2800" dirty="0" err="1">
                <a:latin typeface="Preeti" pitchFamily="2" charset="0"/>
              </a:rPr>
              <a:t>yk</a:t>
            </a:r>
            <a:r>
              <a:rPr lang="en-US" sz="2800" dirty="0">
                <a:latin typeface="Preeti" pitchFamily="2" charset="0"/>
              </a:rPr>
              <a:t> </a:t>
            </a:r>
            <a:r>
              <a:rPr lang="en-US" sz="2800" dirty="0" err="1">
                <a:latin typeface="Preeti" pitchFamily="2" charset="0"/>
              </a:rPr>
              <a:t>lgb</a:t>
            </a:r>
            <a:r>
              <a:rPr lang="en-US" sz="2800" dirty="0">
                <a:latin typeface="Preeti" pitchFamily="2" charset="0"/>
              </a:rPr>
              <a:t>]{</a:t>
            </a:r>
            <a:r>
              <a:rPr lang="en-US" sz="2800" dirty="0" err="1">
                <a:latin typeface="Preeti" pitchFamily="2" charset="0"/>
              </a:rPr>
              <a:t>zg</a:t>
            </a:r>
            <a:endParaRPr lang="en-US" sz="2800" dirty="0">
              <a:latin typeface="Preeti" pitchFamily="2" charset="0"/>
            </a:endParaRPr>
          </a:p>
          <a:p>
            <a:pPr marL="457200" indent="-457200">
              <a:tabLst>
                <a:tab pos="457200" algn="l"/>
              </a:tabLst>
            </a:pPr>
            <a:r>
              <a:rPr lang="en-US" sz="2800" dirty="0">
                <a:latin typeface="Preeti" pitchFamily="2" charset="0"/>
              </a:rPr>
              <a:t>!=	6\</a:t>
            </a:r>
            <a:r>
              <a:rPr lang="en-US" sz="2800" dirty="0" err="1">
                <a:latin typeface="Preeti" pitchFamily="2" charset="0"/>
              </a:rPr>
              <a:t>ofan</a:t>
            </a:r>
            <a:r>
              <a:rPr lang="en-US" sz="2800" dirty="0">
                <a:latin typeface="Preeti" pitchFamily="2" charset="0"/>
              </a:rPr>
              <a:t>]6df </a:t>
            </a:r>
            <a:r>
              <a:rPr lang="en-US" sz="2800" dirty="0" err="1">
                <a:latin typeface="Preeti" pitchFamily="2" charset="0"/>
              </a:rPr>
              <a:t>s'g</a:t>
            </a:r>
            <a:r>
              <a:rPr lang="en-US" sz="2800" dirty="0">
                <a:latin typeface="Preeti" pitchFamily="2" charset="0"/>
              </a:rPr>
              <a:t>} </a:t>
            </a:r>
            <a:r>
              <a:rPr lang="en-US" sz="2800" dirty="0" err="1">
                <a:latin typeface="Preeti" pitchFamily="2" charset="0"/>
              </a:rPr>
              <a:t>klg</a:t>
            </a:r>
            <a:r>
              <a:rPr lang="en-US" sz="2800" dirty="0">
                <a:latin typeface="Preeti" pitchFamily="2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Setting</a:t>
            </a:r>
            <a:r>
              <a:rPr lang="en-US" sz="2800" dirty="0">
                <a:latin typeface="Preeti" pitchFamily="2" charset="0"/>
              </a:rPr>
              <a:t> kl/</a:t>
            </a:r>
            <a:r>
              <a:rPr lang="en-US" sz="2800" dirty="0" err="1">
                <a:latin typeface="Preeti" pitchFamily="2" charset="0"/>
              </a:rPr>
              <a:t>jt</a:t>
            </a:r>
            <a:r>
              <a:rPr lang="en-US" sz="2800" dirty="0">
                <a:latin typeface="Preeti" pitchFamily="2" charset="0"/>
              </a:rPr>
              <a:t>{g ug{' </a:t>
            </a:r>
            <a:r>
              <a:rPr lang="en-US" sz="2800" dirty="0" err="1">
                <a:latin typeface="Preeti" pitchFamily="2" charset="0"/>
              </a:rPr>
              <a:t>x'g</a:t>
            </a:r>
            <a:r>
              <a:rPr lang="en-US" sz="2800" dirty="0">
                <a:latin typeface="Preeti" pitchFamily="2" charset="0"/>
              </a:rPr>
              <a:t>] 5}g .</a:t>
            </a:r>
          </a:p>
          <a:p>
            <a:pPr marL="457200" indent="-457200">
              <a:tabLst>
                <a:tab pos="457200" algn="l"/>
              </a:tabLst>
            </a:pPr>
            <a:r>
              <a:rPr lang="en-US" sz="2800" dirty="0">
                <a:latin typeface="Preeti" pitchFamily="2" charset="0"/>
              </a:rPr>
              <a:t>@=  6\</a:t>
            </a:r>
            <a:r>
              <a:rPr lang="en-US" sz="2800" dirty="0" err="1">
                <a:latin typeface="Preeti" pitchFamily="2" charset="0"/>
              </a:rPr>
              <a:t>ofan</a:t>
            </a:r>
            <a:r>
              <a:rPr lang="en-US" sz="2800" dirty="0">
                <a:latin typeface="Preeti" pitchFamily="2" charset="0"/>
              </a:rPr>
              <a:t>]6df </a:t>
            </a:r>
            <a:r>
              <a:rPr lang="en-US" sz="2400" dirty="0"/>
              <a:t>Install</a:t>
            </a:r>
            <a:r>
              <a:rPr lang="en-US" sz="2800" dirty="0">
                <a:latin typeface="Preeti" pitchFamily="2" charset="0"/>
              </a:rPr>
              <a:t> </a:t>
            </a:r>
            <a:r>
              <a:rPr lang="en-US" sz="2800" dirty="0" err="1">
                <a:latin typeface="Preeti" pitchFamily="2" charset="0"/>
              </a:rPr>
              <a:t>ePsf</a:t>
            </a:r>
            <a:r>
              <a:rPr lang="en-US" sz="2800" dirty="0">
                <a:latin typeface="Preeti" pitchFamily="2" charset="0"/>
              </a:rPr>
              <a:t>] </a:t>
            </a:r>
            <a:r>
              <a:rPr lang="en-US" sz="2800" dirty="0" err="1">
                <a:latin typeface="Preeti" pitchFamily="2" charset="0"/>
              </a:rPr>
              <a:t>s'g</a:t>
            </a:r>
            <a:r>
              <a:rPr lang="en-US" sz="2800" dirty="0">
                <a:latin typeface="Preeti" pitchFamily="2" charset="0"/>
              </a:rPr>
              <a:t>} </a:t>
            </a:r>
            <a:r>
              <a:rPr lang="en-US" sz="2800" dirty="0" err="1">
                <a:latin typeface="Preeti" pitchFamily="2" charset="0"/>
              </a:rPr>
              <a:t>klg</a:t>
            </a:r>
            <a:r>
              <a:rPr lang="en-US" sz="2800" dirty="0">
                <a:latin typeface="Preeti" pitchFamily="2" charset="0"/>
              </a:rPr>
              <a:t> </a:t>
            </a:r>
            <a:r>
              <a:rPr lang="en-US" sz="2000" dirty="0"/>
              <a:t>Software Uninstall</a:t>
            </a:r>
            <a:r>
              <a:rPr lang="en-US" sz="2800" dirty="0">
                <a:latin typeface="Preeti" pitchFamily="2" charset="0"/>
              </a:rPr>
              <a:t> ug{'</a:t>
            </a:r>
            <a:r>
              <a:rPr lang="en-US" sz="2800" dirty="0" err="1">
                <a:latin typeface="Preeti" pitchFamily="2" charset="0"/>
              </a:rPr>
              <a:t>x'g</a:t>
            </a:r>
            <a:r>
              <a:rPr lang="en-US" sz="2800" dirty="0">
                <a:latin typeface="Preeti" pitchFamily="2" charset="0"/>
              </a:rPr>
              <a:t>] 5}g .</a:t>
            </a:r>
          </a:p>
          <a:p>
            <a:pPr marL="457200" indent="-457200">
              <a:tabLst>
                <a:tab pos="457200" algn="l"/>
              </a:tabLst>
            </a:pPr>
            <a:r>
              <a:rPr lang="en-US" sz="2800" dirty="0">
                <a:latin typeface="Preeti" pitchFamily="2" charset="0"/>
              </a:rPr>
              <a:t>#=	6\</a:t>
            </a:r>
            <a:r>
              <a:rPr lang="en-US" sz="2800" dirty="0" err="1">
                <a:latin typeface="Preeti" pitchFamily="2" charset="0"/>
              </a:rPr>
              <a:t>ofan</a:t>
            </a:r>
            <a:r>
              <a:rPr lang="en-US" sz="2800" dirty="0">
                <a:latin typeface="Preeti" pitchFamily="2" charset="0"/>
              </a:rPr>
              <a:t>]6df c? </a:t>
            </a:r>
            <a:r>
              <a:rPr lang="en-US" sz="2800" dirty="0" err="1">
                <a:latin typeface="Preeti" pitchFamily="2" charset="0"/>
              </a:rPr>
              <a:t>s'g</a:t>
            </a:r>
            <a:r>
              <a:rPr lang="en-US" sz="2800" dirty="0">
                <a:latin typeface="Preeti" pitchFamily="2" charset="0"/>
              </a:rPr>
              <a:t>} </a:t>
            </a:r>
            <a:r>
              <a:rPr lang="en-US" sz="2800" dirty="0" err="1">
                <a:latin typeface="Preeti" pitchFamily="2" charset="0"/>
              </a:rPr>
              <a:t>klg</a:t>
            </a:r>
            <a:r>
              <a:rPr lang="en-US" sz="2800" dirty="0">
                <a:latin typeface="Preeti" pitchFamily="2" charset="0"/>
              </a:rPr>
              <a:t> ;km\6j]o/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Install </a:t>
            </a:r>
            <a:r>
              <a:rPr lang="en-US" sz="2800" dirty="0">
                <a:latin typeface="Preeti" pitchFamily="2" charset="0"/>
              </a:rPr>
              <a:t>ug{' </a:t>
            </a:r>
            <a:r>
              <a:rPr lang="en-US" sz="2800" dirty="0" err="1">
                <a:latin typeface="Preeti" pitchFamily="2" charset="0"/>
              </a:rPr>
              <a:t>x'g</a:t>
            </a:r>
            <a:r>
              <a:rPr lang="en-US" sz="2800" dirty="0">
                <a:latin typeface="Preeti" pitchFamily="2" charset="0"/>
              </a:rPr>
              <a:t>] 5}g .</a:t>
            </a:r>
          </a:p>
          <a:p>
            <a:pPr marL="457200" indent="-457200">
              <a:tabLst>
                <a:tab pos="457200" algn="l"/>
              </a:tabLst>
            </a:pPr>
            <a:r>
              <a:rPr lang="en-US" sz="2800" dirty="0">
                <a:latin typeface="Preeti" pitchFamily="2" charset="0"/>
              </a:rPr>
              <a:t>$=	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Wifi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Preeti" pitchFamily="2" charset="0"/>
              </a:rPr>
              <a:t>pknAw</a:t>
            </a:r>
            <a:r>
              <a:rPr lang="en-US" sz="2800" dirty="0">
                <a:latin typeface="Preeti" pitchFamily="2" charset="0"/>
              </a:rPr>
              <a:t> </a:t>
            </a:r>
            <a:r>
              <a:rPr lang="en-US" sz="2800" dirty="0" err="1">
                <a:latin typeface="Preeti" pitchFamily="2" charset="0"/>
              </a:rPr>
              <a:t>eP;Dd</a:t>
            </a:r>
            <a:r>
              <a:rPr lang="en-US" sz="2800" dirty="0">
                <a:latin typeface="Preeti" pitchFamily="2" charset="0"/>
              </a:rPr>
              <a:t> x/]s </a:t>
            </a:r>
            <a:r>
              <a:rPr lang="en-US" sz="2800" dirty="0" err="1">
                <a:latin typeface="Preeti" pitchFamily="2" charset="0"/>
              </a:rPr>
              <a:t>lbg</a:t>
            </a:r>
            <a:r>
              <a:rPr lang="en-US" sz="2800" dirty="0">
                <a:latin typeface="Preeti" pitchFamily="2" charset="0"/>
              </a:rPr>
              <a:t> </a:t>
            </a:r>
            <a:r>
              <a:rPr lang="en-US" sz="2800" dirty="0" err="1">
                <a:latin typeface="Preeti" pitchFamily="2" charset="0"/>
              </a:rPr>
              <a:t>cfk'mn</a:t>
            </a:r>
            <a:r>
              <a:rPr lang="en-US" sz="2800" dirty="0">
                <a:latin typeface="Preeti" pitchFamily="2" charset="0"/>
              </a:rPr>
              <a:t>] ;+</a:t>
            </a:r>
            <a:r>
              <a:rPr lang="en-US" sz="2800" dirty="0" err="1">
                <a:latin typeface="Preeti" pitchFamily="2" charset="0"/>
              </a:rPr>
              <a:t>sng</a:t>
            </a:r>
            <a:r>
              <a:rPr lang="en-US" sz="2800" dirty="0">
                <a:latin typeface="Preeti" pitchFamily="2" charset="0"/>
              </a:rPr>
              <a:t> u/]sf] nut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Sync</a:t>
            </a:r>
            <a:r>
              <a:rPr lang="en-US" sz="2800" dirty="0">
                <a:latin typeface="Preeti" pitchFamily="2" charset="0"/>
              </a:rPr>
              <a:t> ug{'kg]{5 </a:t>
            </a:r>
            <a:r>
              <a:rPr lang="en-US" sz="2800" dirty="0" err="1">
                <a:latin typeface="Preeti" pitchFamily="2" charset="0"/>
              </a:rPr>
              <a:t>tfls</a:t>
            </a:r>
            <a:r>
              <a:rPr lang="en-US" sz="2800" dirty="0">
                <a:latin typeface="Preeti" pitchFamily="2" charset="0"/>
              </a:rPr>
              <a:t> </a:t>
            </a:r>
            <a:r>
              <a:rPr lang="en-US" sz="2800" dirty="0" err="1">
                <a:latin typeface="Preeti" pitchFamily="2" charset="0"/>
              </a:rPr>
              <a:t>tkfO</a:t>
            </a:r>
            <a:r>
              <a:rPr lang="en-US" sz="2800" dirty="0">
                <a:latin typeface="Preeti" pitchFamily="2" charset="0"/>
              </a:rPr>
              <a:t>{sf] 6\</a:t>
            </a:r>
            <a:r>
              <a:rPr lang="en-US" sz="2800" dirty="0" err="1">
                <a:latin typeface="Preeti" pitchFamily="2" charset="0"/>
              </a:rPr>
              <a:t>ofan</a:t>
            </a:r>
            <a:r>
              <a:rPr lang="en-US" sz="2800" dirty="0">
                <a:latin typeface="Preeti" pitchFamily="2" charset="0"/>
              </a:rPr>
              <a:t>]6df s]</a:t>
            </a:r>
            <a:r>
              <a:rPr lang="en-US" sz="2800" dirty="0" err="1">
                <a:latin typeface="Preeti" pitchFamily="2" charset="0"/>
              </a:rPr>
              <a:t>xL</a:t>
            </a:r>
            <a:r>
              <a:rPr lang="en-US" sz="2800" dirty="0">
                <a:latin typeface="Preeti" pitchFamily="2" charset="0"/>
              </a:rPr>
              <a:t> </a:t>
            </a:r>
            <a:r>
              <a:rPr lang="en-US" sz="2800" dirty="0" err="1">
                <a:latin typeface="Preeti" pitchFamily="2" charset="0"/>
              </a:rPr>
              <a:t>k|fljlws</a:t>
            </a:r>
            <a:r>
              <a:rPr lang="en-US" sz="2800" dirty="0">
                <a:latin typeface="Preeti" pitchFamily="2" charset="0"/>
              </a:rPr>
              <a:t> ;</a:t>
            </a:r>
            <a:r>
              <a:rPr lang="en-US" sz="2800" dirty="0" err="1">
                <a:latin typeface="Preeti" pitchFamily="2" charset="0"/>
              </a:rPr>
              <a:t>d:of</a:t>
            </a:r>
            <a:r>
              <a:rPr lang="en-US" sz="2800" dirty="0">
                <a:latin typeface="Preeti" pitchFamily="2" charset="0"/>
              </a:rPr>
              <a:t> </a:t>
            </a:r>
            <a:r>
              <a:rPr lang="en-US" sz="2800" dirty="0" err="1">
                <a:latin typeface="Preeti" pitchFamily="2" charset="0"/>
              </a:rPr>
              <a:t>cfPdf</a:t>
            </a:r>
            <a:r>
              <a:rPr lang="en-US" sz="2800" dirty="0">
                <a:latin typeface="Preeti" pitchFamily="2" charset="0"/>
              </a:rPr>
              <a:t> </a:t>
            </a:r>
            <a:r>
              <a:rPr lang="en-US" sz="2800" dirty="0" err="1">
                <a:latin typeface="Preeti" pitchFamily="2" charset="0"/>
              </a:rPr>
              <a:t>clxn</a:t>
            </a:r>
            <a:r>
              <a:rPr lang="en-US" sz="2800" dirty="0">
                <a:latin typeface="Preeti" pitchFamily="2" charset="0"/>
              </a:rPr>
              <a:t>];Dd ;+</a:t>
            </a:r>
            <a:r>
              <a:rPr lang="en-US" sz="2800" dirty="0" err="1">
                <a:latin typeface="Preeti" pitchFamily="2" charset="0"/>
              </a:rPr>
              <a:t>sng</a:t>
            </a:r>
            <a:r>
              <a:rPr lang="en-US" sz="2800" dirty="0">
                <a:latin typeface="Preeti" pitchFamily="2" charset="0"/>
              </a:rPr>
              <a:t> u/]sf] </a:t>
            </a:r>
            <a:r>
              <a:rPr lang="en-US" sz="2800" dirty="0" err="1">
                <a:latin typeface="Preeti" pitchFamily="2" charset="0"/>
              </a:rPr>
              <a:t>ljj</a:t>
            </a:r>
            <a:r>
              <a:rPr lang="en-US" sz="2800" dirty="0">
                <a:latin typeface="Preeti" pitchFamily="2" charset="0"/>
              </a:rPr>
              <a:t>/0f ;'/</a:t>
            </a:r>
            <a:r>
              <a:rPr lang="en-US" sz="2800" dirty="0" err="1">
                <a:latin typeface="Preeti" pitchFamily="2" charset="0"/>
              </a:rPr>
              <a:t>lIft</a:t>
            </a:r>
            <a:r>
              <a:rPr lang="en-US" sz="2800" dirty="0">
                <a:latin typeface="Preeti" pitchFamily="2" charset="0"/>
              </a:rPr>
              <a:t> /</a:t>
            </a:r>
            <a:r>
              <a:rPr lang="en-US" sz="2800" dirty="0" err="1">
                <a:latin typeface="Preeti" pitchFamily="2" charset="0"/>
              </a:rPr>
              <a:t>xg</a:t>
            </a:r>
            <a:r>
              <a:rPr lang="en-US" sz="2800" dirty="0">
                <a:latin typeface="Preeti" pitchFamily="2" charset="0"/>
              </a:rPr>
              <a:t>] 5 .</a:t>
            </a:r>
          </a:p>
          <a:p>
            <a:pPr marL="457200" indent="-457200">
              <a:tabLst>
                <a:tab pos="457200" algn="l"/>
              </a:tabLst>
            </a:pPr>
            <a:r>
              <a:rPr lang="en-US" sz="2800" dirty="0">
                <a:latin typeface="Preeti" pitchFamily="2" charset="0"/>
              </a:rPr>
              <a:t>%=	</a:t>
            </a:r>
            <a:r>
              <a:rPr lang="en-US" sz="2800" dirty="0" err="1">
                <a:latin typeface="Preeti" pitchFamily="2" charset="0"/>
              </a:rPr>
              <a:t>ljj</a:t>
            </a:r>
            <a:r>
              <a:rPr lang="en-US" sz="2800" dirty="0">
                <a:latin typeface="Preeti" pitchFamily="2" charset="0"/>
              </a:rPr>
              <a:t>/0f ;e{/df k7fpFbf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Off time </a:t>
            </a:r>
            <a:r>
              <a:rPr lang="en-US" sz="2800" dirty="0">
                <a:latin typeface="Preeti" pitchFamily="2" charset="0"/>
              </a:rPr>
              <a:t>a]</a:t>
            </a:r>
            <a:r>
              <a:rPr lang="en-US" sz="2800" dirty="0" err="1">
                <a:latin typeface="Preeti" pitchFamily="2" charset="0"/>
              </a:rPr>
              <a:t>n'ls</a:t>
            </a:r>
            <a:r>
              <a:rPr lang="en-US" sz="2800" dirty="0">
                <a:latin typeface="Preeti" pitchFamily="2" charset="0"/>
              </a:rPr>
              <a:t> ^ ah] b]lv </a:t>
            </a:r>
            <a:r>
              <a:rPr lang="en-US" sz="2800" dirty="0" err="1">
                <a:latin typeface="Preeti" pitchFamily="2" charset="0"/>
              </a:rPr>
              <a:t>laxfg</a:t>
            </a:r>
            <a:r>
              <a:rPr lang="en-US" sz="2800" dirty="0">
                <a:latin typeface="Preeti" pitchFamily="2" charset="0"/>
              </a:rPr>
              <a:t> ^ ah];Dd k7fpg' </a:t>
            </a:r>
            <a:r>
              <a:rPr lang="en-US" sz="2800" dirty="0" err="1">
                <a:latin typeface="Preeti" pitchFamily="2" charset="0"/>
              </a:rPr>
              <a:t>x'g</a:t>
            </a:r>
            <a:r>
              <a:rPr lang="en-US" sz="2800" dirty="0">
                <a:latin typeface="Preeti" pitchFamily="2" charset="0"/>
              </a:rPr>
              <a:t> cg'/f]w 5 . </a:t>
            </a:r>
            <a:r>
              <a:rPr lang="en-US" sz="2800" dirty="0" err="1">
                <a:latin typeface="Preeti" pitchFamily="2" charset="0"/>
              </a:rPr>
              <a:t>o;n</a:t>
            </a:r>
            <a:r>
              <a:rPr lang="en-US" sz="2800" dirty="0">
                <a:latin typeface="Preeti" pitchFamily="2" charset="0"/>
              </a:rPr>
              <a:t>]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internet</a:t>
            </a:r>
            <a:r>
              <a:rPr lang="en-US" sz="2800" dirty="0">
                <a:latin typeface="Preeti" pitchFamily="2" charset="0"/>
              </a:rPr>
              <a:t> df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traffic</a:t>
            </a:r>
            <a:r>
              <a:rPr lang="en-US" sz="2800" dirty="0">
                <a:latin typeface="Preeti" pitchFamily="2" charset="0"/>
              </a:rPr>
              <a:t> sf] ;</a:t>
            </a:r>
            <a:r>
              <a:rPr lang="en-US" sz="2800" dirty="0" err="1">
                <a:latin typeface="Preeti" pitchFamily="2" charset="0"/>
              </a:rPr>
              <a:t>d:ofn</a:t>
            </a:r>
            <a:r>
              <a:rPr lang="en-US" sz="2800" dirty="0">
                <a:latin typeface="Preeti" pitchFamily="2" charset="0"/>
              </a:rPr>
              <a:t>]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sync</a:t>
            </a:r>
            <a:r>
              <a:rPr lang="en-US" sz="2800" dirty="0">
                <a:latin typeface="Preeti" pitchFamily="2" charset="0"/>
              </a:rPr>
              <a:t> </a:t>
            </a:r>
            <a:r>
              <a:rPr lang="en-US" sz="2800" dirty="0" err="1">
                <a:latin typeface="Preeti" pitchFamily="2" charset="0"/>
              </a:rPr>
              <a:t>ubf</a:t>
            </a:r>
            <a:r>
              <a:rPr lang="en-US" sz="2800" dirty="0">
                <a:latin typeface="Preeti" pitchFamily="2" charset="0"/>
              </a:rPr>
              <a:t>{ ;</a:t>
            </a:r>
            <a:r>
              <a:rPr lang="en-US" sz="2800" dirty="0" err="1">
                <a:latin typeface="Preeti" pitchFamily="2" charset="0"/>
              </a:rPr>
              <a:t>d:of</a:t>
            </a:r>
            <a:r>
              <a:rPr lang="en-US" sz="2800" dirty="0">
                <a:latin typeface="Preeti" pitchFamily="2" charset="0"/>
              </a:rPr>
              <a:t> </a:t>
            </a:r>
            <a:r>
              <a:rPr lang="en-US" sz="2800" dirty="0" err="1">
                <a:latin typeface="Preeti" pitchFamily="2" charset="0"/>
              </a:rPr>
              <a:t>sd</a:t>
            </a:r>
            <a:r>
              <a:rPr lang="en-US" sz="2800" dirty="0">
                <a:latin typeface="Preeti" pitchFamily="2" charset="0"/>
              </a:rPr>
              <a:t> </a:t>
            </a:r>
            <a:r>
              <a:rPr lang="en-US" sz="2800" dirty="0" err="1">
                <a:latin typeface="Preeti" pitchFamily="2" charset="0"/>
              </a:rPr>
              <a:t>x'g</a:t>
            </a:r>
            <a:r>
              <a:rPr lang="en-US" sz="2800" dirty="0">
                <a:latin typeface="Preeti" pitchFamily="2" charset="0"/>
              </a:rPr>
              <a:t>]5 .</a:t>
            </a:r>
          </a:p>
        </p:txBody>
      </p:sp>
    </p:spTree>
    <p:extLst>
      <p:ext uri="{BB962C8B-B14F-4D97-AF65-F5344CB8AC3E}">
        <p14:creationId xmlns:p14="http://schemas.microsoft.com/office/powerpoint/2010/main" val="371097239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115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435663-E096-482D-AE9B-EBBA7B438F88}"/>
              </a:ext>
            </a:extLst>
          </p:cNvPr>
          <p:cNvSpPr txBox="1"/>
          <p:nvPr/>
        </p:nvSpPr>
        <p:spPr>
          <a:xfrm>
            <a:off x="577504" y="616011"/>
            <a:ext cx="107102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d]g' l;:6ddf 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User's Button 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x? / 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ltgsf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endParaRPr 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94507A-9E51-4001-9769-172081EC7782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90226" b="24997"/>
          <a:stretch/>
        </p:blipFill>
        <p:spPr bwMode="auto">
          <a:xfrm>
            <a:off x="689262" y="1147194"/>
            <a:ext cx="1616710" cy="3937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4C5162C-0A6A-4B32-A607-9EEF3B8778ED}"/>
              </a:ext>
            </a:extLst>
          </p:cNvPr>
          <p:cNvSpPr txBox="1"/>
          <p:nvPr/>
        </p:nvSpPr>
        <p:spPr>
          <a:xfrm>
            <a:off x="628304" y="1541314"/>
            <a:ext cx="11267209" cy="3747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of]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d]g' l;:6ddf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Variable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x? g]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kfnL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c+u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|]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efiffdf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{g ug{ of]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ug{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1A56B7E-BEA0-4208-92ED-97569BDEA5AF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7" t="1" r="68092" b="24997"/>
          <a:stretch/>
        </p:blipFill>
        <p:spPr bwMode="auto">
          <a:xfrm>
            <a:off x="689262" y="2198421"/>
            <a:ext cx="4454525" cy="4756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35E8BC6-E45F-4974-8BC9-98F441D37CE0}"/>
              </a:ext>
            </a:extLst>
          </p:cNvPr>
          <p:cNvSpPr txBox="1"/>
          <p:nvPr/>
        </p:nvSpPr>
        <p:spPr>
          <a:xfrm>
            <a:off x="677784" y="2674036"/>
            <a:ext cx="10836431" cy="2254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b'O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j6f </a:t>
            </a:r>
            <a:r>
              <a:rPr lang="en-US" dirty="0"/>
              <a:t>Button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x? 3/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fd;Fu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DalGwt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5g\ . 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Listing in Excel :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3/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8f6faf6 3/kl/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ptf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agfpg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of]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kb{5 . t/ of] </a:t>
            </a:r>
            <a:r>
              <a: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cl3 8f6f OG6«Ls}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];];df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uP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]z,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ufpFkflnsf</a:t>
            </a:r>
            <a:r>
              <a:rPr lang="en-US" sz="1400" dirty="0"/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gu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kflnsf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j8f g+= / u0fgf If]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8f6f el/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x'g'kg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]{5 .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h'g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]z,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ufpFkflnsf</a:t>
            </a:r>
            <a:r>
              <a:rPr lang="en-US" sz="1400" dirty="0"/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gu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kflnsf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j8f g+= / u0fgf If]q el/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To;}sf] 3/kl/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ptf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6\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Microsoft office install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convert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ptf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excel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v'Ng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6\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Microsoft office install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5}g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v'Ng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5}g t/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ag]sf]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92554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116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99C204-BAD1-42AA-800B-537B0424C4DA}"/>
              </a:ext>
            </a:extLst>
          </p:cNvPr>
          <p:cNvSpPr txBox="1"/>
          <p:nvPr/>
        </p:nvSpPr>
        <p:spPr>
          <a:xfrm>
            <a:off x="520700" y="2388669"/>
            <a:ext cx="10815648" cy="2290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Option 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"1. Send Excel file of Household Listing in Central Server"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Excel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ag]sf] 3/kl/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ptf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t/ of] 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cl3 8f6f OG6«Ls}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];];df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uP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]z,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ufpFkflnsf</a:t>
            </a:r>
            <a:r>
              <a:rPr lang="en-US" sz="1400" dirty="0"/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gu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kflnsf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j8f g+= / u0fgf If]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8f6f el/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x'g'kg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]{5 . 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bf];|f]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Option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"2. Download Excel file of Household Listing from Central Server"</a:t>
            </a: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n] ;e{/df 6«fG;km/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Excel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kmfOnnfO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{sf]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Device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Nofpg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t/ of] </a:t>
            </a:r>
            <a:r>
              <a: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cl3 8f6f OG6«Ls}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];];df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uP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]z,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ufpFkflnsf</a:t>
            </a:r>
            <a:r>
              <a:rPr lang="en-US" sz="1400" dirty="0"/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gu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kflnsf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j8f g+= / u0fgf If]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8f6f el/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x'g'kg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]{5 .</a:t>
            </a:r>
            <a:endParaRPr lang="en-US" sz="20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8F5CFD6-6375-4401-ADEF-E4043A711034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" t="3509" r="-356" b="52882"/>
          <a:stretch/>
        </p:blipFill>
        <p:spPr bwMode="auto">
          <a:xfrm>
            <a:off x="610630" y="1325362"/>
            <a:ext cx="5782945" cy="895350"/>
          </a:xfrm>
          <a:prstGeom prst="rect">
            <a:avLst/>
          </a:prstGeom>
          <a:ln>
            <a:solidFill>
              <a:schemeClr val="accent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CA75D68-63E5-4CA7-B367-267893B5A19B}"/>
              </a:ext>
            </a:extLst>
          </p:cNvPr>
          <p:cNvSpPr txBox="1"/>
          <p:nvPr/>
        </p:nvSpPr>
        <p:spPr>
          <a:xfrm>
            <a:off x="520700" y="834791"/>
            <a:ext cx="11004994" cy="468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Send/Receive Excel Listing</a:t>
            </a: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: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o;df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@ j6f </a:t>
            </a: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Option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b]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13742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117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7F7B5ED-DA9F-4F8D-8E68-D0C8A0F82881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54" r="32313" b="27768"/>
          <a:stretch/>
        </p:blipFill>
        <p:spPr bwMode="auto">
          <a:xfrm>
            <a:off x="710045" y="810486"/>
            <a:ext cx="6608326" cy="6322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6CCC342-FEE3-4673-8D61-2EDA46A2FE96}"/>
              </a:ext>
            </a:extLst>
          </p:cNvPr>
          <p:cNvSpPr txBox="1"/>
          <p:nvPr/>
        </p:nvSpPr>
        <p:spPr>
          <a:xfrm>
            <a:off x="710045" y="1589063"/>
            <a:ext cx="10815647" cy="31245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dflysf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# j6f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x? hgu0fgf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8f6f;Fu ;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DalGwt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5g\ .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  </a:t>
            </a:r>
            <a:r>
              <a: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Count HHLD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n] Pp6f u0fgf If]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u0fsn] e/]sf ;j} 3/kl/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8f6faf6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clxn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;Dd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hDdf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/,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hg;+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Vof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k'?if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dlxnf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u0fgf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eof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]/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lbg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h;sf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xfotfn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u0fsn] sG6«f]n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;Sg]5 . t/ of]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cl3 hgu0fgf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8f6fOG6«L ug]{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[ofaf6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uP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BLOCK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;Dd OG6«L u/]sf]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x'g'kb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{5 .  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just"/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bf];|f]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 </a:t>
            </a:r>
            <a:r>
              <a: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Get HHLD data from Server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n] ;e{/df 6\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fG;km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hgu0fgf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8f6f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{sf]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device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</a:t>
            </a:r>
            <a:r>
              <a: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Count </a:t>
            </a:r>
            <a:r>
              <a:rPr lang="en-US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Hhld</a:t>
            </a:r>
            <a:r>
              <a: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Button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n] h:t} </a:t>
            </a:r>
            <a:r>
              <a: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Report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lbg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of]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 ;e{/df 8f6f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;'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lglZrt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fpg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of] Button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cl3 OG6«L s}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[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uP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BLOCK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;Dd OG6«L u/]sf]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x'g'kb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{5 .  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205225784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118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381B7B-8D01-447C-ABFE-5EF404A3068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79754" y="822959"/>
            <a:ext cx="2489735" cy="6160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2BCFA3-A4AD-4767-B9BC-0CD8CCE4F3E7}"/>
              </a:ext>
            </a:extLst>
          </p:cNvPr>
          <p:cNvSpPr txBox="1"/>
          <p:nvPr/>
        </p:nvSpPr>
        <p:spPr>
          <a:xfrm>
            <a:off x="476365" y="1438977"/>
            <a:ext cx="10815647" cy="389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of] </a:t>
            </a:r>
            <a:r>
              <a:rPr lang="en-US" dirty="0"/>
              <a:t>Button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 3/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 kl/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hgu0fgf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k|gfjnLsf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ebf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dirty="0"/>
              <a:t>Fully save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/>
              <a:t>Partial save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]/ b]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vfpg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3/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;'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Pp6f u0fgf If]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qsf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Pp6}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dfq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/>
              <a:t>Case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]n]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Tof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Pp6f </a:t>
            </a:r>
            <a:r>
              <a:rPr lang="en-US" dirty="0"/>
              <a:t>Case Partially save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/>
              <a:t>Fully save 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]/ b]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vfpg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hgu0fgf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k|ZgfjnLdf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w]/} 3/kl/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]n]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j6f 3/kl/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dirty="0"/>
              <a:t>Partially save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 /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j6f 3/kl/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dirty="0"/>
              <a:t>fully save 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]/ b]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vfpg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t/ of] 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Button Click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ug{'cl3 3/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rLs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/>
              <a:t>Partially Save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5 5}g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]/ x]g]{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OG6«L ug]{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[ofaf6</a:t>
            </a:r>
            <a:r>
              <a:rPr lang="en-US" dirty="0"/>
              <a:t> EA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;Dd </a:t>
            </a:r>
            <a:r>
              <a:rPr lang="en-US" dirty="0"/>
              <a:t>Entry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ug{'kg]{5 / To;kl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5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dfq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of] </a:t>
            </a:r>
            <a:r>
              <a:rPr lang="en-US" dirty="0"/>
              <a:t>Button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kg]{5 .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To:t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hgu0fgf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el/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/x?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dWo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dirty="0"/>
              <a:t>Fully save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 /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dirty="0"/>
              <a:t>Partially save 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5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]/ x]g{' 5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hgu0fgf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k|s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[ofaf6 </a:t>
            </a:r>
            <a:r>
              <a:rPr lang="en-US" dirty="0"/>
              <a:t>Block 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;Dd OG6«L u/L ;s]kl5 of] </a:t>
            </a:r>
            <a:r>
              <a:rPr lang="en-US" dirty="0"/>
              <a:t>Button 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ug{'kg]{5 .</a:t>
            </a:r>
            <a:endParaRPr lang="en-US" sz="2200" dirty="0">
              <a:effectLst/>
              <a:latin typeface="Preet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03558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119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87A687-9F05-4160-8649-2BCFA4B97280}"/>
              </a:ext>
            </a:extLst>
          </p:cNvPr>
          <p:cNvSpPr txBox="1"/>
          <p:nvPr/>
        </p:nvSpPr>
        <p:spPr>
          <a:xfrm>
            <a:off x="664623" y="597824"/>
            <a:ext cx="1086275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3/ </a:t>
            </a:r>
            <a:r>
              <a:rPr lang="en-US" sz="2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2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fddf</a:t>
            </a:r>
            <a:r>
              <a:rPr lang="en-US" sz="2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k|j</a:t>
            </a:r>
            <a:r>
              <a:rPr lang="en-US" sz="2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u/]kl5sf]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User's Button 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x? / 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ltgsf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endParaRPr 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EBD1B9-FF1F-4A56-8DF2-73D9BE2107D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02" y="1107386"/>
            <a:ext cx="10112058" cy="5486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F13F99A-732D-4F14-93D3-6CEA45666149}"/>
              </a:ext>
            </a:extLst>
          </p:cNvPr>
          <p:cNvSpPr txBox="1"/>
          <p:nvPr/>
        </p:nvSpPr>
        <p:spPr>
          <a:xfrm>
            <a:off x="662940" y="1729245"/>
            <a:ext cx="10980420" cy="1167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English Language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of]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Variable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x? g]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kfnL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c+u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|]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efiffdf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{g ug{ of]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ug{ ;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057A60-2807-4E8E-9C03-268A16670D26}"/>
              </a:ext>
            </a:extLst>
          </p:cNvPr>
          <p:cNvSpPr txBox="1"/>
          <p:nvPr/>
        </p:nvSpPr>
        <p:spPr>
          <a:xfrm>
            <a:off x="662940" y="3099649"/>
            <a:ext cx="10624820" cy="834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Calculator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of]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6\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ofjn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SofNs'n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v'Ng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5AEA49-7DAD-47CD-8072-719DA6DAD569}"/>
              </a:ext>
            </a:extLst>
          </p:cNvPr>
          <p:cNvSpPr txBox="1"/>
          <p:nvPr/>
        </p:nvSpPr>
        <p:spPr>
          <a:xfrm>
            <a:off x="662940" y="4137334"/>
            <a:ext cx="11264900" cy="1163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SavePartial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of]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clxn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hxfF;Ddsf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;'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ToxfF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Ddsf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8f6f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Partially Save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3/kl/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Variable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x? g]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kfnL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c+u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|]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efiffdf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{g ug{ of]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ug{ ;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87724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120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1DF478-6FC8-4E49-BEC8-D7674AE8D185}"/>
              </a:ext>
            </a:extLst>
          </p:cNvPr>
          <p:cNvSpPr txBox="1"/>
          <p:nvPr/>
        </p:nvSpPr>
        <p:spPr>
          <a:xfrm>
            <a:off x="652780" y="2165244"/>
            <a:ext cx="11102340" cy="1496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Goto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Last </a:t>
            </a:r>
            <a:r>
              <a:rPr lang="en-US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Hhld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of]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u/]kl5 3/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{g el/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To;sf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clGtd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nx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dxn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-)! 3/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qm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=;+=_ 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cl3Nnf]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lbg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;'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rLs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u/L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partial save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u/]sf]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Tolx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b]lv c? 3/ 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yKb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kg]{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of]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pkof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F0DB33-BC35-4AA0-A9F8-9F7D9F423F54}"/>
              </a:ext>
            </a:extLst>
          </p:cNvPr>
          <p:cNvSpPr txBox="1"/>
          <p:nvPr/>
        </p:nvSpPr>
        <p:spPr>
          <a:xfrm>
            <a:off x="652780" y="3775193"/>
            <a:ext cx="11102340" cy="1562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Show Last 10 Rows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of]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clxn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cursor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nx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-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Row)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b]lv </a:t>
            </a:r>
            <a:r>
              <a:rPr lang="en-US" sz="2000" b="1" dirty="0" err="1">
                <a:solidFill>
                  <a:srgbClr val="FF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dflysf</a:t>
            </a:r>
            <a:r>
              <a:rPr lang="en-US" sz="2000" b="1" dirty="0">
                <a:solidFill>
                  <a:srgbClr val="FF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!) </a:t>
            </a:r>
            <a:r>
              <a:rPr lang="en-US" sz="2000" b="1" dirty="0" err="1">
                <a:solidFill>
                  <a:srgbClr val="FF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nx</a:t>
            </a:r>
            <a:r>
              <a:rPr lang="en-US" sz="2000" b="1" dirty="0">
                <a:solidFill>
                  <a:srgbClr val="FF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000" b="1" dirty="0" err="1">
                <a:solidFill>
                  <a:srgbClr val="FF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x?s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)! 3/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qm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=;+=, )@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tnf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;+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 )# 3/sf]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]u, )$ 3/df a:g] 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;+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)% of] 3/df a:g] 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qmd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;+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)^ hgu0fgf 3/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qm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;+=, )&amp; hgu0fgf 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qm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;+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 )* 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d"nLsf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b]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vfpg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o;n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cl3Nnf]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lbg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5f8]sf] 3/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cuf8L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;"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;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/x]5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]/ x]g{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nfUg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 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68F9F8-FE09-49A6-BB6E-EF9589AB82E0}"/>
              </a:ext>
            </a:extLst>
          </p:cNvPr>
          <p:cNvSpPr txBox="1"/>
          <p:nvPr/>
        </p:nvSpPr>
        <p:spPr>
          <a:xfrm>
            <a:off x="652780" y="664143"/>
            <a:ext cx="11102340" cy="1447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Goto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…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just"/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of]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u/]kl5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gDa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]/ ;f]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ToxfF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xfdLn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hlt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gDa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lbof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Tolt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gDa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{g -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nx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/_ 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dxn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-)! 3/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qm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=;+=_ 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;'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ug{' 5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of]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pkof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{g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gDa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kQf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nufpg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View LISTING Report  Button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k'/f 3/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b]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5, ToxfFaf6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{g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gDa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Sg'x'g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01127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121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08A97D-842A-442B-AB7C-7277F77480C4}"/>
              </a:ext>
            </a:extLst>
          </p:cNvPr>
          <p:cNvSpPr txBox="1"/>
          <p:nvPr/>
        </p:nvSpPr>
        <p:spPr>
          <a:xfrm>
            <a:off x="731491" y="3845560"/>
            <a:ext cx="10970260" cy="1163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View LISTING Report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o; 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clxn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];Dd e/]sf ;Dk"0f{ ;"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fdnfO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HTML format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b]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vfpg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of] 3/kl/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yk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Pp6f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dxndf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k|To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{g -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nx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/_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gDa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;d]t 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fVg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h'g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gDa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Goto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…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Button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u/L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cfk'mnfO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rflxPsf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nx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8FE083-A0A8-4DC1-9D75-1C60B7E99D0D}"/>
              </a:ext>
            </a:extLst>
          </p:cNvPr>
          <p:cNvSpPr txBox="1"/>
          <p:nvPr/>
        </p:nvSpPr>
        <p:spPr>
          <a:xfrm>
            <a:off x="731491" y="845216"/>
            <a:ext cx="11102340" cy="25837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Show REVISIT HHLD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3/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eb}{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hfFbf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3/df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3/kl/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e]6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kl5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cfpFbf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e]6 x'G5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To:tf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3/kl/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;"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dxn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)! b]lv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dxn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)&amp; ;Dd eb}{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hfg'kg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]{5 .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dxn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)* df 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d"nLsf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n]Vg' kg]{ 7fpFdf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xfnnfO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REVISIT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n]Vg' kg]{5 . of] n]lv;]kl5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dxn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)*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k5f8Lsf]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dxn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;f]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5}g .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 3/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;"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ug{sf]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dxn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)! 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o;/L u0fgf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hfFbf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]l6P/ 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REVISIT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n]v]sf] 3/kl/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e]l6g ;Sg] a]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uP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k'/f ug{'kg]{5 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o; 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 Pp6f u0fgf If]q e/L o:tf 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REVISIT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n]v]sf]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b]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vfpg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o;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h'g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3/ kl/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/df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u/\of]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Tolx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nfO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gsf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REVISIT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n]v]sf] 3/kl/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/df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k'Ug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023417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122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F3A525-5143-455D-8465-3CD4CDC29FFD}"/>
              </a:ext>
            </a:extLst>
          </p:cNvPr>
          <p:cNvSpPr txBox="1"/>
          <p:nvPr/>
        </p:nvSpPr>
        <p:spPr>
          <a:xfrm>
            <a:off x="673100" y="664143"/>
            <a:ext cx="102387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hgu0fgf 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k|ZgfjnLdf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k|j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u/]kl5sf]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User's Button 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x? / 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ltgsf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98BFCB-9A03-4788-A486-F7EE29981DD6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88"/>
          <a:stretch/>
        </p:blipFill>
        <p:spPr bwMode="auto">
          <a:xfrm>
            <a:off x="696595" y="1129246"/>
            <a:ext cx="8792845" cy="56011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72E8512-2D73-4125-A1DC-6936E40BBDCC}"/>
              </a:ext>
            </a:extLst>
          </p:cNvPr>
          <p:cNvSpPr txBox="1"/>
          <p:nvPr/>
        </p:nvSpPr>
        <p:spPr>
          <a:xfrm>
            <a:off x="669703" y="1716516"/>
            <a:ext cx="11386820" cy="837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English Language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of]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Variable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x? g]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kfnL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c+u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|]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efiffdf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{g ug{ of]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ug{ ;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4FEAFC-E5AE-41D6-AF3E-20A7C5C7348D}"/>
              </a:ext>
            </a:extLst>
          </p:cNvPr>
          <p:cNvSpPr txBox="1"/>
          <p:nvPr/>
        </p:nvSpPr>
        <p:spPr>
          <a:xfrm>
            <a:off x="673100" y="2655327"/>
            <a:ext cx="10852594" cy="834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Calculator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of]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6\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ofjn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SofNs'n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v'Ng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9F13FA-34B0-4AA7-A3DA-B28CA8C2A8FA}"/>
              </a:ext>
            </a:extLst>
          </p:cNvPr>
          <p:cNvSpPr txBox="1"/>
          <p:nvPr/>
        </p:nvSpPr>
        <p:spPr>
          <a:xfrm>
            <a:off x="669703" y="3524993"/>
            <a:ext cx="11021060" cy="268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Goto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…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just"/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of]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;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DalGwt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Section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dWo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h'g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Section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5fGof] To;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Section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lkmN8df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Pointer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Individual information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5fg]sf] v08df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]df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5fGgsf]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JolQmx?sf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list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h'g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5fGof]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Tolx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DalGwt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section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lkmN8df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h:t}M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Migration Section 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u/]/ kl/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t];|f]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u/]sf] v08df t];|f]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Migration Section 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h'g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2000" dirty="0"/>
              <a:t>Entry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/>
              <a:t>Modify Mode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5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Tolx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nfu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5695046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123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970B27-ADEC-42D9-8DA1-4CE72E7681A8}"/>
              </a:ext>
            </a:extLst>
          </p:cNvPr>
          <p:cNvSpPr txBox="1"/>
          <p:nvPr/>
        </p:nvSpPr>
        <p:spPr>
          <a:xfrm>
            <a:off x="591820" y="664143"/>
            <a:ext cx="11214100" cy="3728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Show HHLD Member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e/]sf kl/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 ;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b:ox?sf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kl/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d"nL;Fusf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DaGwdf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lnË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pd]/ b]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of] nut ;+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hfFbf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JolQmut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el/;s]kl5 ToxfFaf6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aflx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lg:sbf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JolQmut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/0fdf el/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dlxnf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k'?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ifsf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;+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Vof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Count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ug]{ 5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h'g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rofTds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/0fdf e/]sf]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hDdf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k'?if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hDdf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dlxnf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;+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Vof;Fu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gldn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]sf] v08df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Error Message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cuf8L a9\g] 5}g . Tolt a]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b:osf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lnË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s] el/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x]/]/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lgSof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}{n ug{ d4t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To:t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Family composition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h:t}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&gt;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Ldfg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cfof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,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&gt;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LdtL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cfof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],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cfof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],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a'jf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cfof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cflb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Count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ug]{5 .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Pp6f kl/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/df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gftf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kg]{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;+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Vof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c:jfefljs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Error message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a]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d'nLsf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s] s]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gftf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k5{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elg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flvPsf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x]g{sf]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nfUg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CA2E4A-EA4F-4EEA-A6F5-0ECC818F47B0}"/>
              </a:ext>
            </a:extLst>
          </p:cNvPr>
          <p:cNvSpPr txBox="1"/>
          <p:nvPr/>
        </p:nvSpPr>
        <p:spPr>
          <a:xfrm>
            <a:off x="657860" y="4828659"/>
            <a:ext cx="11082020" cy="832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Household Report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Pp6f 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e/]sf ;Dk"0f{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x]g{sf]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of]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kb{5 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947099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5C84DF-FA10-4CAD-BF7B-74916A55F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124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5C6AB0-6BC8-447C-81DF-023D33FA389F}"/>
              </a:ext>
            </a:extLst>
          </p:cNvPr>
          <p:cNvSpPr txBox="1"/>
          <p:nvPr/>
        </p:nvSpPr>
        <p:spPr>
          <a:xfrm>
            <a:off x="629920" y="905182"/>
            <a:ext cx="10718800" cy="3907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How to Update Application: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Run 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CSEntry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ROLE:  Supervisor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ACTION: Synchronization</a:t>
            </a:r>
          </a:p>
          <a:p>
            <a:pPr marL="6858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4.  Sync with Central Server -  Update Application from Central Server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MODULE :  Household Listing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And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MODULE : Census Main Questionnaire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EXIT from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CSEntry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6.	Run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CSEntry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again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FE0F20B-96D8-417A-9480-B3B30DC63845}"/>
              </a:ext>
            </a:extLst>
          </p:cNvPr>
          <p:cNvCxnSpPr/>
          <p:nvPr/>
        </p:nvCxnSpPr>
        <p:spPr>
          <a:xfrm>
            <a:off x="0" y="69943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918753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5C84DF-FA10-4CAD-BF7B-74916A55F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125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FACB0B-39CB-4935-A7D1-25F338093EC8}"/>
              </a:ext>
            </a:extLst>
          </p:cNvPr>
          <p:cNvSpPr txBox="1"/>
          <p:nvPr/>
        </p:nvSpPr>
        <p:spPr>
          <a:xfrm>
            <a:off x="619760" y="924756"/>
            <a:ext cx="10942320" cy="441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SEND DATA IN CENTRAL SERVER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ENSURE YOU ARE IN MENU SYSTEM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ENSURE WIFI CONNECTION IS OK</a:t>
            </a:r>
          </a:p>
          <a:p>
            <a:pPr marL="457200" marR="0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ROLE: SUPERVISOR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ACTION : SYNCHRONIZATION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2. SEND (UPLOAD) DATA IN CENTRAL SERVER</a:t>
            </a:r>
          </a:p>
          <a:p>
            <a:pPr marL="457200" marR="0" indent="-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5.	MODULE:  2. HOUSEHOLD LISTING      </a:t>
            </a:r>
            <a:r>
              <a:rPr lang="en-US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OR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    3. CENSUS MAIN QUESTIONNAIRE</a:t>
            </a:r>
          </a:p>
          <a:p>
            <a:pPr marL="457200" marR="0" indent="-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6.   SELECT GEOGRAPHIC IDENTIFICATION (PROVINCE, DISTRICT, GAUNPALIKA/NAGARPALIKA, WARD,  EA, (BLOCK NAME if Census Main Questionnaire select)</a:t>
            </a:r>
          </a:p>
          <a:p>
            <a:pPr marL="457200" marR="0" indent="-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7.  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Iscorrect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? : Yes</a:t>
            </a:r>
          </a:p>
          <a:p>
            <a:pPr marL="457200" marR="0" indent="-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8.   Are you sure to proceed ? : Yes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515214E-2FCA-4964-BC1E-2AEC8F2FAB5F}"/>
              </a:ext>
            </a:extLst>
          </p:cNvPr>
          <p:cNvCxnSpPr/>
          <p:nvPr/>
        </p:nvCxnSpPr>
        <p:spPr>
          <a:xfrm>
            <a:off x="0" y="69943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775237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5C84DF-FA10-4CAD-BF7B-74916A55F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126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605077-947A-44CB-867A-E51664F9E0D2}"/>
              </a:ext>
            </a:extLst>
          </p:cNvPr>
          <p:cNvSpPr txBox="1"/>
          <p:nvPr/>
        </p:nvSpPr>
        <p:spPr>
          <a:xfrm>
            <a:off x="670560" y="852937"/>
            <a:ext cx="10424160" cy="2523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Prepare Household Listing Form for Enumerator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ROLE : Supervisor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ACTION: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Dataentry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MODULE : Household Listing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SELECT GEOGRAPHIC IDENTIFICATION (PROVINCE, DISTRICT, GAPA/NAPA, WARD, EA)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  ON   </a:t>
            </a:r>
            <a:r>
              <a:rPr lang="en-US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LISTING IN EXCEL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ON USER’S BUTTON</a:t>
            </a: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(If there are Microsoft office in your tablet, listing file will open in excel)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7B62BA5-2937-4CE5-B5D3-45FE3FD5902F}"/>
              </a:ext>
            </a:extLst>
          </p:cNvPr>
          <p:cNvCxnSpPr/>
          <p:nvPr/>
        </p:nvCxnSpPr>
        <p:spPr>
          <a:xfrm>
            <a:off x="0" y="69943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961992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5C84DF-FA10-4CAD-BF7B-74916A55F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127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10A6B2-A1E6-4CC5-BC07-6993DD2772A5}"/>
              </a:ext>
            </a:extLst>
          </p:cNvPr>
          <p:cNvSpPr txBox="1"/>
          <p:nvPr/>
        </p:nvSpPr>
        <p:spPr>
          <a:xfrm>
            <a:off x="690880" y="810397"/>
            <a:ext cx="10810240" cy="3310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SEND  LISTING IN EXCEL IN  FTP SERVER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ENSURE WIFI CONNECTION IS OK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ROLE : Supervisor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ACTION: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Dataentry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MODULE : Household Listing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SELECT GEOGRAPHIC IDENTIFICATION (PROVINCE, DISTRICT, GAPA/NAPA, WARD, EA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 ON </a:t>
            </a:r>
            <a:r>
              <a:rPr lang="en-US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SEND/RECEIVE  LISTING IN EXCEL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ON USER’S BUTTON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SEND EXCEL FILE OF HOUSEHOLD LISTING IN CENTRAL SERVER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DOWNLOAD EXCEL FILE OF HOUSEHOLD LISTING FROM CENTRAL SERVER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29A418-5530-451A-84A8-D266C9AFD4D4}"/>
              </a:ext>
            </a:extLst>
          </p:cNvPr>
          <p:cNvCxnSpPr/>
          <p:nvPr/>
        </p:nvCxnSpPr>
        <p:spPr>
          <a:xfrm>
            <a:off x="0" y="69943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819319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5C84DF-FA10-4CAD-BF7B-74916A55F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128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A864A7-9FA3-4DED-A0C5-AFDBBFB008D8}"/>
              </a:ext>
            </a:extLst>
          </p:cNvPr>
          <p:cNvSpPr txBox="1"/>
          <p:nvPr/>
        </p:nvSpPr>
        <p:spPr>
          <a:xfrm>
            <a:off x="487680" y="915957"/>
            <a:ext cx="10779760" cy="29783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Count Number of Household, Total Population, Male and Female for CONTROL FORM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Ensure you are in MENU SYSTEM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ROLE: ENUMERATOR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ACTION: DATA ENTRY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MODULE: CENSUS MAIN QUESTIONNAIRE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ENTER GEOGRAPHICAL IDENTIFICATION (PROVINCE, DISTRICT, GAPA/NAPA, WARD, EA, BLOCK)</a:t>
            </a:r>
          </a:p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 ON  </a:t>
            </a:r>
            <a:r>
              <a:rPr lang="en-US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COUNT HHLD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FROM USER’S BUTTON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70A89B2-149C-4678-BD53-0840D483380D}"/>
              </a:ext>
            </a:extLst>
          </p:cNvPr>
          <p:cNvCxnSpPr/>
          <p:nvPr/>
        </p:nvCxnSpPr>
        <p:spPr>
          <a:xfrm>
            <a:off x="0" y="69943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9112805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43610" y="2347019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129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77693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7535</TotalTime>
  <Words>26959</Words>
  <Application>Microsoft Office PowerPoint</Application>
  <PresentationFormat>Widescreen</PresentationFormat>
  <Paragraphs>1399</Paragraphs>
  <Slides>129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129</vt:i4>
      </vt:variant>
    </vt:vector>
  </HeadingPairs>
  <TitlesOfParts>
    <vt:vector size="144" baseType="lpstr">
      <vt:lpstr>Arial</vt:lpstr>
      <vt:lpstr>Arial Narrow</vt:lpstr>
      <vt:lpstr>Calibri</vt:lpstr>
      <vt:lpstr>Calibri Light</vt:lpstr>
      <vt:lpstr>Consolas</vt:lpstr>
      <vt:lpstr>Courier New</vt:lpstr>
      <vt:lpstr>Fontasy Himali</vt:lpstr>
      <vt:lpstr>Ganesh</vt:lpstr>
      <vt:lpstr>Himchuli</vt:lpstr>
      <vt:lpstr>Kokila</vt:lpstr>
      <vt:lpstr>Preeti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hp</cp:lastModifiedBy>
  <cp:revision>680</cp:revision>
  <cp:lastPrinted>2021-04-20T10:58:57Z</cp:lastPrinted>
  <dcterms:created xsi:type="dcterms:W3CDTF">2020-10-11T07:30:23Z</dcterms:created>
  <dcterms:modified xsi:type="dcterms:W3CDTF">2021-04-30T03:10:56Z</dcterms:modified>
</cp:coreProperties>
</file>