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97" r:id="rId3"/>
    <p:sldId id="328" r:id="rId4"/>
    <p:sldId id="329" r:id="rId5"/>
    <p:sldId id="330" r:id="rId6"/>
    <p:sldId id="331" r:id="rId7"/>
    <p:sldId id="332" r:id="rId8"/>
    <p:sldId id="333" r:id="rId9"/>
    <p:sldId id="325" r:id="rId10"/>
    <p:sldId id="323" r:id="rId11"/>
    <p:sldId id="307" r:id="rId12"/>
    <p:sldId id="337" r:id="rId13"/>
    <p:sldId id="334" r:id="rId14"/>
    <p:sldId id="313" r:id="rId15"/>
    <p:sldId id="314" r:id="rId16"/>
    <p:sldId id="315" r:id="rId17"/>
    <p:sldId id="317" r:id="rId18"/>
    <p:sldId id="320" r:id="rId19"/>
    <p:sldId id="321" r:id="rId20"/>
    <p:sldId id="298" r:id="rId21"/>
    <p:sldId id="479" r:id="rId22"/>
    <p:sldId id="480" r:id="rId23"/>
    <p:sldId id="481" r:id="rId24"/>
    <p:sldId id="306" r:id="rId25"/>
    <p:sldId id="482" r:id="rId26"/>
    <p:sldId id="308" r:id="rId27"/>
    <p:sldId id="319" r:id="rId28"/>
    <p:sldId id="484" r:id="rId29"/>
    <p:sldId id="485" r:id="rId30"/>
    <p:sldId id="309" r:id="rId31"/>
    <p:sldId id="311" r:id="rId32"/>
    <p:sldId id="486" r:id="rId33"/>
    <p:sldId id="487" r:id="rId34"/>
    <p:sldId id="316" r:id="rId35"/>
    <p:sldId id="483" r:id="rId36"/>
    <p:sldId id="488" r:id="rId37"/>
    <p:sldId id="338" r:id="rId38"/>
    <p:sldId id="272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83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729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  <a:endParaRPr lang="en-US" sz="1400" b="0" dirty="0">
              <a:solidFill>
                <a:srgbClr val="FF0000"/>
              </a:solidFill>
              <a:cs typeface="Kalimati" panose="00000400000000000000" pitchFamily="2"/>
            </a:endParaRP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  <a:endParaRPr lang="ne-NP" sz="1400" b="0" dirty="0">
              <a:solidFill>
                <a:srgbClr val="FF0000"/>
              </a:solidFill>
              <a:cs typeface="Kalimati" panose="00000400000000000000" pitchFamily="2"/>
            </a:endParaRP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3FB41CF-D2FF-4F95-AC7A-6262C85E60BD}"/>
              </a:ext>
            </a:extLst>
          </p:cNvPr>
          <p:cNvCxnSpPr/>
          <p:nvPr userDrawn="1"/>
        </p:nvCxnSpPr>
        <p:spPr>
          <a:xfrm>
            <a:off x="0" y="618762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result for logo of nepal government">
            <a:extLst>
              <a:ext uri="{FF2B5EF4-FFF2-40B4-BE49-F238E27FC236}">
                <a16:creationId xmlns:a16="http://schemas.microsoft.com/office/drawing/2014/main" id="{F2B3C2EC-A81D-44E1-80BE-41D3E26FA4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6" y="7501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158486"/>
            <a:ext cx="8027793" cy="199896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कक्षागत अभ्यास १ र २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मुख्य प्रश्नावली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235" y="4158486"/>
            <a:ext cx="3187033" cy="2124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7ED5755-80EB-4C9D-8746-698DE6444C0D}"/>
              </a:ext>
            </a:extLst>
          </p:cNvPr>
          <p:cNvSpPr txBox="1">
            <a:spLocks/>
          </p:cNvSpPr>
          <p:nvPr/>
        </p:nvSpPr>
        <p:spPr>
          <a:xfrm>
            <a:off x="0" y="840924"/>
            <a:ext cx="12192000" cy="201551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सुपरिवेक्षक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वैशाख २१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6915" y="871377"/>
            <a:ext cx="11189859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 </a:t>
            </a:r>
            <a:r>
              <a:rPr lang="ne-NP" sz="2400" dirty="0">
                <a:cs typeface="Kalimati" pitchFamily="2"/>
              </a:rPr>
              <a:t>उद्देश्यः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सहभागीहरूले तालिममा सिकेका कुरा सही तरिकाले प्रश्नावलीमा भर्न सक्ने बनाउने ।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</a:t>
            </a:r>
            <a:r>
              <a:rPr lang="ne-NP" sz="2400" dirty="0">
                <a:cs typeface="Kalimati" pitchFamily="2"/>
              </a:rPr>
              <a:t>विधिः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अभ्यासको लागि उपलब्ध गराईएको काल्पनिक परिवारको उदाहरण पढेर नमूना मूख्य प्रश्नावलीमा विवरण सहि रुपमा भराउने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सहभागिहरूले आफूले भरेको विवरण प्रशिक्षकले सोधेबमोजिम बताउने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सहभागीहरुले कक्षा अभ्यासका क्रममा अनुभव गरेका समस्याहरुका वारेमा छलफल गर्ने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अन्त्यमा प्रशिक्षकले भरेको फाराम देखाएर सहि उत्तर बताउने</a:t>
            </a:r>
            <a:r>
              <a:rPr lang="en-US" sz="2400" dirty="0">
                <a:cs typeface="Kalimati" pitchFamily="2"/>
              </a:rPr>
              <a:t> </a:t>
            </a:r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73A7DF87-AEBE-496E-9118-D0FBAFE90977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40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64" y="748145"/>
            <a:ext cx="10651836" cy="5608205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226BC80A-A78B-4967-9665-4F15B97DF6E5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294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28" y="729672"/>
            <a:ext cx="10815782" cy="5717309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5456348B-3A9D-49BE-8CAF-96B53002D6F4}"/>
              </a:ext>
            </a:extLst>
          </p:cNvPr>
          <p:cNvSpPr txBox="1">
            <a:spLocks/>
          </p:cNvSpPr>
          <p:nvPr/>
        </p:nvSpPr>
        <p:spPr>
          <a:xfrm>
            <a:off x="11811883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277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65" y="1099127"/>
            <a:ext cx="10668000" cy="5052291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74287627-B094-4AD5-9DB3-DD0C8C12C593}"/>
              </a:ext>
            </a:extLst>
          </p:cNvPr>
          <p:cNvSpPr txBox="1">
            <a:spLocks/>
          </p:cNvSpPr>
          <p:nvPr/>
        </p:nvSpPr>
        <p:spPr>
          <a:xfrm>
            <a:off x="11811883" y="6452042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768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73" y="748144"/>
            <a:ext cx="10624127" cy="5638367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40EB1BC6-A9D5-4D10-AB51-B525DF9BF440}"/>
              </a:ext>
            </a:extLst>
          </p:cNvPr>
          <p:cNvSpPr txBox="1">
            <a:spLocks/>
          </p:cNvSpPr>
          <p:nvPr/>
        </p:nvSpPr>
        <p:spPr>
          <a:xfrm>
            <a:off x="11811883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51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64" y="1171575"/>
            <a:ext cx="10723418" cy="4905952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FA143526-B3CF-4248-B998-6A5009413032}"/>
              </a:ext>
            </a:extLst>
          </p:cNvPr>
          <p:cNvSpPr txBox="1">
            <a:spLocks/>
          </p:cNvSpPr>
          <p:nvPr/>
        </p:nvSpPr>
        <p:spPr>
          <a:xfrm>
            <a:off x="11811883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607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87" y="818352"/>
            <a:ext cx="10491205" cy="5806353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996B20F8-F270-4155-8E9E-486528C7940A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923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909712" y="691515"/>
            <a:ext cx="29145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परिचयात्मक खण्ड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407328"/>
            <a:ext cx="10935856" cy="21621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8" y="4043924"/>
            <a:ext cx="10935857" cy="2286000"/>
          </a:xfrm>
          <a:prstGeom prst="rect">
            <a:avLst/>
          </a:prstGeom>
        </p:spPr>
      </p:pic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2FF526E3-1769-4622-97DC-A07DBE2401C1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676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27" y="3778322"/>
            <a:ext cx="11702473" cy="2362200"/>
          </a:xfrm>
          <a:prstGeom prst="rect">
            <a:avLst/>
          </a:prstGeom>
        </p:spPr>
      </p:pic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02FFA670-8A36-40C3-BAD9-27335DDE5E43}"/>
              </a:ext>
            </a:extLst>
          </p:cNvPr>
          <p:cNvSpPr txBox="1">
            <a:spLocks/>
          </p:cNvSpPr>
          <p:nvPr/>
        </p:nvSpPr>
        <p:spPr>
          <a:xfrm>
            <a:off x="11638722" y="6549887"/>
            <a:ext cx="566529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12250" y="695025"/>
            <a:ext cx="52293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पारिवारिक खण्डः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 महल १ देखि महल ९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63" y="982840"/>
            <a:ext cx="114808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319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58836" y="778304"/>
            <a:ext cx="6927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पारिवारिक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१० देखि महल १३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6" y="3867727"/>
            <a:ext cx="11305310" cy="170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133" y="1811555"/>
            <a:ext cx="11469523" cy="1752600"/>
          </a:xfrm>
          <a:prstGeom prst="rect">
            <a:avLst/>
          </a:prstGeom>
        </p:spPr>
      </p:pic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E59F6F68-6109-45D3-A87E-19920B3902D1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695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60125" y="727227"/>
            <a:ext cx="5674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पारिवारिक खण्डः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महल १४ देखि महल १५ </a:t>
            </a:r>
            <a:endParaRPr lang="en-US" sz="24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4C226689-9715-456B-AFB1-276915F59FDB}"/>
              </a:ext>
            </a:extLst>
          </p:cNvPr>
          <p:cNvSpPr txBox="1">
            <a:spLocks/>
          </p:cNvSpPr>
          <p:nvPr/>
        </p:nvSpPr>
        <p:spPr>
          <a:xfrm>
            <a:off x="11549270" y="6520070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8" y="1188892"/>
            <a:ext cx="11305309" cy="533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9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6" y="1646304"/>
            <a:ext cx="11725275" cy="37433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65413" y="739673"/>
            <a:ext cx="6861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पारिवारिक खण्डः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अनुपस्थित विवरण महल १६ र १७ </a:t>
            </a:r>
            <a:endParaRPr lang="en-US" sz="24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57196C87-9021-4CCC-8C80-B08588994D3A}"/>
              </a:ext>
            </a:extLst>
          </p:cNvPr>
          <p:cNvSpPr txBox="1">
            <a:spLocks/>
          </p:cNvSpPr>
          <p:nvPr/>
        </p:nvSpPr>
        <p:spPr>
          <a:xfrm>
            <a:off x="11539331" y="6520070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581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52170" y="756071"/>
            <a:ext cx="5044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 देखि ८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5472855A-2DC9-49CB-B98E-76291B1A3E0F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854" y="1279291"/>
            <a:ext cx="10400146" cy="540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30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80743" y="728984"/>
            <a:ext cx="84305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जनसाख्यिक विवरण महल ९ देखि १४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418" y="1520182"/>
            <a:ext cx="10547927" cy="5174095"/>
          </a:xfrm>
          <a:prstGeom prst="rect">
            <a:avLst/>
          </a:prstGeom>
        </p:spPr>
      </p:pic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14CE6986-DC0E-4DC6-B81D-1559F5F5F3FE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144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02758" y="751809"/>
            <a:ext cx="79864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शैक्षिक विवरण महल १५ देखि १८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B7E682E0-6234-47AE-876A-B4192C8947F3}"/>
              </a:ext>
            </a:extLst>
          </p:cNvPr>
          <p:cNvSpPr txBox="1">
            <a:spLocks/>
          </p:cNvSpPr>
          <p:nvPr/>
        </p:nvSpPr>
        <p:spPr>
          <a:xfrm>
            <a:off x="11539331" y="6520070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345" y="1366982"/>
            <a:ext cx="9882909" cy="50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67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37819" y="786953"/>
            <a:ext cx="99854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वसाई सराई सम्बन्धी विवरण महल १९ देखि २५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C075B7FB-7337-4681-9014-62C6135BFD83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18" y="1493228"/>
            <a:ext cx="10430545" cy="519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18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56154" y="79143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प्रजनन् तथा अपाङ्गता सम्बन्धी विवरण महल २६ देखि ३१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FF070521-9672-4EDA-BB7F-E2E0263184B8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73" y="1745539"/>
            <a:ext cx="10298545" cy="487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726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56154" y="689048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आर्थिक क्रियाकलाप सम्बन्धी विवरण महल ३२ देखि ३८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E7890A29-0E78-474F-838E-9CDFBD8B09B4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27" y="1524000"/>
            <a:ext cx="10612581" cy="501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954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>
            <a:extLst>
              <a:ext uri="{FF2B5EF4-FFF2-40B4-BE49-F238E27FC236}">
                <a16:creationId xmlns:a16="http://schemas.microsoft.com/office/drawing/2014/main" id="{DCB21E5D-0719-4197-8FAC-629753C9F2F7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37420"/>
            <a:ext cx="11405419" cy="556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228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2" y="644141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21</a:t>
            </a:fld>
            <a:endParaRPr lang="en-US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52" y="551068"/>
            <a:ext cx="10618838" cy="588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57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39941" y="6441412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22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688258"/>
            <a:ext cx="1064895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8806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2" y="642014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23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12" y="796414"/>
            <a:ext cx="10239375" cy="540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43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791725" y="648618"/>
            <a:ext cx="29145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परिचयात्मक खण्ड </a:t>
            </a:r>
            <a:endParaRPr lang="en-US" sz="2800" dirty="0"/>
          </a:p>
        </p:txBody>
      </p:sp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A4B00438-CF1D-4501-B38E-6CF10C43CA9C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942" y="1362383"/>
            <a:ext cx="10844981" cy="23050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39" y="4070708"/>
            <a:ext cx="10815484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050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03965" y="786269"/>
            <a:ext cx="60660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पारिवारिक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 देखि महल ९ </a:t>
            </a:r>
            <a:endParaRPr lang="en-US" sz="2800" dirty="0"/>
          </a:p>
        </p:txBody>
      </p:sp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6A6FCCBA-820E-44DE-A9F5-42CEFA89F4DA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57" y="1309489"/>
            <a:ext cx="10874479" cy="26003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8" y="4047260"/>
            <a:ext cx="11068362" cy="242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3629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86918" y="776437"/>
            <a:ext cx="65886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पारिवारिक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१० देखि महल १३ </a:t>
            </a:r>
            <a:endParaRPr lang="en-US" sz="2800" dirty="0"/>
          </a:p>
        </p:txBody>
      </p:sp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DC82C1C1-610A-4402-80AD-F4DB171A8C5F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11" y="1527746"/>
            <a:ext cx="11788879" cy="20764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11" y="3755923"/>
            <a:ext cx="11788879" cy="253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545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00109" y="973082"/>
            <a:ext cx="84737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पारिवारिक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मृत्यु सम्वन्धी विवरण महल १४ र १५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74E5A86A-7397-4CAD-8F47-9654A5183344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3213"/>
            <a:ext cx="11857703" cy="471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8175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18678" y="6452046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2729" y="845263"/>
            <a:ext cx="6861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पारिवारिक खण्डः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अनुपस्थित विवरण महल १६ र १७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66" y="1452562"/>
            <a:ext cx="11464412" cy="490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771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89825" y="687947"/>
            <a:ext cx="5044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 देखि ८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B6E47662-75AA-40F5-B01D-585D8DAB8342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625" y="1211167"/>
            <a:ext cx="10294705" cy="516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237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46815" y="636938"/>
            <a:ext cx="83936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जनसाख्यिक विवरण महल ९ देखि १४ </a:t>
            </a:r>
            <a:endParaRPr lang="en-US" sz="2800" dirty="0"/>
          </a:p>
        </p:txBody>
      </p:sp>
      <p:sp>
        <p:nvSpPr>
          <p:cNvPr id="7" name="Slide Number Placeholder 19">
            <a:extLst>
              <a:ext uri="{FF2B5EF4-FFF2-40B4-BE49-F238E27FC236}">
                <a16:creationId xmlns:a16="http://schemas.microsoft.com/office/drawing/2014/main" id="{6BEC6911-0A59-485A-9E93-470F359E1CAE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2" y="1160158"/>
            <a:ext cx="11029950" cy="544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8175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20746" y="746835"/>
            <a:ext cx="79864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शैक्षिक विवरण महल १५ देखि १८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6A2D111D-E55D-459D-9B7D-C6FFA1C07764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342" y="1270055"/>
            <a:ext cx="9714271" cy="520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984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24980" y="762783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वसाई सराई सम्बन्धी विवरण महल १९ देखि २५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38B73865-D4D6-466C-8798-F4C4C00491E1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97" y="1499191"/>
            <a:ext cx="11597325" cy="497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383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77496" y="726429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प्रजनन् तथा अपाङ्गता सम्बन्धी विवरण महल २६ देखि ३१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C13776D5-D9AD-439E-965B-2CE08652B6B9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32" y="1680536"/>
            <a:ext cx="10451691" cy="498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296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03638" y="647771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आर्थिक क्रियाकलाप सम्बन्धी विवरण महल ३२ देखि ३८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EC51710A-A27D-458C-AEC0-F195D3A75B0F}"/>
              </a:ext>
            </a:extLst>
          </p:cNvPr>
          <p:cNvSpPr txBox="1">
            <a:spLocks/>
          </p:cNvSpPr>
          <p:nvPr/>
        </p:nvSpPr>
        <p:spPr>
          <a:xfrm>
            <a:off x="11600121" y="6471920"/>
            <a:ext cx="56647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93" y="1601878"/>
            <a:ext cx="11503112" cy="525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555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65513" y="646267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35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83" y="647527"/>
            <a:ext cx="10510687" cy="618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4687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54884" y="6441412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36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79" y="556112"/>
            <a:ext cx="10175358" cy="627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897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32732" y="2674064"/>
            <a:ext cx="26645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3600" dirty="0">
                <a:cs typeface="Kalimati" pitchFamily="2"/>
              </a:rPr>
              <a:t> थप छलफल</a:t>
            </a:r>
            <a:endParaRPr lang="en-US" sz="3600" dirty="0"/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0EDD5421-C699-4E3C-9A29-D69006262B12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37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1371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 अध्ययन गर्नुहोस्।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38F08FB3-72D4-49EB-B09D-FA2CC56020D9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38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2636</TotalTime>
  <Words>294</Words>
  <Application>Microsoft Office PowerPoint</Application>
  <PresentationFormat>Widescreen</PresentationFormat>
  <Paragraphs>78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Calibri</vt:lpstr>
      <vt:lpstr>Calibri Light</vt:lpstr>
      <vt:lpstr>Fontasy Himali</vt:lpstr>
      <vt:lpstr>Ganesh</vt:lpstr>
      <vt:lpstr>Kokila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228</cp:revision>
  <dcterms:created xsi:type="dcterms:W3CDTF">2020-10-11T07:30:23Z</dcterms:created>
  <dcterms:modified xsi:type="dcterms:W3CDTF">2021-04-11T01:16:07Z</dcterms:modified>
</cp:coreProperties>
</file>