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notesMasterIdLst>
    <p:notesMasterId r:id="rId42"/>
  </p:notesMasterIdLst>
  <p:handoutMasterIdLst>
    <p:handoutMasterId r:id="rId43"/>
  </p:handoutMasterIdLst>
  <p:sldIdLst>
    <p:sldId id="382" r:id="rId3"/>
    <p:sldId id="260" r:id="rId4"/>
    <p:sldId id="384" r:id="rId5"/>
    <p:sldId id="263" r:id="rId6"/>
    <p:sldId id="385" r:id="rId7"/>
    <p:sldId id="261" r:id="rId8"/>
    <p:sldId id="262" r:id="rId9"/>
    <p:sldId id="264" r:id="rId10"/>
    <p:sldId id="265" r:id="rId11"/>
    <p:sldId id="268" r:id="rId12"/>
    <p:sldId id="386" r:id="rId13"/>
    <p:sldId id="267" r:id="rId14"/>
    <p:sldId id="269" r:id="rId15"/>
    <p:sldId id="270" r:id="rId16"/>
    <p:sldId id="271" r:id="rId17"/>
    <p:sldId id="550" r:id="rId18"/>
    <p:sldId id="276" r:id="rId19"/>
    <p:sldId id="280" r:id="rId20"/>
    <p:sldId id="551" r:id="rId21"/>
    <p:sldId id="552" r:id="rId22"/>
    <p:sldId id="592" r:id="rId23"/>
    <p:sldId id="557" r:id="rId24"/>
    <p:sldId id="553" r:id="rId25"/>
    <p:sldId id="554" r:id="rId26"/>
    <p:sldId id="555" r:id="rId27"/>
    <p:sldId id="556" r:id="rId28"/>
    <p:sldId id="593" r:id="rId29"/>
    <p:sldId id="594" r:id="rId30"/>
    <p:sldId id="558" r:id="rId31"/>
    <p:sldId id="560" r:id="rId32"/>
    <p:sldId id="559" r:id="rId33"/>
    <p:sldId id="544" r:id="rId34"/>
    <p:sldId id="545" r:id="rId35"/>
    <p:sldId id="546" r:id="rId36"/>
    <p:sldId id="383" r:id="rId37"/>
    <p:sldId id="547" r:id="rId38"/>
    <p:sldId id="591" r:id="rId39"/>
    <p:sldId id="590" r:id="rId40"/>
    <p:sldId id="324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2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68" autoAdjust="0"/>
    <p:restoredTop sz="92750" autoAdjust="0"/>
  </p:normalViewPr>
  <p:slideViewPr>
    <p:cSldViewPr snapToGrid="0">
      <p:cViewPr varScale="1">
        <p:scale>
          <a:sx n="69" d="100"/>
          <a:sy n="69" d="100"/>
        </p:scale>
        <p:origin x="1056" y="54"/>
      </p:cViewPr>
      <p:guideLst>
        <p:guide orient="horz" pos="175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4AC5D8-1D77-4B54-BE12-71F8098F44A0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A0C65838-0A09-4B8F-BB11-C5247652DA4E}">
      <dgm:prSet phldrT="[Text]" custT="1"/>
      <dgm:spPr/>
      <dgm:t>
        <a:bodyPr/>
        <a:lstStyle/>
        <a:p>
          <a:r>
            <a:rPr lang="en-US" sz="2800" dirty="0" err="1">
              <a:latin typeface="Preeti" pitchFamily="2" charset="0"/>
            </a:rPr>
            <a:t>JolQmut</a:t>
          </a:r>
          <a:r>
            <a:rPr lang="en-US" sz="2800" dirty="0">
              <a:latin typeface="Preeti" pitchFamily="2" charset="0"/>
            </a:rPr>
            <a:t> v08sf] </a:t>
          </a:r>
          <a:r>
            <a:rPr lang="en-US" sz="2800" dirty="0" err="1">
              <a:latin typeface="Preeti" pitchFamily="2" charset="0"/>
            </a:rPr>
            <a:t>dxn</a:t>
          </a:r>
          <a:r>
            <a:rPr lang="en-US" sz="2800" dirty="0">
              <a:latin typeface="Preeti" pitchFamily="2" charset="0"/>
            </a:rPr>
            <a:t> % </a:t>
          </a:r>
          <a:endParaRPr lang="en-US" sz="2800" dirty="0"/>
        </a:p>
      </dgm:t>
    </dgm:pt>
    <dgm:pt modelId="{FCBCB6C5-8035-4198-BEC7-6965CEC40FA2}" type="parTrans" cxnId="{EA5A0931-A1CF-4BB9-8C0E-35B96E2E5EFF}">
      <dgm:prSet/>
      <dgm:spPr/>
      <dgm:t>
        <a:bodyPr/>
        <a:lstStyle/>
        <a:p>
          <a:endParaRPr lang="en-US"/>
        </a:p>
      </dgm:t>
    </dgm:pt>
    <dgm:pt modelId="{A163DB4A-39F4-4FC9-A94B-0B4F680F58B1}" type="sibTrans" cxnId="{EA5A0931-A1CF-4BB9-8C0E-35B96E2E5EFF}">
      <dgm:prSet/>
      <dgm:spPr/>
      <dgm:t>
        <a:bodyPr/>
        <a:lstStyle/>
        <a:p>
          <a:endParaRPr lang="en-US"/>
        </a:p>
      </dgm:t>
    </dgm:pt>
    <dgm:pt modelId="{290D7354-1C32-493A-AED5-A53ECFFB4BEB}">
      <dgm:prSet phldrT="[Text]" custT="1"/>
      <dgm:spPr/>
      <dgm:t>
        <a:bodyPr/>
        <a:lstStyle/>
        <a:p>
          <a:r>
            <a:rPr lang="en-US" sz="2800" b="1" dirty="0" err="1">
              <a:solidFill>
                <a:srgbClr val="0070C0"/>
              </a:solidFill>
              <a:latin typeface="Preeti" pitchFamily="2" charset="0"/>
            </a:rPr>
            <a:t>dxn</a:t>
          </a:r>
          <a:r>
            <a:rPr lang="en-US" sz="2800" b="1" dirty="0">
              <a:solidFill>
                <a:srgbClr val="0070C0"/>
              </a:solidFill>
              <a:latin typeface="Preeti" pitchFamily="2" charset="0"/>
            </a:rPr>
            <a:t> % df pd]/ % </a:t>
          </a:r>
          <a:r>
            <a:rPr lang="en-US" sz="2800" b="1" dirty="0" err="1">
              <a:solidFill>
                <a:srgbClr val="0070C0"/>
              </a:solidFill>
              <a:latin typeface="Preeti" pitchFamily="2" charset="0"/>
            </a:rPr>
            <a:t>eGbf</a:t>
          </a:r>
          <a:r>
            <a:rPr lang="en-US" sz="2800" b="1" dirty="0">
              <a:solidFill>
                <a:srgbClr val="0070C0"/>
              </a:solidFill>
              <a:latin typeface="Preeti" pitchFamily="2" charset="0"/>
            </a:rPr>
            <a:t> </a:t>
          </a:r>
          <a:r>
            <a:rPr lang="en-US" sz="2800" b="1" dirty="0" err="1">
              <a:solidFill>
                <a:srgbClr val="0070C0"/>
              </a:solidFill>
              <a:latin typeface="Preeti" pitchFamily="2" charset="0"/>
            </a:rPr>
            <a:t>sd</a:t>
          </a:r>
          <a:r>
            <a:rPr lang="en-US" sz="2800" b="1" dirty="0">
              <a:solidFill>
                <a:srgbClr val="0070C0"/>
              </a:solidFill>
              <a:latin typeface="Preeti" pitchFamily="2" charset="0"/>
            </a:rPr>
            <a:t> </a:t>
          </a:r>
          <a:r>
            <a:rPr lang="en-US" sz="2800" b="1" dirty="0" err="1">
              <a:solidFill>
                <a:srgbClr val="0070C0"/>
              </a:solidFill>
              <a:latin typeface="Preeti" pitchFamily="2" charset="0"/>
            </a:rPr>
            <a:t>ePsf</a:t>
          </a:r>
          <a:r>
            <a:rPr lang="en-US" sz="2800" b="1" dirty="0">
              <a:solidFill>
                <a:srgbClr val="0070C0"/>
              </a:solidFill>
              <a:latin typeface="Preeti" pitchFamily="2" charset="0"/>
            </a:rPr>
            <a:t>]</a:t>
          </a:r>
          <a:r>
            <a:rPr lang="en-US" sz="2800" b="1" dirty="0" err="1">
              <a:solidFill>
                <a:srgbClr val="0070C0"/>
              </a:solidFill>
              <a:latin typeface="Preeti" pitchFamily="2" charset="0"/>
            </a:rPr>
            <a:t>nfO</a:t>
          </a:r>
          <a:r>
            <a:rPr lang="en-US" sz="2800" b="1" dirty="0">
              <a:solidFill>
                <a:srgbClr val="0070C0"/>
              </a:solidFill>
              <a:latin typeface="Preeti" pitchFamily="2" charset="0"/>
            </a:rPr>
            <a:t>{ </a:t>
          </a:r>
          <a:r>
            <a:rPr lang="en-US" sz="2800" b="1" dirty="0" err="1">
              <a:solidFill>
                <a:srgbClr val="0070C0"/>
              </a:solidFill>
              <a:latin typeface="Preeti" pitchFamily="2" charset="0"/>
            </a:rPr>
            <a:t>dfq</a:t>
          </a:r>
          <a:r>
            <a:rPr lang="en-US" sz="2800" b="1" dirty="0">
              <a:solidFill>
                <a:srgbClr val="0070C0"/>
              </a:solidFill>
              <a:latin typeface="Preeti" pitchFamily="2" charset="0"/>
            </a:rPr>
            <a:t> </a:t>
          </a:r>
          <a:r>
            <a:rPr lang="en-US" sz="2800" b="1" dirty="0" err="1">
              <a:solidFill>
                <a:srgbClr val="0070C0"/>
              </a:solidFill>
              <a:latin typeface="Preeti" pitchFamily="2" charset="0"/>
            </a:rPr>
            <a:t>dxn</a:t>
          </a:r>
          <a:r>
            <a:rPr lang="en-US" sz="2800" b="1" dirty="0">
              <a:solidFill>
                <a:srgbClr val="0070C0"/>
              </a:solidFill>
              <a:latin typeface="Preeti" pitchFamily="2" charset="0"/>
            </a:rPr>
            <a:t> ^ ;f]</a:t>
          </a:r>
          <a:r>
            <a:rPr lang="en-US" sz="2800" b="1" dirty="0" err="1">
              <a:solidFill>
                <a:srgbClr val="0070C0"/>
              </a:solidFill>
              <a:latin typeface="Preeti" pitchFamily="2" charset="0"/>
            </a:rPr>
            <a:t>Wg'kb</a:t>
          </a:r>
          <a:r>
            <a:rPr lang="en-US" sz="2800" b="1" dirty="0">
              <a:solidFill>
                <a:srgbClr val="0070C0"/>
              </a:solidFill>
              <a:latin typeface="Preeti" pitchFamily="2" charset="0"/>
            </a:rPr>
            <a:t>{5 </a:t>
          </a:r>
          <a:r>
            <a:rPr lang="en-US" sz="2000" b="1" dirty="0">
              <a:solidFill>
                <a:srgbClr val="0070C0"/>
              </a:solidFill>
              <a:latin typeface="Preeti" pitchFamily="2" charset="0"/>
            </a:rPr>
            <a:t>. </a:t>
          </a:r>
          <a:endParaRPr lang="en-US" sz="2000" b="1" dirty="0">
            <a:solidFill>
              <a:srgbClr val="0070C0"/>
            </a:solidFill>
          </a:endParaRPr>
        </a:p>
      </dgm:t>
    </dgm:pt>
    <dgm:pt modelId="{A8CBD4F8-685E-4C78-A838-CB6FA5579710}" type="parTrans" cxnId="{EA8BDB08-18C4-4055-8FD0-17A5CDBF760D}">
      <dgm:prSet/>
      <dgm:spPr/>
      <dgm:t>
        <a:bodyPr/>
        <a:lstStyle/>
        <a:p>
          <a:endParaRPr lang="en-US"/>
        </a:p>
      </dgm:t>
    </dgm:pt>
    <dgm:pt modelId="{11443818-4964-4D13-97E2-A25A57448B5E}" type="sibTrans" cxnId="{EA8BDB08-18C4-4055-8FD0-17A5CDBF760D}">
      <dgm:prSet/>
      <dgm:spPr/>
      <dgm:t>
        <a:bodyPr/>
        <a:lstStyle/>
        <a:p>
          <a:endParaRPr lang="en-US"/>
        </a:p>
      </dgm:t>
    </dgm:pt>
    <dgm:pt modelId="{9280A969-48F4-4F45-87EA-AB40A2BD729F}">
      <dgm:prSet phldrT="[Text]" custT="1"/>
      <dgm:spPr/>
      <dgm:t>
        <a:bodyPr/>
        <a:lstStyle/>
        <a:p>
          <a:r>
            <a:rPr lang="en-US" sz="2800" b="1" dirty="0" err="1">
              <a:solidFill>
                <a:srgbClr val="FF0000"/>
              </a:solidFill>
              <a:latin typeface="Preeti" pitchFamily="2" charset="0"/>
            </a:rPr>
            <a:t>JolQmut</a:t>
          </a:r>
          <a:r>
            <a:rPr lang="en-US" sz="2800" b="1" dirty="0">
              <a:solidFill>
                <a:srgbClr val="FF0000"/>
              </a:solidFill>
              <a:latin typeface="Preeti" pitchFamily="2" charset="0"/>
            </a:rPr>
            <a:t> v08sf] </a:t>
          </a:r>
          <a:r>
            <a:rPr lang="en-US" sz="2800" b="1" dirty="0" err="1">
              <a:solidFill>
                <a:srgbClr val="FF0000"/>
              </a:solidFill>
              <a:latin typeface="Preeti" pitchFamily="2" charset="0"/>
            </a:rPr>
            <a:t>dxn</a:t>
          </a:r>
          <a:r>
            <a:rPr lang="en-US" sz="2800" b="1" dirty="0">
              <a:solidFill>
                <a:srgbClr val="FF0000"/>
              </a:solidFill>
              <a:latin typeface="Preeti" pitchFamily="2" charset="0"/>
            </a:rPr>
            <a:t> ^</a:t>
          </a:r>
          <a:endParaRPr lang="en-US" sz="2800" b="1" dirty="0">
            <a:solidFill>
              <a:srgbClr val="FF0000"/>
            </a:solidFill>
          </a:endParaRPr>
        </a:p>
      </dgm:t>
    </dgm:pt>
    <dgm:pt modelId="{D79FCCC9-B174-437B-AD77-FDDDE47C3A2D}" type="parTrans" cxnId="{AB63C162-5E83-41F4-9E20-EFAEC147319A}">
      <dgm:prSet/>
      <dgm:spPr/>
      <dgm:t>
        <a:bodyPr/>
        <a:lstStyle/>
        <a:p>
          <a:endParaRPr lang="en-US"/>
        </a:p>
      </dgm:t>
    </dgm:pt>
    <dgm:pt modelId="{AF042563-80E8-47E8-9007-B9BE69BD58ED}" type="sibTrans" cxnId="{AB63C162-5E83-41F4-9E20-EFAEC147319A}">
      <dgm:prSet/>
      <dgm:spPr/>
      <dgm:t>
        <a:bodyPr/>
        <a:lstStyle/>
        <a:p>
          <a:endParaRPr lang="en-US"/>
        </a:p>
      </dgm:t>
    </dgm:pt>
    <dgm:pt modelId="{A664B849-DFFE-4464-B81E-31E533F44566}" type="pres">
      <dgm:prSet presAssocID="{4B4AC5D8-1D77-4B54-BE12-71F8098F44A0}" presName="Name0" presStyleCnt="0">
        <dgm:presLayoutVars>
          <dgm:dir/>
          <dgm:resizeHandles val="exact"/>
        </dgm:presLayoutVars>
      </dgm:prSet>
      <dgm:spPr/>
    </dgm:pt>
    <dgm:pt modelId="{1E627A9A-6EFB-4EFE-A991-E5F408945376}" type="pres">
      <dgm:prSet presAssocID="{4B4AC5D8-1D77-4B54-BE12-71F8098F44A0}" presName="arrow" presStyleLbl="bgShp" presStyleIdx="0" presStyleCnt="1" custLinFactNeighborX="-2140" custLinFactNeighborY="-2572"/>
      <dgm:spPr>
        <a:solidFill>
          <a:schemeClr val="bg1"/>
        </a:solidFill>
        <a:ln w="19050">
          <a:solidFill>
            <a:srgbClr val="002060"/>
          </a:solidFill>
        </a:ln>
      </dgm:spPr>
    </dgm:pt>
    <dgm:pt modelId="{F398B4A9-E084-4643-B55A-E00AA9B2AA5E}" type="pres">
      <dgm:prSet presAssocID="{4B4AC5D8-1D77-4B54-BE12-71F8098F44A0}" presName="points" presStyleCnt="0"/>
      <dgm:spPr/>
    </dgm:pt>
    <dgm:pt modelId="{11F33A28-95EB-4E4D-B33E-E19CABE64F3F}" type="pres">
      <dgm:prSet presAssocID="{A0C65838-0A09-4B8F-BB11-C5247652DA4E}" presName="compositeA" presStyleCnt="0"/>
      <dgm:spPr/>
    </dgm:pt>
    <dgm:pt modelId="{0030FF47-419C-4747-88EC-CEC514C8808E}" type="pres">
      <dgm:prSet presAssocID="{A0C65838-0A09-4B8F-BB11-C5247652DA4E}" presName="textA" presStyleLbl="revTx" presStyleIdx="0" presStyleCnt="3" custScaleX="255343" custScaleY="39272" custLinFactNeighborX="-44" custLinFactNeighborY="157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2FABCE-32E7-45A0-8F2C-79C29DE30F7E}" type="pres">
      <dgm:prSet presAssocID="{A0C65838-0A09-4B8F-BB11-C5247652DA4E}" presName="circleA" presStyleLbl="node1" presStyleIdx="0" presStyleCnt="3" custScaleY="106824" custLinFactNeighborX="-29526" custLinFactNeighborY="-54224"/>
      <dgm:spPr/>
    </dgm:pt>
    <dgm:pt modelId="{9F0607B9-D3AE-472D-90F4-5936EFDDBADE}" type="pres">
      <dgm:prSet presAssocID="{A0C65838-0A09-4B8F-BB11-C5247652DA4E}" presName="spaceA" presStyleCnt="0"/>
      <dgm:spPr/>
    </dgm:pt>
    <dgm:pt modelId="{8D71ADB9-B4D5-498B-9054-1A72EB67FCF8}" type="pres">
      <dgm:prSet presAssocID="{A163DB4A-39F4-4FC9-A94B-0B4F680F58B1}" presName="space" presStyleCnt="0"/>
      <dgm:spPr/>
    </dgm:pt>
    <dgm:pt modelId="{27E10FB5-2B2F-48C3-B337-051B2EF53149}" type="pres">
      <dgm:prSet presAssocID="{290D7354-1C32-493A-AED5-A53ECFFB4BEB}" presName="compositeB" presStyleCnt="0"/>
      <dgm:spPr/>
    </dgm:pt>
    <dgm:pt modelId="{9E97BD20-045B-4ADA-8DE7-4C2F8C8B98B6}" type="pres">
      <dgm:prSet presAssocID="{290D7354-1C32-493A-AED5-A53ECFFB4BEB}" presName="textB" presStyleLbl="revTx" presStyleIdx="1" presStyleCnt="3" custScaleX="321869" custScaleY="89991" custLinFactNeighborX="-35215" custLinFactNeighborY="46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13D8C6-6F29-40F6-9E8F-87D343098470}" type="pres">
      <dgm:prSet presAssocID="{290D7354-1C32-493A-AED5-A53ECFFB4BEB}" presName="circleB" presStyleLbl="node1" presStyleIdx="1" presStyleCnt="3" custScaleX="78939" custScaleY="87300" custLinFactX="-100000" custLinFactNeighborX="-101315" custLinFactNeighborY="80918"/>
      <dgm:spPr/>
    </dgm:pt>
    <dgm:pt modelId="{1B31417F-134F-4E1E-9C18-C14958537035}" type="pres">
      <dgm:prSet presAssocID="{290D7354-1C32-493A-AED5-A53ECFFB4BEB}" presName="spaceB" presStyleCnt="0"/>
      <dgm:spPr/>
    </dgm:pt>
    <dgm:pt modelId="{70084882-A0BB-4B52-9762-B9C83D85AEFA}" type="pres">
      <dgm:prSet presAssocID="{11443818-4964-4D13-97E2-A25A57448B5E}" presName="space" presStyleCnt="0"/>
      <dgm:spPr/>
    </dgm:pt>
    <dgm:pt modelId="{28B4A784-8E09-4351-83D5-E222D6A80881}" type="pres">
      <dgm:prSet presAssocID="{9280A969-48F4-4F45-87EA-AB40A2BD729F}" presName="compositeA" presStyleCnt="0"/>
      <dgm:spPr/>
    </dgm:pt>
    <dgm:pt modelId="{4BC0AA26-B26A-4362-B045-8199526E9A4B}" type="pres">
      <dgm:prSet presAssocID="{9280A969-48F4-4F45-87EA-AB40A2BD729F}" presName="textA" presStyleLbl="revTx" presStyleIdx="2" presStyleCnt="3" custScaleX="267724" custScaleY="46201" custLinFactX="-63927" custLinFactNeighborX="-100000" custLinFactNeighborY="114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70DDC5-C6B5-4C8C-A687-CB6E9EF71B86}" type="pres">
      <dgm:prSet presAssocID="{9280A969-48F4-4F45-87EA-AB40A2BD729F}" presName="circleA" presStyleLbl="node1" presStyleIdx="2" presStyleCnt="3" custLinFactX="-200000" custLinFactNeighborX="-237524" custLinFactNeighborY="-50448"/>
      <dgm:spPr/>
    </dgm:pt>
    <dgm:pt modelId="{46979346-BD1D-4227-BFEA-9621C7DE79CB}" type="pres">
      <dgm:prSet presAssocID="{9280A969-48F4-4F45-87EA-AB40A2BD729F}" presName="spaceA" presStyleCnt="0"/>
      <dgm:spPr/>
    </dgm:pt>
  </dgm:ptLst>
  <dgm:cxnLst>
    <dgm:cxn modelId="{88B530D8-E1AD-4E70-A2AE-DC615974A324}" type="presOf" srcId="{290D7354-1C32-493A-AED5-A53ECFFB4BEB}" destId="{9E97BD20-045B-4ADA-8DE7-4C2F8C8B98B6}" srcOrd="0" destOrd="0" presId="urn:microsoft.com/office/officeart/2005/8/layout/hProcess11"/>
    <dgm:cxn modelId="{EA8BDB08-18C4-4055-8FD0-17A5CDBF760D}" srcId="{4B4AC5D8-1D77-4B54-BE12-71F8098F44A0}" destId="{290D7354-1C32-493A-AED5-A53ECFFB4BEB}" srcOrd="1" destOrd="0" parTransId="{A8CBD4F8-685E-4C78-A838-CB6FA5579710}" sibTransId="{11443818-4964-4D13-97E2-A25A57448B5E}"/>
    <dgm:cxn modelId="{EA5A0931-A1CF-4BB9-8C0E-35B96E2E5EFF}" srcId="{4B4AC5D8-1D77-4B54-BE12-71F8098F44A0}" destId="{A0C65838-0A09-4B8F-BB11-C5247652DA4E}" srcOrd="0" destOrd="0" parTransId="{FCBCB6C5-8035-4198-BEC7-6965CEC40FA2}" sibTransId="{A163DB4A-39F4-4FC9-A94B-0B4F680F58B1}"/>
    <dgm:cxn modelId="{80B0EC56-B4E5-49C4-A250-5F24765828FA}" type="presOf" srcId="{9280A969-48F4-4F45-87EA-AB40A2BD729F}" destId="{4BC0AA26-B26A-4362-B045-8199526E9A4B}" srcOrd="0" destOrd="0" presId="urn:microsoft.com/office/officeart/2005/8/layout/hProcess11"/>
    <dgm:cxn modelId="{AB63C162-5E83-41F4-9E20-EFAEC147319A}" srcId="{4B4AC5D8-1D77-4B54-BE12-71F8098F44A0}" destId="{9280A969-48F4-4F45-87EA-AB40A2BD729F}" srcOrd="2" destOrd="0" parTransId="{D79FCCC9-B174-437B-AD77-FDDDE47C3A2D}" sibTransId="{AF042563-80E8-47E8-9007-B9BE69BD58ED}"/>
    <dgm:cxn modelId="{4F628D51-FBB3-4CE5-AA39-4AE530638438}" type="presOf" srcId="{4B4AC5D8-1D77-4B54-BE12-71F8098F44A0}" destId="{A664B849-DFFE-4464-B81E-31E533F44566}" srcOrd="0" destOrd="0" presId="urn:microsoft.com/office/officeart/2005/8/layout/hProcess11"/>
    <dgm:cxn modelId="{3C963FDB-FEC2-42E2-ABF2-ED8E358E568E}" type="presOf" srcId="{A0C65838-0A09-4B8F-BB11-C5247652DA4E}" destId="{0030FF47-419C-4747-88EC-CEC514C8808E}" srcOrd="0" destOrd="0" presId="urn:microsoft.com/office/officeart/2005/8/layout/hProcess11"/>
    <dgm:cxn modelId="{BAFFE405-2C22-4BB9-8A03-003CFEB064D3}" type="presParOf" srcId="{A664B849-DFFE-4464-B81E-31E533F44566}" destId="{1E627A9A-6EFB-4EFE-A991-E5F408945376}" srcOrd="0" destOrd="0" presId="urn:microsoft.com/office/officeart/2005/8/layout/hProcess11"/>
    <dgm:cxn modelId="{C18368C6-0356-420C-BE57-B095D8C4B7D3}" type="presParOf" srcId="{A664B849-DFFE-4464-B81E-31E533F44566}" destId="{F398B4A9-E084-4643-B55A-E00AA9B2AA5E}" srcOrd="1" destOrd="0" presId="urn:microsoft.com/office/officeart/2005/8/layout/hProcess11"/>
    <dgm:cxn modelId="{B1E4625B-B48E-4D40-AD3A-B4AE3D5AD72D}" type="presParOf" srcId="{F398B4A9-E084-4643-B55A-E00AA9B2AA5E}" destId="{11F33A28-95EB-4E4D-B33E-E19CABE64F3F}" srcOrd="0" destOrd="0" presId="urn:microsoft.com/office/officeart/2005/8/layout/hProcess11"/>
    <dgm:cxn modelId="{2DAA3DD6-7D2E-4BDE-8A80-CED6FB2223FC}" type="presParOf" srcId="{11F33A28-95EB-4E4D-B33E-E19CABE64F3F}" destId="{0030FF47-419C-4747-88EC-CEC514C8808E}" srcOrd="0" destOrd="0" presId="urn:microsoft.com/office/officeart/2005/8/layout/hProcess11"/>
    <dgm:cxn modelId="{A0F9757A-372F-404C-9646-8DF754D67A39}" type="presParOf" srcId="{11F33A28-95EB-4E4D-B33E-E19CABE64F3F}" destId="{C42FABCE-32E7-45A0-8F2C-79C29DE30F7E}" srcOrd="1" destOrd="0" presId="urn:microsoft.com/office/officeart/2005/8/layout/hProcess11"/>
    <dgm:cxn modelId="{0D804E2E-B2F9-4B9E-8A4C-0F0EDE7B9BDC}" type="presParOf" srcId="{11F33A28-95EB-4E4D-B33E-E19CABE64F3F}" destId="{9F0607B9-D3AE-472D-90F4-5936EFDDBADE}" srcOrd="2" destOrd="0" presId="urn:microsoft.com/office/officeart/2005/8/layout/hProcess11"/>
    <dgm:cxn modelId="{CBF53ACF-4361-4F0A-8EE5-864C5C537E3C}" type="presParOf" srcId="{F398B4A9-E084-4643-B55A-E00AA9B2AA5E}" destId="{8D71ADB9-B4D5-498B-9054-1A72EB67FCF8}" srcOrd="1" destOrd="0" presId="urn:microsoft.com/office/officeart/2005/8/layout/hProcess11"/>
    <dgm:cxn modelId="{EAB9A241-3681-4D59-B9D5-6945FCE4D8E9}" type="presParOf" srcId="{F398B4A9-E084-4643-B55A-E00AA9B2AA5E}" destId="{27E10FB5-2B2F-48C3-B337-051B2EF53149}" srcOrd="2" destOrd="0" presId="urn:microsoft.com/office/officeart/2005/8/layout/hProcess11"/>
    <dgm:cxn modelId="{C57AD912-D5E8-43E3-AFA9-B1173211BD8F}" type="presParOf" srcId="{27E10FB5-2B2F-48C3-B337-051B2EF53149}" destId="{9E97BD20-045B-4ADA-8DE7-4C2F8C8B98B6}" srcOrd="0" destOrd="0" presId="urn:microsoft.com/office/officeart/2005/8/layout/hProcess11"/>
    <dgm:cxn modelId="{BA582AC2-819B-4531-A203-15C092138C8A}" type="presParOf" srcId="{27E10FB5-2B2F-48C3-B337-051B2EF53149}" destId="{6F13D8C6-6F29-40F6-9E8F-87D343098470}" srcOrd="1" destOrd="0" presId="urn:microsoft.com/office/officeart/2005/8/layout/hProcess11"/>
    <dgm:cxn modelId="{C3FF4E15-1E62-473F-9D50-15D239FB8A51}" type="presParOf" srcId="{27E10FB5-2B2F-48C3-B337-051B2EF53149}" destId="{1B31417F-134F-4E1E-9C18-C14958537035}" srcOrd="2" destOrd="0" presId="urn:microsoft.com/office/officeart/2005/8/layout/hProcess11"/>
    <dgm:cxn modelId="{05B4F80E-3AD8-45EC-ACD9-DA18DC279812}" type="presParOf" srcId="{F398B4A9-E084-4643-B55A-E00AA9B2AA5E}" destId="{70084882-A0BB-4B52-9762-B9C83D85AEFA}" srcOrd="3" destOrd="0" presId="urn:microsoft.com/office/officeart/2005/8/layout/hProcess11"/>
    <dgm:cxn modelId="{56089D80-A81E-4500-A178-E40905EC7152}" type="presParOf" srcId="{F398B4A9-E084-4643-B55A-E00AA9B2AA5E}" destId="{28B4A784-8E09-4351-83D5-E222D6A80881}" srcOrd="4" destOrd="0" presId="urn:microsoft.com/office/officeart/2005/8/layout/hProcess11"/>
    <dgm:cxn modelId="{EAE601E4-11AB-4905-9720-A9576B3E03A2}" type="presParOf" srcId="{28B4A784-8E09-4351-83D5-E222D6A80881}" destId="{4BC0AA26-B26A-4362-B045-8199526E9A4B}" srcOrd="0" destOrd="0" presId="urn:microsoft.com/office/officeart/2005/8/layout/hProcess11"/>
    <dgm:cxn modelId="{FEDBFEDF-1947-4314-B868-F8470FF113F2}" type="presParOf" srcId="{28B4A784-8E09-4351-83D5-E222D6A80881}" destId="{C870DDC5-C6B5-4C8C-A687-CB6E9EF71B86}" srcOrd="1" destOrd="0" presId="urn:microsoft.com/office/officeart/2005/8/layout/hProcess11"/>
    <dgm:cxn modelId="{DD1085B1-40B9-4DB0-9B5D-856515E58970}" type="presParOf" srcId="{28B4A784-8E09-4351-83D5-E222D6A80881}" destId="{46979346-BD1D-4227-BFEA-9621C7DE79CB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4AC5D8-1D77-4B54-BE12-71F8098F44A0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A0C65838-0A09-4B8F-BB11-C5247652DA4E}">
      <dgm:prSet phldrT="[Text]" custT="1"/>
      <dgm:spPr/>
      <dgm:t>
        <a:bodyPr/>
        <a:lstStyle/>
        <a:p>
          <a:r>
            <a:rPr lang="en-US" sz="1800" dirty="0" err="1">
              <a:latin typeface="Preeti" pitchFamily="2" charset="0"/>
            </a:rPr>
            <a:t>JolQmut</a:t>
          </a:r>
          <a:r>
            <a:rPr lang="en-US" sz="1800" dirty="0">
              <a:latin typeface="Preeti" pitchFamily="2" charset="0"/>
            </a:rPr>
            <a:t> v08sf] </a:t>
          </a:r>
          <a:r>
            <a:rPr lang="en-US" sz="1800" dirty="0" err="1">
              <a:latin typeface="Preeti" pitchFamily="2" charset="0"/>
            </a:rPr>
            <a:t>dxn</a:t>
          </a:r>
          <a:r>
            <a:rPr lang="en-US" sz="1800" dirty="0">
              <a:latin typeface="Preeti" pitchFamily="2" charset="0"/>
            </a:rPr>
            <a:t> % </a:t>
          </a:r>
          <a:endParaRPr lang="en-US" sz="1800" dirty="0"/>
        </a:p>
      </dgm:t>
    </dgm:pt>
    <dgm:pt modelId="{FCBCB6C5-8035-4198-BEC7-6965CEC40FA2}" type="parTrans" cxnId="{EA5A0931-A1CF-4BB9-8C0E-35B96E2E5EFF}">
      <dgm:prSet/>
      <dgm:spPr/>
      <dgm:t>
        <a:bodyPr/>
        <a:lstStyle/>
        <a:p>
          <a:endParaRPr lang="en-US" sz="1050"/>
        </a:p>
      </dgm:t>
    </dgm:pt>
    <dgm:pt modelId="{A163DB4A-39F4-4FC9-A94B-0B4F680F58B1}" type="sibTrans" cxnId="{EA5A0931-A1CF-4BB9-8C0E-35B96E2E5EFF}">
      <dgm:prSet/>
      <dgm:spPr/>
      <dgm:t>
        <a:bodyPr/>
        <a:lstStyle/>
        <a:p>
          <a:endParaRPr lang="en-US" sz="1050"/>
        </a:p>
      </dgm:t>
    </dgm:pt>
    <dgm:pt modelId="{290D7354-1C32-493A-AED5-A53ECFFB4BEB}">
      <dgm:prSet phldrT="[Text]" custT="1"/>
      <dgm:spPr/>
      <dgm:t>
        <a:bodyPr/>
        <a:lstStyle/>
        <a:p>
          <a:r>
            <a:rPr lang="en-US" sz="2000" b="1" dirty="0" err="1">
              <a:solidFill>
                <a:srgbClr val="0070C0"/>
              </a:solidFill>
              <a:latin typeface="Preeti" pitchFamily="2" charset="0"/>
            </a:rPr>
            <a:t>dxn</a:t>
          </a:r>
          <a:r>
            <a:rPr lang="en-US" sz="2000" b="1" dirty="0">
              <a:solidFill>
                <a:srgbClr val="0070C0"/>
              </a:solidFill>
              <a:latin typeface="Preeti" pitchFamily="2" charset="0"/>
            </a:rPr>
            <a:t> % df pd]/ !) </a:t>
          </a:r>
          <a:r>
            <a:rPr lang="en-US" sz="2000" b="1" dirty="0" err="1">
              <a:solidFill>
                <a:srgbClr val="0070C0"/>
              </a:solidFill>
              <a:latin typeface="Preeti" pitchFamily="2" charset="0"/>
            </a:rPr>
            <a:t>jf</a:t>
          </a:r>
          <a:r>
            <a:rPr lang="en-US" sz="2000" b="1" dirty="0">
              <a:solidFill>
                <a:srgbClr val="0070C0"/>
              </a:solidFill>
              <a:latin typeface="Preeti" pitchFamily="2" charset="0"/>
            </a:rPr>
            <a:t> ;f]  </a:t>
          </a:r>
          <a:r>
            <a:rPr lang="en-US" sz="2000" b="1" dirty="0" err="1">
              <a:solidFill>
                <a:srgbClr val="0070C0"/>
              </a:solidFill>
              <a:latin typeface="Preeti" pitchFamily="2" charset="0"/>
            </a:rPr>
            <a:t>eGbf</a:t>
          </a:r>
          <a:r>
            <a:rPr lang="en-US" sz="2000" b="1" dirty="0">
              <a:solidFill>
                <a:srgbClr val="0070C0"/>
              </a:solidFill>
              <a:latin typeface="Preeti" pitchFamily="2" charset="0"/>
            </a:rPr>
            <a:t> </a:t>
          </a:r>
          <a:r>
            <a:rPr lang="en-US" sz="2000" b="1" dirty="0" err="1">
              <a:solidFill>
                <a:srgbClr val="0070C0"/>
              </a:solidFill>
              <a:latin typeface="Preeti" pitchFamily="2" charset="0"/>
            </a:rPr>
            <a:t>dfly</a:t>
          </a:r>
          <a:r>
            <a:rPr lang="en-US" sz="2000" b="1" dirty="0">
              <a:solidFill>
                <a:srgbClr val="0070C0"/>
              </a:solidFill>
              <a:latin typeface="Preeti" pitchFamily="2" charset="0"/>
            </a:rPr>
            <a:t> </a:t>
          </a:r>
          <a:r>
            <a:rPr lang="en-US" sz="2000" b="1" dirty="0" err="1">
              <a:solidFill>
                <a:srgbClr val="0070C0"/>
              </a:solidFill>
              <a:latin typeface="Preeti" pitchFamily="2" charset="0"/>
            </a:rPr>
            <a:t>ePsf</a:t>
          </a:r>
          <a:r>
            <a:rPr lang="en-US" sz="2000" b="1" dirty="0">
              <a:solidFill>
                <a:srgbClr val="0070C0"/>
              </a:solidFill>
              <a:latin typeface="Preeti" pitchFamily="2" charset="0"/>
            </a:rPr>
            <a:t>]</a:t>
          </a:r>
          <a:r>
            <a:rPr lang="en-US" sz="2000" b="1" dirty="0" err="1">
              <a:solidFill>
                <a:srgbClr val="0070C0"/>
              </a:solidFill>
              <a:latin typeface="Preeti" pitchFamily="2" charset="0"/>
            </a:rPr>
            <a:t>nfO</a:t>
          </a:r>
          <a:r>
            <a:rPr lang="en-US" sz="2000" b="1" dirty="0">
              <a:solidFill>
                <a:srgbClr val="0070C0"/>
              </a:solidFill>
              <a:latin typeface="Preeti" pitchFamily="2" charset="0"/>
            </a:rPr>
            <a:t>{ </a:t>
          </a:r>
          <a:r>
            <a:rPr lang="en-US" sz="2000" b="1" dirty="0" err="1">
              <a:solidFill>
                <a:srgbClr val="0070C0"/>
              </a:solidFill>
              <a:latin typeface="Preeti" pitchFamily="2" charset="0"/>
            </a:rPr>
            <a:t>dfq</a:t>
          </a:r>
          <a:r>
            <a:rPr lang="en-US" sz="2000" b="1" dirty="0">
              <a:solidFill>
                <a:srgbClr val="0070C0"/>
              </a:solidFill>
              <a:latin typeface="Preeti" pitchFamily="2" charset="0"/>
            </a:rPr>
            <a:t> </a:t>
          </a:r>
          <a:r>
            <a:rPr lang="en-US" sz="2000" b="1" dirty="0" err="1">
              <a:solidFill>
                <a:srgbClr val="0070C0"/>
              </a:solidFill>
              <a:latin typeface="Preeti" pitchFamily="2" charset="0"/>
            </a:rPr>
            <a:t>dxn</a:t>
          </a:r>
          <a:r>
            <a:rPr lang="en-US" sz="2000" b="1" dirty="0">
              <a:solidFill>
                <a:srgbClr val="0070C0"/>
              </a:solidFill>
              <a:latin typeface="Preeti" pitchFamily="2" charset="0"/>
            </a:rPr>
            <a:t> !# ;f]</a:t>
          </a:r>
          <a:r>
            <a:rPr lang="en-US" sz="2000" b="1" dirty="0" err="1">
              <a:solidFill>
                <a:srgbClr val="0070C0"/>
              </a:solidFill>
              <a:latin typeface="Preeti" pitchFamily="2" charset="0"/>
            </a:rPr>
            <a:t>Wg'kb</a:t>
          </a:r>
          <a:r>
            <a:rPr lang="en-US" sz="2000" b="1" dirty="0">
              <a:solidFill>
                <a:srgbClr val="0070C0"/>
              </a:solidFill>
              <a:latin typeface="Preeti" pitchFamily="2" charset="0"/>
            </a:rPr>
            <a:t>{5 </a:t>
          </a:r>
          <a:r>
            <a:rPr lang="en-US" sz="1600" b="1" dirty="0">
              <a:solidFill>
                <a:srgbClr val="0070C0"/>
              </a:solidFill>
              <a:latin typeface="Preeti" pitchFamily="2" charset="0"/>
            </a:rPr>
            <a:t>. </a:t>
          </a:r>
          <a:endParaRPr lang="en-US" sz="1600" b="1" dirty="0">
            <a:solidFill>
              <a:srgbClr val="0070C0"/>
            </a:solidFill>
          </a:endParaRPr>
        </a:p>
      </dgm:t>
    </dgm:pt>
    <dgm:pt modelId="{A8CBD4F8-685E-4C78-A838-CB6FA5579710}" type="parTrans" cxnId="{EA8BDB08-18C4-4055-8FD0-17A5CDBF760D}">
      <dgm:prSet/>
      <dgm:spPr/>
      <dgm:t>
        <a:bodyPr/>
        <a:lstStyle/>
        <a:p>
          <a:endParaRPr lang="en-US" sz="1050"/>
        </a:p>
      </dgm:t>
    </dgm:pt>
    <dgm:pt modelId="{11443818-4964-4D13-97E2-A25A57448B5E}" type="sibTrans" cxnId="{EA8BDB08-18C4-4055-8FD0-17A5CDBF760D}">
      <dgm:prSet/>
      <dgm:spPr/>
      <dgm:t>
        <a:bodyPr/>
        <a:lstStyle/>
        <a:p>
          <a:endParaRPr lang="en-US" sz="1050"/>
        </a:p>
      </dgm:t>
    </dgm:pt>
    <dgm:pt modelId="{9280A969-48F4-4F45-87EA-AB40A2BD729F}">
      <dgm:prSet phldrT="[Text]" custT="1"/>
      <dgm:spPr/>
      <dgm:t>
        <a:bodyPr/>
        <a:lstStyle/>
        <a:p>
          <a:r>
            <a:rPr lang="en-US" sz="2400" b="1" dirty="0" err="1">
              <a:solidFill>
                <a:srgbClr val="FF0000"/>
              </a:solidFill>
              <a:latin typeface="Preeti" pitchFamily="2" charset="0"/>
            </a:rPr>
            <a:t>JolQmut</a:t>
          </a:r>
          <a:r>
            <a:rPr lang="en-US" sz="2400" b="1" dirty="0">
              <a:solidFill>
                <a:srgbClr val="FF0000"/>
              </a:solidFill>
              <a:latin typeface="Preeti" pitchFamily="2" charset="0"/>
            </a:rPr>
            <a:t> v08sf] </a:t>
          </a:r>
          <a:r>
            <a:rPr lang="en-US" sz="2400" b="1" dirty="0" err="1">
              <a:solidFill>
                <a:srgbClr val="FF0000"/>
              </a:solidFill>
              <a:latin typeface="Preeti" pitchFamily="2" charset="0"/>
            </a:rPr>
            <a:t>dxn</a:t>
          </a:r>
          <a:r>
            <a:rPr lang="en-US" sz="2400" b="1" dirty="0">
              <a:solidFill>
                <a:srgbClr val="FF0000"/>
              </a:solidFill>
              <a:latin typeface="Preeti" pitchFamily="2" charset="0"/>
            </a:rPr>
            <a:t> !#</a:t>
          </a:r>
          <a:endParaRPr lang="en-US" sz="2400" b="1" dirty="0">
            <a:solidFill>
              <a:srgbClr val="FF0000"/>
            </a:solidFill>
          </a:endParaRPr>
        </a:p>
      </dgm:t>
    </dgm:pt>
    <dgm:pt modelId="{D79FCCC9-B174-437B-AD77-FDDDE47C3A2D}" type="parTrans" cxnId="{AB63C162-5E83-41F4-9E20-EFAEC147319A}">
      <dgm:prSet/>
      <dgm:spPr/>
      <dgm:t>
        <a:bodyPr/>
        <a:lstStyle/>
        <a:p>
          <a:endParaRPr lang="en-US" sz="1050"/>
        </a:p>
      </dgm:t>
    </dgm:pt>
    <dgm:pt modelId="{AF042563-80E8-47E8-9007-B9BE69BD58ED}" type="sibTrans" cxnId="{AB63C162-5E83-41F4-9E20-EFAEC147319A}">
      <dgm:prSet/>
      <dgm:spPr/>
      <dgm:t>
        <a:bodyPr/>
        <a:lstStyle/>
        <a:p>
          <a:endParaRPr lang="en-US" sz="1050"/>
        </a:p>
      </dgm:t>
    </dgm:pt>
    <dgm:pt modelId="{A664B849-DFFE-4464-B81E-31E533F44566}" type="pres">
      <dgm:prSet presAssocID="{4B4AC5D8-1D77-4B54-BE12-71F8098F44A0}" presName="Name0" presStyleCnt="0">
        <dgm:presLayoutVars>
          <dgm:dir/>
          <dgm:resizeHandles val="exact"/>
        </dgm:presLayoutVars>
      </dgm:prSet>
      <dgm:spPr/>
    </dgm:pt>
    <dgm:pt modelId="{1E627A9A-6EFB-4EFE-A991-E5F408945376}" type="pres">
      <dgm:prSet presAssocID="{4B4AC5D8-1D77-4B54-BE12-71F8098F44A0}" presName="arrow" presStyleLbl="bgShp" presStyleIdx="0" presStyleCnt="1"/>
      <dgm:spPr/>
    </dgm:pt>
    <dgm:pt modelId="{F398B4A9-E084-4643-B55A-E00AA9B2AA5E}" type="pres">
      <dgm:prSet presAssocID="{4B4AC5D8-1D77-4B54-BE12-71F8098F44A0}" presName="points" presStyleCnt="0"/>
      <dgm:spPr/>
    </dgm:pt>
    <dgm:pt modelId="{11F33A28-95EB-4E4D-B33E-E19CABE64F3F}" type="pres">
      <dgm:prSet presAssocID="{A0C65838-0A09-4B8F-BB11-C5247652DA4E}" presName="compositeA" presStyleCnt="0"/>
      <dgm:spPr/>
    </dgm:pt>
    <dgm:pt modelId="{0030FF47-419C-4747-88EC-CEC514C8808E}" type="pres">
      <dgm:prSet presAssocID="{A0C65838-0A09-4B8F-BB11-C5247652DA4E}" presName="textA" presStyleLbl="revTx" presStyleIdx="0" presStyleCnt="3" custScaleX="255343" custScaleY="39272" custLinFactNeighborX="-44" custLinFactNeighborY="157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2FABCE-32E7-45A0-8F2C-79C29DE30F7E}" type="pres">
      <dgm:prSet presAssocID="{A0C65838-0A09-4B8F-BB11-C5247652DA4E}" presName="circleA" presStyleLbl="node1" presStyleIdx="0" presStyleCnt="3" custScaleY="106824" custLinFactNeighborX="-29526" custLinFactNeighborY="-54224"/>
      <dgm:spPr/>
    </dgm:pt>
    <dgm:pt modelId="{9F0607B9-D3AE-472D-90F4-5936EFDDBADE}" type="pres">
      <dgm:prSet presAssocID="{A0C65838-0A09-4B8F-BB11-C5247652DA4E}" presName="spaceA" presStyleCnt="0"/>
      <dgm:spPr/>
    </dgm:pt>
    <dgm:pt modelId="{8D71ADB9-B4D5-498B-9054-1A72EB67FCF8}" type="pres">
      <dgm:prSet presAssocID="{A163DB4A-39F4-4FC9-A94B-0B4F680F58B1}" presName="space" presStyleCnt="0"/>
      <dgm:spPr/>
    </dgm:pt>
    <dgm:pt modelId="{27E10FB5-2B2F-48C3-B337-051B2EF53149}" type="pres">
      <dgm:prSet presAssocID="{290D7354-1C32-493A-AED5-A53ECFFB4BEB}" presName="compositeB" presStyleCnt="0"/>
      <dgm:spPr/>
    </dgm:pt>
    <dgm:pt modelId="{9E97BD20-045B-4ADA-8DE7-4C2F8C8B98B6}" type="pres">
      <dgm:prSet presAssocID="{290D7354-1C32-493A-AED5-A53ECFFB4BEB}" presName="textB" presStyleLbl="revTx" presStyleIdx="1" presStyleCnt="3" custScaleX="556374" custScaleY="89991" custLinFactNeighborX="-35215" custLinFactNeighborY="46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13D8C6-6F29-40F6-9E8F-87D343098470}" type="pres">
      <dgm:prSet presAssocID="{290D7354-1C32-493A-AED5-A53ECFFB4BEB}" presName="circleB" presStyleLbl="node1" presStyleIdx="1" presStyleCnt="3" custScaleX="78939" custScaleY="87300" custLinFactY="13427" custLinFactNeighborX="-42513" custLinFactNeighborY="100000"/>
      <dgm:spPr/>
    </dgm:pt>
    <dgm:pt modelId="{1B31417F-134F-4E1E-9C18-C14958537035}" type="pres">
      <dgm:prSet presAssocID="{290D7354-1C32-493A-AED5-A53ECFFB4BEB}" presName="spaceB" presStyleCnt="0"/>
      <dgm:spPr/>
    </dgm:pt>
    <dgm:pt modelId="{70084882-A0BB-4B52-9762-B9C83D85AEFA}" type="pres">
      <dgm:prSet presAssocID="{11443818-4964-4D13-97E2-A25A57448B5E}" presName="space" presStyleCnt="0"/>
      <dgm:spPr/>
    </dgm:pt>
    <dgm:pt modelId="{28B4A784-8E09-4351-83D5-E222D6A80881}" type="pres">
      <dgm:prSet presAssocID="{9280A969-48F4-4F45-87EA-AB40A2BD729F}" presName="compositeA" presStyleCnt="0"/>
      <dgm:spPr/>
    </dgm:pt>
    <dgm:pt modelId="{4BC0AA26-B26A-4362-B045-8199526E9A4B}" type="pres">
      <dgm:prSet presAssocID="{9280A969-48F4-4F45-87EA-AB40A2BD729F}" presName="textA" presStyleLbl="revTx" presStyleIdx="2" presStyleCnt="3" custScaleX="351671" custScaleY="46201" custLinFactX="-63927" custLinFactNeighborX="-100000" custLinFactNeighborY="114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70DDC5-C6B5-4C8C-A687-CB6E9EF71B86}" type="pres">
      <dgm:prSet presAssocID="{9280A969-48F4-4F45-87EA-AB40A2BD729F}" presName="circleA" presStyleLbl="node1" presStyleIdx="2" presStyleCnt="3" custLinFactX="-66113" custLinFactNeighborX="-100000" custLinFactNeighborY="-61185"/>
      <dgm:spPr/>
    </dgm:pt>
    <dgm:pt modelId="{46979346-BD1D-4227-BFEA-9621C7DE79CB}" type="pres">
      <dgm:prSet presAssocID="{9280A969-48F4-4F45-87EA-AB40A2BD729F}" presName="spaceA" presStyleCnt="0"/>
      <dgm:spPr/>
    </dgm:pt>
  </dgm:ptLst>
  <dgm:cxnLst>
    <dgm:cxn modelId="{88B530D8-E1AD-4E70-A2AE-DC615974A324}" type="presOf" srcId="{290D7354-1C32-493A-AED5-A53ECFFB4BEB}" destId="{9E97BD20-045B-4ADA-8DE7-4C2F8C8B98B6}" srcOrd="0" destOrd="0" presId="urn:microsoft.com/office/officeart/2005/8/layout/hProcess11"/>
    <dgm:cxn modelId="{EA8BDB08-18C4-4055-8FD0-17A5CDBF760D}" srcId="{4B4AC5D8-1D77-4B54-BE12-71F8098F44A0}" destId="{290D7354-1C32-493A-AED5-A53ECFFB4BEB}" srcOrd="1" destOrd="0" parTransId="{A8CBD4F8-685E-4C78-A838-CB6FA5579710}" sibTransId="{11443818-4964-4D13-97E2-A25A57448B5E}"/>
    <dgm:cxn modelId="{EA5A0931-A1CF-4BB9-8C0E-35B96E2E5EFF}" srcId="{4B4AC5D8-1D77-4B54-BE12-71F8098F44A0}" destId="{A0C65838-0A09-4B8F-BB11-C5247652DA4E}" srcOrd="0" destOrd="0" parTransId="{FCBCB6C5-8035-4198-BEC7-6965CEC40FA2}" sibTransId="{A163DB4A-39F4-4FC9-A94B-0B4F680F58B1}"/>
    <dgm:cxn modelId="{80B0EC56-B4E5-49C4-A250-5F24765828FA}" type="presOf" srcId="{9280A969-48F4-4F45-87EA-AB40A2BD729F}" destId="{4BC0AA26-B26A-4362-B045-8199526E9A4B}" srcOrd="0" destOrd="0" presId="urn:microsoft.com/office/officeart/2005/8/layout/hProcess11"/>
    <dgm:cxn modelId="{AB63C162-5E83-41F4-9E20-EFAEC147319A}" srcId="{4B4AC5D8-1D77-4B54-BE12-71F8098F44A0}" destId="{9280A969-48F4-4F45-87EA-AB40A2BD729F}" srcOrd="2" destOrd="0" parTransId="{D79FCCC9-B174-437B-AD77-FDDDE47C3A2D}" sibTransId="{AF042563-80E8-47E8-9007-B9BE69BD58ED}"/>
    <dgm:cxn modelId="{4F628D51-FBB3-4CE5-AA39-4AE530638438}" type="presOf" srcId="{4B4AC5D8-1D77-4B54-BE12-71F8098F44A0}" destId="{A664B849-DFFE-4464-B81E-31E533F44566}" srcOrd="0" destOrd="0" presId="urn:microsoft.com/office/officeart/2005/8/layout/hProcess11"/>
    <dgm:cxn modelId="{3C963FDB-FEC2-42E2-ABF2-ED8E358E568E}" type="presOf" srcId="{A0C65838-0A09-4B8F-BB11-C5247652DA4E}" destId="{0030FF47-419C-4747-88EC-CEC514C8808E}" srcOrd="0" destOrd="0" presId="urn:microsoft.com/office/officeart/2005/8/layout/hProcess11"/>
    <dgm:cxn modelId="{BAFFE405-2C22-4BB9-8A03-003CFEB064D3}" type="presParOf" srcId="{A664B849-DFFE-4464-B81E-31E533F44566}" destId="{1E627A9A-6EFB-4EFE-A991-E5F408945376}" srcOrd="0" destOrd="0" presId="urn:microsoft.com/office/officeart/2005/8/layout/hProcess11"/>
    <dgm:cxn modelId="{C18368C6-0356-420C-BE57-B095D8C4B7D3}" type="presParOf" srcId="{A664B849-DFFE-4464-B81E-31E533F44566}" destId="{F398B4A9-E084-4643-B55A-E00AA9B2AA5E}" srcOrd="1" destOrd="0" presId="urn:microsoft.com/office/officeart/2005/8/layout/hProcess11"/>
    <dgm:cxn modelId="{B1E4625B-B48E-4D40-AD3A-B4AE3D5AD72D}" type="presParOf" srcId="{F398B4A9-E084-4643-B55A-E00AA9B2AA5E}" destId="{11F33A28-95EB-4E4D-B33E-E19CABE64F3F}" srcOrd="0" destOrd="0" presId="urn:microsoft.com/office/officeart/2005/8/layout/hProcess11"/>
    <dgm:cxn modelId="{2DAA3DD6-7D2E-4BDE-8A80-CED6FB2223FC}" type="presParOf" srcId="{11F33A28-95EB-4E4D-B33E-E19CABE64F3F}" destId="{0030FF47-419C-4747-88EC-CEC514C8808E}" srcOrd="0" destOrd="0" presId="urn:microsoft.com/office/officeart/2005/8/layout/hProcess11"/>
    <dgm:cxn modelId="{A0F9757A-372F-404C-9646-8DF754D67A39}" type="presParOf" srcId="{11F33A28-95EB-4E4D-B33E-E19CABE64F3F}" destId="{C42FABCE-32E7-45A0-8F2C-79C29DE30F7E}" srcOrd="1" destOrd="0" presId="urn:microsoft.com/office/officeart/2005/8/layout/hProcess11"/>
    <dgm:cxn modelId="{0D804E2E-B2F9-4B9E-8A4C-0F0EDE7B9BDC}" type="presParOf" srcId="{11F33A28-95EB-4E4D-B33E-E19CABE64F3F}" destId="{9F0607B9-D3AE-472D-90F4-5936EFDDBADE}" srcOrd="2" destOrd="0" presId="urn:microsoft.com/office/officeart/2005/8/layout/hProcess11"/>
    <dgm:cxn modelId="{CBF53ACF-4361-4F0A-8EE5-864C5C537E3C}" type="presParOf" srcId="{F398B4A9-E084-4643-B55A-E00AA9B2AA5E}" destId="{8D71ADB9-B4D5-498B-9054-1A72EB67FCF8}" srcOrd="1" destOrd="0" presId="urn:microsoft.com/office/officeart/2005/8/layout/hProcess11"/>
    <dgm:cxn modelId="{EAB9A241-3681-4D59-B9D5-6945FCE4D8E9}" type="presParOf" srcId="{F398B4A9-E084-4643-B55A-E00AA9B2AA5E}" destId="{27E10FB5-2B2F-48C3-B337-051B2EF53149}" srcOrd="2" destOrd="0" presId="urn:microsoft.com/office/officeart/2005/8/layout/hProcess11"/>
    <dgm:cxn modelId="{C57AD912-D5E8-43E3-AFA9-B1173211BD8F}" type="presParOf" srcId="{27E10FB5-2B2F-48C3-B337-051B2EF53149}" destId="{9E97BD20-045B-4ADA-8DE7-4C2F8C8B98B6}" srcOrd="0" destOrd="0" presId="urn:microsoft.com/office/officeart/2005/8/layout/hProcess11"/>
    <dgm:cxn modelId="{BA582AC2-819B-4531-A203-15C092138C8A}" type="presParOf" srcId="{27E10FB5-2B2F-48C3-B337-051B2EF53149}" destId="{6F13D8C6-6F29-40F6-9E8F-87D343098470}" srcOrd="1" destOrd="0" presId="urn:microsoft.com/office/officeart/2005/8/layout/hProcess11"/>
    <dgm:cxn modelId="{C3FF4E15-1E62-473F-9D50-15D239FB8A51}" type="presParOf" srcId="{27E10FB5-2B2F-48C3-B337-051B2EF53149}" destId="{1B31417F-134F-4E1E-9C18-C14958537035}" srcOrd="2" destOrd="0" presId="urn:microsoft.com/office/officeart/2005/8/layout/hProcess11"/>
    <dgm:cxn modelId="{05B4F80E-3AD8-45EC-ACD9-DA18DC279812}" type="presParOf" srcId="{F398B4A9-E084-4643-B55A-E00AA9B2AA5E}" destId="{70084882-A0BB-4B52-9762-B9C83D85AEFA}" srcOrd="3" destOrd="0" presId="urn:microsoft.com/office/officeart/2005/8/layout/hProcess11"/>
    <dgm:cxn modelId="{56089D80-A81E-4500-A178-E40905EC7152}" type="presParOf" srcId="{F398B4A9-E084-4643-B55A-E00AA9B2AA5E}" destId="{28B4A784-8E09-4351-83D5-E222D6A80881}" srcOrd="4" destOrd="0" presId="urn:microsoft.com/office/officeart/2005/8/layout/hProcess11"/>
    <dgm:cxn modelId="{EAE601E4-11AB-4905-9720-A9576B3E03A2}" type="presParOf" srcId="{28B4A784-8E09-4351-83D5-E222D6A80881}" destId="{4BC0AA26-B26A-4362-B045-8199526E9A4B}" srcOrd="0" destOrd="0" presId="urn:microsoft.com/office/officeart/2005/8/layout/hProcess11"/>
    <dgm:cxn modelId="{FEDBFEDF-1947-4314-B868-F8470FF113F2}" type="presParOf" srcId="{28B4A784-8E09-4351-83D5-E222D6A80881}" destId="{C870DDC5-C6B5-4C8C-A687-CB6E9EF71B86}" srcOrd="1" destOrd="0" presId="urn:microsoft.com/office/officeart/2005/8/layout/hProcess11"/>
    <dgm:cxn modelId="{DD1085B1-40B9-4DB0-9B5D-856515E58970}" type="presParOf" srcId="{28B4A784-8E09-4351-83D5-E222D6A80881}" destId="{46979346-BD1D-4227-BFEA-9621C7DE79CB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B4AC5D8-1D77-4B54-BE12-71F8098F44A0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0C65838-0A09-4B8F-BB11-C5247652DA4E}">
      <dgm:prSet phldrT="[Text]" custT="1"/>
      <dgm:spPr/>
      <dgm:t>
        <a:bodyPr/>
        <a:lstStyle/>
        <a:p>
          <a:r>
            <a:rPr lang="en-US" sz="3200" dirty="0" err="1">
              <a:latin typeface="Preeti" pitchFamily="2" charset="0"/>
            </a:rPr>
            <a:t>JolQmut</a:t>
          </a:r>
          <a:r>
            <a:rPr lang="en-US" sz="3200" dirty="0">
              <a:latin typeface="Preeti" pitchFamily="2" charset="0"/>
            </a:rPr>
            <a:t> v08sf] </a:t>
          </a:r>
          <a:r>
            <a:rPr lang="en-US" sz="3200" dirty="0" err="1">
              <a:latin typeface="Preeti" pitchFamily="2" charset="0"/>
            </a:rPr>
            <a:t>dxn</a:t>
          </a:r>
          <a:r>
            <a:rPr lang="en-US" sz="3200" dirty="0">
              <a:latin typeface="Preeti" pitchFamily="2" charset="0"/>
            </a:rPr>
            <a:t> $ / % -</a:t>
          </a:r>
          <a:r>
            <a:rPr lang="en-US" sz="3200" dirty="0" err="1">
              <a:latin typeface="Preeti" pitchFamily="2" charset="0"/>
            </a:rPr>
            <a:t>lnË</a:t>
          </a:r>
          <a:r>
            <a:rPr lang="en-US" sz="3200" dirty="0">
              <a:latin typeface="Preeti" pitchFamily="2" charset="0"/>
            </a:rPr>
            <a:t> / pd]/_ </a:t>
          </a:r>
          <a:endParaRPr lang="en-US" sz="3200" dirty="0"/>
        </a:p>
      </dgm:t>
    </dgm:pt>
    <dgm:pt modelId="{FCBCB6C5-8035-4198-BEC7-6965CEC40FA2}" type="parTrans" cxnId="{EA5A0931-A1CF-4BB9-8C0E-35B96E2E5EFF}">
      <dgm:prSet/>
      <dgm:spPr/>
      <dgm:t>
        <a:bodyPr/>
        <a:lstStyle/>
        <a:p>
          <a:endParaRPr lang="en-US" sz="1100"/>
        </a:p>
      </dgm:t>
    </dgm:pt>
    <dgm:pt modelId="{A163DB4A-39F4-4FC9-A94B-0B4F680F58B1}" type="sibTrans" cxnId="{EA5A0931-A1CF-4BB9-8C0E-35B96E2E5EFF}">
      <dgm:prSet/>
      <dgm:spPr/>
      <dgm:t>
        <a:bodyPr/>
        <a:lstStyle/>
        <a:p>
          <a:endParaRPr lang="en-US" sz="1100"/>
        </a:p>
      </dgm:t>
    </dgm:pt>
    <dgm:pt modelId="{9280A969-48F4-4F45-87EA-AB40A2BD729F}">
      <dgm:prSet phldrT="[Text]" custT="1"/>
      <dgm:spPr/>
      <dgm:t>
        <a:bodyPr/>
        <a:lstStyle/>
        <a:p>
          <a:r>
            <a:rPr lang="en-US" sz="3200" b="1" dirty="0" err="1">
              <a:solidFill>
                <a:srgbClr val="FF0000"/>
              </a:solidFill>
              <a:latin typeface="Preeti" pitchFamily="2" charset="0"/>
            </a:rPr>
            <a:t>JolQmut</a:t>
          </a:r>
          <a:r>
            <a:rPr lang="en-US" sz="3200" b="1" dirty="0">
              <a:solidFill>
                <a:srgbClr val="FF0000"/>
              </a:solidFill>
              <a:latin typeface="Preeti" pitchFamily="2" charset="0"/>
            </a:rPr>
            <a:t> v08sf] </a:t>
          </a:r>
          <a:r>
            <a:rPr lang="en-US" sz="3200" b="1" dirty="0" err="1">
              <a:solidFill>
                <a:srgbClr val="FF0000"/>
              </a:solidFill>
              <a:latin typeface="Preeti" pitchFamily="2" charset="0"/>
            </a:rPr>
            <a:t>dxn</a:t>
          </a:r>
          <a:r>
            <a:rPr lang="en-US" sz="3200" b="1" dirty="0">
              <a:solidFill>
                <a:srgbClr val="FF0000"/>
              </a:solidFill>
              <a:latin typeface="Preeti" pitchFamily="2" charset="0"/>
            </a:rPr>
            <a:t> @&amp; b]</a:t>
          </a:r>
          <a:r>
            <a:rPr lang="en-US" sz="3200" b="1" dirty="0" err="1">
              <a:solidFill>
                <a:srgbClr val="FF0000"/>
              </a:solidFill>
              <a:latin typeface="Preeti" pitchFamily="2" charset="0"/>
            </a:rPr>
            <a:t>vL</a:t>
          </a:r>
          <a:r>
            <a:rPr lang="en-US" sz="3200" b="1" dirty="0">
              <a:solidFill>
                <a:srgbClr val="FF0000"/>
              </a:solidFill>
              <a:latin typeface="Preeti" pitchFamily="2" charset="0"/>
            </a:rPr>
            <a:t>  @( -</a:t>
          </a:r>
          <a:r>
            <a:rPr lang="en-US" sz="3200" b="1" dirty="0" err="1">
              <a:solidFill>
                <a:srgbClr val="FF0000"/>
              </a:solidFill>
              <a:latin typeface="Preeti" pitchFamily="2" charset="0"/>
            </a:rPr>
            <a:t>k|hgg</a:t>
          </a:r>
          <a:r>
            <a:rPr lang="en-US" sz="3200" b="1" dirty="0">
              <a:solidFill>
                <a:srgbClr val="FF0000"/>
              </a:solidFill>
              <a:latin typeface="Preeti" pitchFamily="2" charset="0"/>
            </a:rPr>
            <a:t>\_</a:t>
          </a:r>
          <a:endParaRPr lang="en-US" sz="3200" b="1" dirty="0">
            <a:solidFill>
              <a:srgbClr val="FF0000"/>
            </a:solidFill>
          </a:endParaRPr>
        </a:p>
      </dgm:t>
    </dgm:pt>
    <dgm:pt modelId="{D79FCCC9-B174-437B-AD77-FDDDE47C3A2D}" type="parTrans" cxnId="{AB63C162-5E83-41F4-9E20-EFAEC147319A}">
      <dgm:prSet/>
      <dgm:spPr/>
      <dgm:t>
        <a:bodyPr/>
        <a:lstStyle/>
        <a:p>
          <a:endParaRPr lang="en-US" sz="1100"/>
        </a:p>
      </dgm:t>
    </dgm:pt>
    <dgm:pt modelId="{AF042563-80E8-47E8-9007-B9BE69BD58ED}" type="sibTrans" cxnId="{AB63C162-5E83-41F4-9E20-EFAEC147319A}">
      <dgm:prSet/>
      <dgm:spPr/>
      <dgm:t>
        <a:bodyPr/>
        <a:lstStyle/>
        <a:p>
          <a:endParaRPr lang="en-US" sz="1100"/>
        </a:p>
      </dgm:t>
    </dgm:pt>
    <dgm:pt modelId="{A664B849-DFFE-4464-B81E-31E533F44566}" type="pres">
      <dgm:prSet presAssocID="{4B4AC5D8-1D77-4B54-BE12-71F8098F44A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627A9A-6EFB-4EFE-A991-E5F408945376}" type="pres">
      <dgm:prSet presAssocID="{4B4AC5D8-1D77-4B54-BE12-71F8098F44A0}" presName="arrow" presStyleLbl="bgShp" presStyleIdx="0" presStyleCnt="1" custLinFactNeighborX="0" custLinFactNeighborY="5253"/>
      <dgm:spPr>
        <a:prstGeom prst="curvedLeftArrow">
          <a:avLst/>
        </a:prstGeom>
        <a:solidFill>
          <a:srgbClr val="00B050"/>
        </a:solidFill>
      </dgm:spPr>
    </dgm:pt>
    <dgm:pt modelId="{F398B4A9-E084-4643-B55A-E00AA9B2AA5E}" type="pres">
      <dgm:prSet presAssocID="{4B4AC5D8-1D77-4B54-BE12-71F8098F44A0}" presName="points" presStyleCnt="0"/>
      <dgm:spPr/>
    </dgm:pt>
    <dgm:pt modelId="{11F33A28-95EB-4E4D-B33E-E19CABE64F3F}" type="pres">
      <dgm:prSet presAssocID="{A0C65838-0A09-4B8F-BB11-C5247652DA4E}" presName="compositeA" presStyleCnt="0"/>
      <dgm:spPr/>
    </dgm:pt>
    <dgm:pt modelId="{0030FF47-419C-4747-88EC-CEC514C8808E}" type="pres">
      <dgm:prSet presAssocID="{A0C65838-0A09-4B8F-BB11-C5247652DA4E}" presName="textA" presStyleLbl="revTx" presStyleIdx="0" presStyleCnt="2" custScaleX="68067" custScaleY="39272" custLinFactNeighborX="-20386" custLinFactNeighborY="-51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2FABCE-32E7-45A0-8F2C-79C29DE30F7E}" type="pres">
      <dgm:prSet presAssocID="{A0C65838-0A09-4B8F-BB11-C5247652DA4E}" presName="circleA" presStyleLbl="node1" presStyleIdx="0" presStyleCnt="2" custScaleY="106824" custLinFactX="-117407" custLinFactY="-54840" custLinFactNeighborX="-200000" custLinFactNeighborY="-100000"/>
      <dgm:spPr/>
    </dgm:pt>
    <dgm:pt modelId="{9F0607B9-D3AE-472D-90F4-5936EFDDBADE}" type="pres">
      <dgm:prSet presAssocID="{A0C65838-0A09-4B8F-BB11-C5247652DA4E}" presName="spaceA" presStyleCnt="0"/>
      <dgm:spPr/>
    </dgm:pt>
    <dgm:pt modelId="{8D71ADB9-B4D5-498B-9054-1A72EB67FCF8}" type="pres">
      <dgm:prSet presAssocID="{A163DB4A-39F4-4FC9-A94B-0B4F680F58B1}" presName="space" presStyleCnt="0"/>
      <dgm:spPr/>
    </dgm:pt>
    <dgm:pt modelId="{588291F1-9220-4712-A84E-19D3EFE902A2}" type="pres">
      <dgm:prSet presAssocID="{9280A969-48F4-4F45-87EA-AB40A2BD729F}" presName="compositeB" presStyleCnt="0"/>
      <dgm:spPr/>
    </dgm:pt>
    <dgm:pt modelId="{E07CEA87-2DD4-4876-8941-F75F72F23A1F}" type="pres">
      <dgm:prSet presAssocID="{9280A969-48F4-4F45-87EA-AB40A2BD729F}" presName="textB" presStyleLbl="revTx" presStyleIdx="1" presStyleCnt="2" custScaleX="60122" custLinFactY="-76517" custLinFactNeighborX="8193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0013EF-550F-4800-8453-11E90066D8AA}" type="pres">
      <dgm:prSet presAssocID="{9280A969-48F4-4F45-87EA-AB40A2BD729F}" presName="circleB" presStyleLbl="node1" presStyleIdx="1" presStyleCnt="2" custLinFactX="8568" custLinFactY="-47660" custLinFactNeighborX="100000" custLinFactNeighborY="-100000"/>
      <dgm:spPr/>
    </dgm:pt>
    <dgm:pt modelId="{FE84F569-63D5-462A-967A-02E9B57FEEE2}" type="pres">
      <dgm:prSet presAssocID="{9280A969-48F4-4F45-87EA-AB40A2BD729F}" presName="spaceB" presStyleCnt="0"/>
      <dgm:spPr/>
    </dgm:pt>
  </dgm:ptLst>
  <dgm:cxnLst>
    <dgm:cxn modelId="{86EDEA7F-3AEF-47B3-BDD4-6456CE239487}" type="presOf" srcId="{9280A969-48F4-4F45-87EA-AB40A2BD729F}" destId="{E07CEA87-2DD4-4876-8941-F75F72F23A1F}" srcOrd="0" destOrd="0" presId="urn:microsoft.com/office/officeart/2005/8/layout/hProcess11"/>
    <dgm:cxn modelId="{EA5A0931-A1CF-4BB9-8C0E-35B96E2E5EFF}" srcId="{4B4AC5D8-1D77-4B54-BE12-71F8098F44A0}" destId="{A0C65838-0A09-4B8F-BB11-C5247652DA4E}" srcOrd="0" destOrd="0" parTransId="{FCBCB6C5-8035-4198-BEC7-6965CEC40FA2}" sibTransId="{A163DB4A-39F4-4FC9-A94B-0B4F680F58B1}"/>
    <dgm:cxn modelId="{AB63C162-5E83-41F4-9E20-EFAEC147319A}" srcId="{4B4AC5D8-1D77-4B54-BE12-71F8098F44A0}" destId="{9280A969-48F4-4F45-87EA-AB40A2BD729F}" srcOrd="1" destOrd="0" parTransId="{D79FCCC9-B174-437B-AD77-FDDDE47C3A2D}" sibTransId="{AF042563-80E8-47E8-9007-B9BE69BD58ED}"/>
    <dgm:cxn modelId="{4F628D51-FBB3-4CE5-AA39-4AE530638438}" type="presOf" srcId="{4B4AC5D8-1D77-4B54-BE12-71F8098F44A0}" destId="{A664B849-DFFE-4464-B81E-31E533F44566}" srcOrd="0" destOrd="0" presId="urn:microsoft.com/office/officeart/2005/8/layout/hProcess11"/>
    <dgm:cxn modelId="{3C963FDB-FEC2-42E2-ABF2-ED8E358E568E}" type="presOf" srcId="{A0C65838-0A09-4B8F-BB11-C5247652DA4E}" destId="{0030FF47-419C-4747-88EC-CEC514C8808E}" srcOrd="0" destOrd="0" presId="urn:microsoft.com/office/officeart/2005/8/layout/hProcess11"/>
    <dgm:cxn modelId="{BAFFE405-2C22-4BB9-8A03-003CFEB064D3}" type="presParOf" srcId="{A664B849-DFFE-4464-B81E-31E533F44566}" destId="{1E627A9A-6EFB-4EFE-A991-E5F408945376}" srcOrd="0" destOrd="0" presId="urn:microsoft.com/office/officeart/2005/8/layout/hProcess11"/>
    <dgm:cxn modelId="{C18368C6-0356-420C-BE57-B095D8C4B7D3}" type="presParOf" srcId="{A664B849-DFFE-4464-B81E-31E533F44566}" destId="{F398B4A9-E084-4643-B55A-E00AA9B2AA5E}" srcOrd="1" destOrd="0" presId="urn:microsoft.com/office/officeart/2005/8/layout/hProcess11"/>
    <dgm:cxn modelId="{B1E4625B-B48E-4D40-AD3A-B4AE3D5AD72D}" type="presParOf" srcId="{F398B4A9-E084-4643-B55A-E00AA9B2AA5E}" destId="{11F33A28-95EB-4E4D-B33E-E19CABE64F3F}" srcOrd="0" destOrd="0" presId="urn:microsoft.com/office/officeart/2005/8/layout/hProcess11"/>
    <dgm:cxn modelId="{2DAA3DD6-7D2E-4BDE-8A80-CED6FB2223FC}" type="presParOf" srcId="{11F33A28-95EB-4E4D-B33E-E19CABE64F3F}" destId="{0030FF47-419C-4747-88EC-CEC514C8808E}" srcOrd="0" destOrd="0" presId="urn:microsoft.com/office/officeart/2005/8/layout/hProcess11"/>
    <dgm:cxn modelId="{A0F9757A-372F-404C-9646-8DF754D67A39}" type="presParOf" srcId="{11F33A28-95EB-4E4D-B33E-E19CABE64F3F}" destId="{C42FABCE-32E7-45A0-8F2C-79C29DE30F7E}" srcOrd="1" destOrd="0" presId="urn:microsoft.com/office/officeart/2005/8/layout/hProcess11"/>
    <dgm:cxn modelId="{0D804E2E-B2F9-4B9E-8A4C-0F0EDE7B9BDC}" type="presParOf" srcId="{11F33A28-95EB-4E4D-B33E-E19CABE64F3F}" destId="{9F0607B9-D3AE-472D-90F4-5936EFDDBADE}" srcOrd="2" destOrd="0" presId="urn:microsoft.com/office/officeart/2005/8/layout/hProcess11"/>
    <dgm:cxn modelId="{CBF53ACF-4361-4F0A-8EE5-864C5C537E3C}" type="presParOf" srcId="{F398B4A9-E084-4643-B55A-E00AA9B2AA5E}" destId="{8D71ADB9-B4D5-498B-9054-1A72EB67FCF8}" srcOrd="1" destOrd="0" presId="urn:microsoft.com/office/officeart/2005/8/layout/hProcess11"/>
    <dgm:cxn modelId="{7928E047-8E93-48FA-83EC-551AC8CF01DB}" type="presParOf" srcId="{F398B4A9-E084-4643-B55A-E00AA9B2AA5E}" destId="{588291F1-9220-4712-A84E-19D3EFE902A2}" srcOrd="2" destOrd="0" presId="urn:microsoft.com/office/officeart/2005/8/layout/hProcess11"/>
    <dgm:cxn modelId="{0B2ED7D6-C626-4670-8BA1-413BCFB81CD2}" type="presParOf" srcId="{588291F1-9220-4712-A84E-19D3EFE902A2}" destId="{E07CEA87-2DD4-4876-8941-F75F72F23A1F}" srcOrd="0" destOrd="0" presId="urn:microsoft.com/office/officeart/2005/8/layout/hProcess11"/>
    <dgm:cxn modelId="{48004559-DF05-4BD8-931F-C03C09106556}" type="presParOf" srcId="{588291F1-9220-4712-A84E-19D3EFE902A2}" destId="{1A0013EF-550F-4800-8453-11E90066D8AA}" srcOrd="1" destOrd="0" presId="urn:microsoft.com/office/officeart/2005/8/layout/hProcess11"/>
    <dgm:cxn modelId="{DBF70656-11E6-4822-A8B1-C70FE90991E6}" type="presParOf" srcId="{588291F1-9220-4712-A84E-19D3EFE902A2}" destId="{FE84F569-63D5-462A-967A-02E9B57FEEE2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B4AC5D8-1D77-4B54-BE12-71F8098F44A0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0C65838-0A09-4B8F-BB11-C5247652DA4E}">
      <dgm:prSet phldrT="[Text]" custT="1"/>
      <dgm:spPr/>
      <dgm:t>
        <a:bodyPr/>
        <a:lstStyle/>
        <a:p>
          <a:r>
            <a:rPr lang="en-US" sz="3200" dirty="0" err="1">
              <a:latin typeface="Preeti" pitchFamily="2" charset="0"/>
            </a:rPr>
            <a:t>JolQmut</a:t>
          </a:r>
          <a:r>
            <a:rPr lang="en-US" sz="3200" dirty="0">
              <a:latin typeface="Preeti" pitchFamily="2" charset="0"/>
            </a:rPr>
            <a:t> v08sf] </a:t>
          </a:r>
          <a:r>
            <a:rPr lang="en-US" sz="3200" dirty="0" err="1">
              <a:latin typeface="Preeti" pitchFamily="2" charset="0"/>
            </a:rPr>
            <a:t>dxn</a:t>
          </a:r>
          <a:r>
            <a:rPr lang="en-US" sz="3200" dirty="0">
              <a:latin typeface="Preeti" pitchFamily="2" charset="0"/>
            </a:rPr>
            <a:t>  % -pd]/_ </a:t>
          </a:r>
          <a:endParaRPr lang="en-US" sz="3200" dirty="0"/>
        </a:p>
      </dgm:t>
    </dgm:pt>
    <dgm:pt modelId="{FCBCB6C5-8035-4198-BEC7-6965CEC40FA2}" type="parTrans" cxnId="{EA5A0931-A1CF-4BB9-8C0E-35B96E2E5EFF}">
      <dgm:prSet/>
      <dgm:spPr/>
      <dgm:t>
        <a:bodyPr/>
        <a:lstStyle/>
        <a:p>
          <a:endParaRPr lang="en-US" sz="1100"/>
        </a:p>
      </dgm:t>
    </dgm:pt>
    <dgm:pt modelId="{A163DB4A-39F4-4FC9-A94B-0B4F680F58B1}" type="sibTrans" cxnId="{EA5A0931-A1CF-4BB9-8C0E-35B96E2E5EFF}">
      <dgm:prSet/>
      <dgm:spPr/>
      <dgm:t>
        <a:bodyPr/>
        <a:lstStyle/>
        <a:p>
          <a:endParaRPr lang="en-US" sz="1100"/>
        </a:p>
      </dgm:t>
    </dgm:pt>
    <dgm:pt modelId="{9280A969-48F4-4F45-87EA-AB40A2BD729F}">
      <dgm:prSet phldrT="[Text]" custT="1"/>
      <dgm:spPr/>
      <dgm:t>
        <a:bodyPr/>
        <a:lstStyle/>
        <a:p>
          <a:r>
            <a:rPr lang="en-US" sz="2800" b="1" dirty="0" err="1">
              <a:solidFill>
                <a:srgbClr val="FF0000"/>
              </a:solidFill>
              <a:latin typeface="Preeti" pitchFamily="2" charset="0"/>
            </a:rPr>
            <a:t>JolQmut</a:t>
          </a:r>
          <a:r>
            <a:rPr lang="en-US" sz="2800" b="1" dirty="0">
              <a:solidFill>
                <a:srgbClr val="FF0000"/>
              </a:solidFill>
              <a:latin typeface="Preeti" pitchFamily="2" charset="0"/>
            </a:rPr>
            <a:t> v08sf] </a:t>
          </a:r>
          <a:r>
            <a:rPr lang="en-US" sz="2800" b="1" dirty="0" err="1">
              <a:solidFill>
                <a:srgbClr val="FF0000"/>
              </a:solidFill>
              <a:latin typeface="Preeti" pitchFamily="2" charset="0"/>
            </a:rPr>
            <a:t>dxn</a:t>
          </a:r>
          <a:r>
            <a:rPr lang="en-US" sz="2800" b="1" dirty="0">
              <a:solidFill>
                <a:srgbClr val="FF0000"/>
              </a:solidFill>
              <a:latin typeface="Preeti" pitchFamily="2" charset="0"/>
            </a:rPr>
            <a:t> #) -</a:t>
          </a:r>
          <a:r>
            <a:rPr lang="en-US" sz="2800" b="1" dirty="0" err="1">
              <a:solidFill>
                <a:srgbClr val="FF0000"/>
              </a:solidFill>
              <a:latin typeface="Preeti" pitchFamily="2" charset="0"/>
            </a:rPr>
            <a:t>a;f</a:t>
          </a:r>
          <a:r>
            <a:rPr lang="en-US" sz="2800" b="1" dirty="0">
              <a:solidFill>
                <a:srgbClr val="FF0000"/>
              </a:solidFill>
              <a:latin typeface="Preeti" pitchFamily="2" charset="0"/>
            </a:rPr>
            <a:t>]</a:t>
          </a:r>
          <a:r>
            <a:rPr lang="en-US" sz="2800" b="1" dirty="0" err="1">
              <a:solidFill>
                <a:srgbClr val="FF0000"/>
              </a:solidFill>
              <a:latin typeface="Preeti" pitchFamily="2" charset="0"/>
            </a:rPr>
            <a:t>jf;sf</a:t>
          </a:r>
          <a:r>
            <a:rPr lang="en-US" sz="2800" b="1" dirty="0">
              <a:solidFill>
                <a:srgbClr val="FF0000"/>
              </a:solidFill>
              <a:latin typeface="Preeti" pitchFamily="2" charset="0"/>
            </a:rPr>
            <a:t>] l:ylt_</a:t>
          </a:r>
          <a:endParaRPr lang="en-US" sz="2800" b="1" dirty="0">
            <a:solidFill>
              <a:srgbClr val="FF0000"/>
            </a:solidFill>
          </a:endParaRPr>
        </a:p>
      </dgm:t>
    </dgm:pt>
    <dgm:pt modelId="{D79FCCC9-B174-437B-AD77-FDDDE47C3A2D}" type="parTrans" cxnId="{AB63C162-5E83-41F4-9E20-EFAEC147319A}">
      <dgm:prSet/>
      <dgm:spPr/>
      <dgm:t>
        <a:bodyPr/>
        <a:lstStyle/>
        <a:p>
          <a:endParaRPr lang="en-US" sz="1100"/>
        </a:p>
      </dgm:t>
    </dgm:pt>
    <dgm:pt modelId="{AF042563-80E8-47E8-9007-B9BE69BD58ED}" type="sibTrans" cxnId="{AB63C162-5E83-41F4-9E20-EFAEC147319A}">
      <dgm:prSet/>
      <dgm:spPr/>
      <dgm:t>
        <a:bodyPr/>
        <a:lstStyle/>
        <a:p>
          <a:endParaRPr lang="en-US" sz="1100"/>
        </a:p>
      </dgm:t>
    </dgm:pt>
    <dgm:pt modelId="{A664B849-DFFE-4464-B81E-31E533F44566}" type="pres">
      <dgm:prSet presAssocID="{4B4AC5D8-1D77-4B54-BE12-71F8098F44A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627A9A-6EFB-4EFE-A991-E5F408945376}" type="pres">
      <dgm:prSet presAssocID="{4B4AC5D8-1D77-4B54-BE12-71F8098F44A0}" presName="arrow" presStyleLbl="bgShp" presStyleIdx="0" presStyleCnt="1" custScaleX="53175" custLinFactNeighborX="-33667" custLinFactNeighborY="189"/>
      <dgm:spPr>
        <a:prstGeom prst="curvedLeftArrow">
          <a:avLst/>
        </a:prstGeom>
        <a:solidFill>
          <a:srgbClr val="00B050"/>
        </a:solidFill>
      </dgm:spPr>
    </dgm:pt>
    <dgm:pt modelId="{F398B4A9-E084-4643-B55A-E00AA9B2AA5E}" type="pres">
      <dgm:prSet presAssocID="{4B4AC5D8-1D77-4B54-BE12-71F8098F44A0}" presName="points" presStyleCnt="0"/>
      <dgm:spPr/>
    </dgm:pt>
    <dgm:pt modelId="{11F33A28-95EB-4E4D-B33E-E19CABE64F3F}" type="pres">
      <dgm:prSet presAssocID="{A0C65838-0A09-4B8F-BB11-C5247652DA4E}" presName="compositeA" presStyleCnt="0"/>
      <dgm:spPr/>
    </dgm:pt>
    <dgm:pt modelId="{0030FF47-419C-4747-88EC-CEC514C8808E}" type="pres">
      <dgm:prSet presAssocID="{A0C65838-0A09-4B8F-BB11-C5247652DA4E}" presName="textA" presStyleLbl="revTx" presStyleIdx="0" presStyleCnt="2" custScaleX="68067" custScaleY="39272" custLinFactNeighborX="-25981" custLinFactNeighborY="125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2FABCE-32E7-45A0-8F2C-79C29DE30F7E}" type="pres">
      <dgm:prSet presAssocID="{A0C65838-0A09-4B8F-BB11-C5247652DA4E}" presName="circleA" presStyleLbl="node1" presStyleIdx="0" presStyleCnt="2" custScaleY="106824" custLinFactX="-117407" custLinFactY="-54840" custLinFactNeighborX="-200000" custLinFactNeighborY="-100000"/>
      <dgm:spPr/>
    </dgm:pt>
    <dgm:pt modelId="{9F0607B9-D3AE-472D-90F4-5936EFDDBADE}" type="pres">
      <dgm:prSet presAssocID="{A0C65838-0A09-4B8F-BB11-C5247652DA4E}" presName="spaceA" presStyleCnt="0"/>
      <dgm:spPr/>
    </dgm:pt>
    <dgm:pt modelId="{8D71ADB9-B4D5-498B-9054-1A72EB67FCF8}" type="pres">
      <dgm:prSet presAssocID="{A163DB4A-39F4-4FC9-A94B-0B4F680F58B1}" presName="space" presStyleCnt="0"/>
      <dgm:spPr/>
    </dgm:pt>
    <dgm:pt modelId="{588291F1-9220-4712-A84E-19D3EFE902A2}" type="pres">
      <dgm:prSet presAssocID="{9280A969-48F4-4F45-87EA-AB40A2BD729F}" presName="compositeB" presStyleCnt="0"/>
      <dgm:spPr/>
    </dgm:pt>
    <dgm:pt modelId="{E07CEA87-2DD4-4876-8941-F75F72F23A1F}" type="pres">
      <dgm:prSet presAssocID="{9280A969-48F4-4F45-87EA-AB40A2BD729F}" presName="textB" presStyleLbl="revTx" presStyleIdx="1" presStyleCnt="2" custScaleX="60122" custScaleY="40362" custLinFactY="-65565" custLinFactNeighborX="-57782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0013EF-550F-4800-8453-11E90066D8AA}" type="pres">
      <dgm:prSet presAssocID="{9280A969-48F4-4F45-87EA-AB40A2BD729F}" presName="circleB" presStyleLbl="node1" presStyleIdx="1" presStyleCnt="2" custLinFactX="8568" custLinFactY="-47660" custLinFactNeighborX="100000" custLinFactNeighborY="-100000"/>
      <dgm:spPr/>
    </dgm:pt>
    <dgm:pt modelId="{FE84F569-63D5-462A-967A-02E9B57FEEE2}" type="pres">
      <dgm:prSet presAssocID="{9280A969-48F4-4F45-87EA-AB40A2BD729F}" presName="spaceB" presStyleCnt="0"/>
      <dgm:spPr/>
    </dgm:pt>
  </dgm:ptLst>
  <dgm:cxnLst>
    <dgm:cxn modelId="{86EDEA7F-3AEF-47B3-BDD4-6456CE239487}" type="presOf" srcId="{9280A969-48F4-4F45-87EA-AB40A2BD729F}" destId="{E07CEA87-2DD4-4876-8941-F75F72F23A1F}" srcOrd="0" destOrd="0" presId="urn:microsoft.com/office/officeart/2005/8/layout/hProcess11"/>
    <dgm:cxn modelId="{EA5A0931-A1CF-4BB9-8C0E-35B96E2E5EFF}" srcId="{4B4AC5D8-1D77-4B54-BE12-71F8098F44A0}" destId="{A0C65838-0A09-4B8F-BB11-C5247652DA4E}" srcOrd="0" destOrd="0" parTransId="{FCBCB6C5-8035-4198-BEC7-6965CEC40FA2}" sibTransId="{A163DB4A-39F4-4FC9-A94B-0B4F680F58B1}"/>
    <dgm:cxn modelId="{AB63C162-5E83-41F4-9E20-EFAEC147319A}" srcId="{4B4AC5D8-1D77-4B54-BE12-71F8098F44A0}" destId="{9280A969-48F4-4F45-87EA-AB40A2BD729F}" srcOrd="1" destOrd="0" parTransId="{D79FCCC9-B174-437B-AD77-FDDDE47C3A2D}" sibTransId="{AF042563-80E8-47E8-9007-B9BE69BD58ED}"/>
    <dgm:cxn modelId="{4F628D51-FBB3-4CE5-AA39-4AE530638438}" type="presOf" srcId="{4B4AC5D8-1D77-4B54-BE12-71F8098F44A0}" destId="{A664B849-DFFE-4464-B81E-31E533F44566}" srcOrd="0" destOrd="0" presId="urn:microsoft.com/office/officeart/2005/8/layout/hProcess11"/>
    <dgm:cxn modelId="{3C963FDB-FEC2-42E2-ABF2-ED8E358E568E}" type="presOf" srcId="{A0C65838-0A09-4B8F-BB11-C5247652DA4E}" destId="{0030FF47-419C-4747-88EC-CEC514C8808E}" srcOrd="0" destOrd="0" presId="urn:microsoft.com/office/officeart/2005/8/layout/hProcess11"/>
    <dgm:cxn modelId="{BAFFE405-2C22-4BB9-8A03-003CFEB064D3}" type="presParOf" srcId="{A664B849-DFFE-4464-B81E-31E533F44566}" destId="{1E627A9A-6EFB-4EFE-A991-E5F408945376}" srcOrd="0" destOrd="0" presId="urn:microsoft.com/office/officeart/2005/8/layout/hProcess11"/>
    <dgm:cxn modelId="{C18368C6-0356-420C-BE57-B095D8C4B7D3}" type="presParOf" srcId="{A664B849-DFFE-4464-B81E-31E533F44566}" destId="{F398B4A9-E084-4643-B55A-E00AA9B2AA5E}" srcOrd="1" destOrd="0" presId="urn:microsoft.com/office/officeart/2005/8/layout/hProcess11"/>
    <dgm:cxn modelId="{B1E4625B-B48E-4D40-AD3A-B4AE3D5AD72D}" type="presParOf" srcId="{F398B4A9-E084-4643-B55A-E00AA9B2AA5E}" destId="{11F33A28-95EB-4E4D-B33E-E19CABE64F3F}" srcOrd="0" destOrd="0" presId="urn:microsoft.com/office/officeart/2005/8/layout/hProcess11"/>
    <dgm:cxn modelId="{2DAA3DD6-7D2E-4BDE-8A80-CED6FB2223FC}" type="presParOf" srcId="{11F33A28-95EB-4E4D-B33E-E19CABE64F3F}" destId="{0030FF47-419C-4747-88EC-CEC514C8808E}" srcOrd="0" destOrd="0" presId="urn:microsoft.com/office/officeart/2005/8/layout/hProcess11"/>
    <dgm:cxn modelId="{A0F9757A-372F-404C-9646-8DF754D67A39}" type="presParOf" srcId="{11F33A28-95EB-4E4D-B33E-E19CABE64F3F}" destId="{C42FABCE-32E7-45A0-8F2C-79C29DE30F7E}" srcOrd="1" destOrd="0" presId="urn:microsoft.com/office/officeart/2005/8/layout/hProcess11"/>
    <dgm:cxn modelId="{0D804E2E-B2F9-4B9E-8A4C-0F0EDE7B9BDC}" type="presParOf" srcId="{11F33A28-95EB-4E4D-B33E-E19CABE64F3F}" destId="{9F0607B9-D3AE-472D-90F4-5936EFDDBADE}" srcOrd="2" destOrd="0" presId="urn:microsoft.com/office/officeart/2005/8/layout/hProcess11"/>
    <dgm:cxn modelId="{CBF53ACF-4361-4F0A-8EE5-864C5C537E3C}" type="presParOf" srcId="{F398B4A9-E084-4643-B55A-E00AA9B2AA5E}" destId="{8D71ADB9-B4D5-498B-9054-1A72EB67FCF8}" srcOrd="1" destOrd="0" presId="urn:microsoft.com/office/officeart/2005/8/layout/hProcess11"/>
    <dgm:cxn modelId="{7928E047-8E93-48FA-83EC-551AC8CF01DB}" type="presParOf" srcId="{F398B4A9-E084-4643-B55A-E00AA9B2AA5E}" destId="{588291F1-9220-4712-A84E-19D3EFE902A2}" srcOrd="2" destOrd="0" presId="urn:microsoft.com/office/officeart/2005/8/layout/hProcess11"/>
    <dgm:cxn modelId="{0B2ED7D6-C626-4670-8BA1-413BCFB81CD2}" type="presParOf" srcId="{588291F1-9220-4712-A84E-19D3EFE902A2}" destId="{E07CEA87-2DD4-4876-8941-F75F72F23A1F}" srcOrd="0" destOrd="0" presId="urn:microsoft.com/office/officeart/2005/8/layout/hProcess11"/>
    <dgm:cxn modelId="{48004559-DF05-4BD8-931F-C03C09106556}" type="presParOf" srcId="{588291F1-9220-4712-A84E-19D3EFE902A2}" destId="{1A0013EF-550F-4800-8453-11E90066D8AA}" srcOrd="1" destOrd="0" presId="urn:microsoft.com/office/officeart/2005/8/layout/hProcess11"/>
    <dgm:cxn modelId="{DBF70656-11E6-4822-A8B1-C70FE90991E6}" type="presParOf" srcId="{588291F1-9220-4712-A84E-19D3EFE902A2}" destId="{FE84F569-63D5-462A-967A-02E9B57FEEE2}" srcOrd="2" destOrd="0" presId="urn:microsoft.com/office/officeart/2005/8/layout/hProcess1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B4AC5D8-1D77-4B54-BE12-71F8098F44A0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0C65838-0A09-4B8F-BB11-C5247652DA4E}">
      <dgm:prSet phldrT="[Text]" custT="1"/>
      <dgm:spPr/>
      <dgm:t>
        <a:bodyPr/>
        <a:lstStyle/>
        <a:p>
          <a:r>
            <a:rPr lang="en-US" sz="3200" dirty="0" err="1">
              <a:latin typeface="Preeti" pitchFamily="2" charset="0"/>
            </a:rPr>
            <a:t>JolQmut</a:t>
          </a:r>
          <a:r>
            <a:rPr lang="en-US" sz="3200" dirty="0">
              <a:latin typeface="Preeti" pitchFamily="2" charset="0"/>
            </a:rPr>
            <a:t> v08sf] </a:t>
          </a:r>
          <a:r>
            <a:rPr lang="en-US" sz="3200" dirty="0" err="1">
              <a:latin typeface="Preeti" pitchFamily="2" charset="0"/>
            </a:rPr>
            <a:t>dxn</a:t>
          </a:r>
          <a:r>
            <a:rPr lang="en-US" sz="3200" dirty="0">
              <a:latin typeface="Preeti" pitchFamily="2" charset="0"/>
            </a:rPr>
            <a:t>  % -pd]/_ </a:t>
          </a:r>
          <a:endParaRPr lang="en-US" sz="3200" dirty="0"/>
        </a:p>
      </dgm:t>
    </dgm:pt>
    <dgm:pt modelId="{FCBCB6C5-8035-4198-BEC7-6965CEC40FA2}" type="parTrans" cxnId="{EA5A0931-A1CF-4BB9-8C0E-35B96E2E5EFF}">
      <dgm:prSet/>
      <dgm:spPr/>
      <dgm:t>
        <a:bodyPr/>
        <a:lstStyle/>
        <a:p>
          <a:endParaRPr lang="en-US" sz="1100"/>
        </a:p>
      </dgm:t>
    </dgm:pt>
    <dgm:pt modelId="{A163DB4A-39F4-4FC9-A94B-0B4F680F58B1}" type="sibTrans" cxnId="{EA5A0931-A1CF-4BB9-8C0E-35B96E2E5EFF}">
      <dgm:prSet/>
      <dgm:spPr/>
      <dgm:t>
        <a:bodyPr/>
        <a:lstStyle/>
        <a:p>
          <a:endParaRPr lang="en-US" sz="1100"/>
        </a:p>
      </dgm:t>
    </dgm:pt>
    <dgm:pt modelId="{9280A969-48F4-4F45-87EA-AB40A2BD729F}">
      <dgm:prSet phldrT="[Text]" custT="1"/>
      <dgm:spPr/>
      <dgm:t>
        <a:bodyPr/>
        <a:lstStyle/>
        <a:p>
          <a:r>
            <a:rPr lang="en-US" sz="3200" b="1" dirty="0" err="1">
              <a:solidFill>
                <a:srgbClr val="FF0000"/>
              </a:solidFill>
              <a:latin typeface="Preeti" pitchFamily="2" charset="0"/>
            </a:rPr>
            <a:t>JolQmut</a:t>
          </a:r>
          <a:r>
            <a:rPr lang="en-US" sz="3200" b="1" dirty="0">
              <a:solidFill>
                <a:srgbClr val="FF0000"/>
              </a:solidFill>
              <a:latin typeface="Preeti" pitchFamily="2" charset="0"/>
            </a:rPr>
            <a:t> v08sf] </a:t>
          </a:r>
          <a:r>
            <a:rPr lang="en-US" sz="3200" b="1" dirty="0" err="1">
              <a:solidFill>
                <a:srgbClr val="FF0000"/>
              </a:solidFill>
              <a:latin typeface="Preeti" pitchFamily="2" charset="0"/>
            </a:rPr>
            <a:t>dxn</a:t>
          </a:r>
          <a:r>
            <a:rPr lang="en-US" sz="3200" b="1" dirty="0">
              <a:solidFill>
                <a:srgbClr val="FF0000"/>
              </a:solidFill>
              <a:latin typeface="Preeti" pitchFamily="2" charset="0"/>
            </a:rPr>
            <a:t> #@ -</a:t>
          </a:r>
          <a:r>
            <a:rPr lang="en-US" sz="3200" b="1" dirty="0" err="1">
              <a:solidFill>
                <a:srgbClr val="FF0000"/>
              </a:solidFill>
              <a:latin typeface="Preeti" pitchFamily="2" charset="0"/>
            </a:rPr>
            <a:t>cfly</a:t>
          </a:r>
          <a:r>
            <a:rPr lang="en-US" sz="3200" b="1" dirty="0">
              <a:solidFill>
                <a:srgbClr val="FF0000"/>
              </a:solidFill>
              <a:latin typeface="Preeti" pitchFamily="2" charset="0"/>
            </a:rPr>
            <a:t>{s </a:t>
          </a:r>
          <a:r>
            <a:rPr lang="en-US" sz="3200" b="1" dirty="0" err="1">
              <a:solidFill>
                <a:srgbClr val="FF0000"/>
              </a:solidFill>
              <a:latin typeface="Preeti" pitchFamily="2" charset="0"/>
            </a:rPr>
            <a:t>sfd</a:t>
          </a:r>
          <a:r>
            <a:rPr lang="en-US" sz="3200" b="1" dirty="0">
              <a:solidFill>
                <a:srgbClr val="FF0000"/>
              </a:solidFill>
              <a:latin typeface="Preeti" pitchFamily="2" charset="0"/>
            </a:rPr>
            <a:t>_</a:t>
          </a:r>
          <a:endParaRPr lang="en-US" sz="3200" b="1" dirty="0">
            <a:solidFill>
              <a:srgbClr val="FF0000"/>
            </a:solidFill>
          </a:endParaRPr>
        </a:p>
      </dgm:t>
    </dgm:pt>
    <dgm:pt modelId="{D79FCCC9-B174-437B-AD77-FDDDE47C3A2D}" type="parTrans" cxnId="{AB63C162-5E83-41F4-9E20-EFAEC147319A}">
      <dgm:prSet/>
      <dgm:spPr/>
      <dgm:t>
        <a:bodyPr/>
        <a:lstStyle/>
        <a:p>
          <a:endParaRPr lang="en-US" sz="1100"/>
        </a:p>
      </dgm:t>
    </dgm:pt>
    <dgm:pt modelId="{AF042563-80E8-47E8-9007-B9BE69BD58ED}" type="sibTrans" cxnId="{AB63C162-5E83-41F4-9E20-EFAEC147319A}">
      <dgm:prSet/>
      <dgm:spPr/>
      <dgm:t>
        <a:bodyPr/>
        <a:lstStyle/>
        <a:p>
          <a:endParaRPr lang="en-US" sz="1100"/>
        </a:p>
      </dgm:t>
    </dgm:pt>
    <dgm:pt modelId="{A664B849-DFFE-4464-B81E-31E533F44566}" type="pres">
      <dgm:prSet presAssocID="{4B4AC5D8-1D77-4B54-BE12-71F8098F44A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627A9A-6EFB-4EFE-A991-E5F408945376}" type="pres">
      <dgm:prSet presAssocID="{4B4AC5D8-1D77-4B54-BE12-71F8098F44A0}" presName="arrow" presStyleLbl="bgShp" presStyleIdx="0" presStyleCnt="1" custScaleX="100000" custLinFactNeighborX="813" custLinFactNeighborY="5041"/>
      <dgm:spPr>
        <a:prstGeom prst="curvedLeftArrow">
          <a:avLst/>
        </a:prstGeom>
        <a:solidFill>
          <a:srgbClr val="00B050"/>
        </a:solidFill>
      </dgm:spPr>
    </dgm:pt>
    <dgm:pt modelId="{F398B4A9-E084-4643-B55A-E00AA9B2AA5E}" type="pres">
      <dgm:prSet presAssocID="{4B4AC5D8-1D77-4B54-BE12-71F8098F44A0}" presName="points" presStyleCnt="0"/>
      <dgm:spPr/>
    </dgm:pt>
    <dgm:pt modelId="{11F33A28-95EB-4E4D-B33E-E19CABE64F3F}" type="pres">
      <dgm:prSet presAssocID="{A0C65838-0A09-4B8F-BB11-C5247652DA4E}" presName="compositeA" presStyleCnt="0"/>
      <dgm:spPr/>
    </dgm:pt>
    <dgm:pt modelId="{0030FF47-419C-4747-88EC-CEC514C8808E}" type="pres">
      <dgm:prSet presAssocID="{A0C65838-0A09-4B8F-BB11-C5247652DA4E}" presName="textA" presStyleLbl="revTx" presStyleIdx="0" presStyleCnt="2" custScaleX="68067" custScaleY="39272" custLinFactNeighborX="5321" custLinFactNeighborY="-67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2FABCE-32E7-45A0-8F2C-79C29DE30F7E}" type="pres">
      <dgm:prSet presAssocID="{A0C65838-0A09-4B8F-BB11-C5247652DA4E}" presName="circleA" presStyleLbl="node1" presStyleIdx="0" presStyleCnt="2" custScaleY="106824" custLinFactY="-56946" custLinFactNeighborX="25431" custLinFactNeighborY="-100000"/>
      <dgm:spPr/>
    </dgm:pt>
    <dgm:pt modelId="{9F0607B9-D3AE-472D-90F4-5936EFDDBADE}" type="pres">
      <dgm:prSet presAssocID="{A0C65838-0A09-4B8F-BB11-C5247652DA4E}" presName="spaceA" presStyleCnt="0"/>
      <dgm:spPr/>
    </dgm:pt>
    <dgm:pt modelId="{8D71ADB9-B4D5-498B-9054-1A72EB67FCF8}" type="pres">
      <dgm:prSet presAssocID="{A163DB4A-39F4-4FC9-A94B-0B4F680F58B1}" presName="space" presStyleCnt="0"/>
      <dgm:spPr/>
    </dgm:pt>
    <dgm:pt modelId="{588291F1-9220-4712-A84E-19D3EFE902A2}" type="pres">
      <dgm:prSet presAssocID="{9280A969-48F4-4F45-87EA-AB40A2BD729F}" presName="compositeB" presStyleCnt="0"/>
      <dgm:spPr/>
    </dgm:pt>
    <dgm:pt modelId="{E07CEA87-2DD4-4876-8941-F75F72F23A1F}" type="pres">
      <dgm:prSet presAssocID="{9280A969-48F4-4F45-87EA-AB40A2BD729F}" presName="textB" presStyleLbl="revTx" presStyleIdx="1" presStyleCnt="2" custScaleX="66726" custLinFactY="-67319" custLinFactNeighborX="23908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0013EF-550F-4800-8453-11E90066D8AA}" type="pres">
      <dgm:prSet presAssocID="{9280A969-48F4-4F45-87EA-AB40A2BD729F}" presName="circleB" presStyleLbl="node1" presStyleIdx="1" presStyleCnt="2" custLinFactX="-521714" custLinFactY="82975" custLinFactNeighborX="-600000" custLinFactNeighborY="100000"/>
      <dgm:spPr/>
    </dgm:pt>
    <dgm:pt modelId="{FE84F569-63D5-462A-967A-02E9B57FEEE2}" type="pres">
      <dgm:prSet presAssocID="{9280A969-48F4-4F45-87EA-AB40A2BD729F}" presName="spaceB" presStyleCnt="0"/>
      <dgm:spPr/>
    </dgm:pt>
  </dgm:ptLst>
  <dgm:cxnLst>
    <dgm:cxn modelId="{86EDEA7F-3AEF-47B3-BDD4-6456CE239487}" type="presOf" srcId="{9280A969-48F4-4F45-87EA-AB40A2BD729F}" destId="{E07CEA87-2DD4-4876-8941-F75F72F23A1F}" srcOrd="0" destOrd="0" presId="urn:microsoft.com/office/officeart/2005/8/layout/hProcess11"/>
    <dgm:cxn modelId="{EA5A0931-A1CF-4BB9-8C0E-35B96E2E5EFF}" srcId="{4B4AC5D8-1D77-4B54-BE12-71F8098F44A0}" destId="{A0C65838-0A09-4B8F-BB11-C5247652DA4E}" srcOrd="0" destOrd="0" parTransId="{FCBCB6C5-8035-4198-BEC7-6965CEC40FA2}" sibTransId="{A163DB4A-39F4-4FC9-A94B-0B4F680F58B1}"/>
    <dgm:cxn modelId="{AB63C162-5E83-41F4-9E20-EFAEC147319A}" srcId="{4B4AC5D8-1D77-4B54-BE12-71F8098F44A0}" destId="{9280A969-48F4-4F45-87EA-AB40A2BD729F}" srcOrd="1" destOrd="0" parTransId="{D79FCCC9-B174-437B-AD77-FDDDE47C3A2D}" sibTransId="{AF042563-80E8-47E8-9007-B9BE69BD58ED}"/>
    <dgm:cxn modelId="{4F628D51-FBB3-4CE5-AA39-4AE530638438}" type="presOf" srcId="{4B4AC5D8-1D77-4B54-BE12-71F8098F44A0}" destId="{A664B849-DFFE-4464-B81E-31E533F44566}" srcOrd="0" destOrd="0" presId="urn:microsoft.com/office/officeart/2005/8/layout/hProcess11"/>
    <dgm:cxn modelId="{3C963FDB-FEC2-42E2-ABF2-ED8E358E568E}" type="presOf" srcId="{A0C65838-0A09-4B8F-BB11-C5247652DA4E}" destId="{0030FF47-419C-4747-88EC-CEC514C8808E}" srcOrd="0" destOrd="0" presId="urn:microsoft.com/office/officeart/2005/8/layout/hProcess11"/>
    <dgm:cxn modelId="{BAFFE405-2C22-4BB9-8A03-003CFEB064D3}" type="presParOf" srcId="{A664B849-DFFE-4464-B81E-31E533F44566}" destId="{1E627A9A-6EFB-4EFE-A991-E5F408945376}" srcOrd="0" destOrd="0" presId="urn:microsoft.com/office/officeart/2005/8/layout/hProcess11"/>
    <dgm:cxn modelId="{C18368C6-0356-420C-BE57-B095D8C4B7D3}" type="presParOf" srcId="{A664B849-DFFE-4464-B81E-31E533F44566}" destId="{F398B4A9-E084-4643-B55A-E00AA9B2AA5E}" srcOrd="1" destOrd="0" presId="urn:microsoft.com/office/officeart/2005/8/layout/hProcess11"/>
    <dgm:cxn modelId="{B1E4625B-B48E-4D40-AD3A-B4AE3D5AD72D}" type="presParOf" srcId="{F398B4A9-E084-4643-B55A-E00AA9B2AA5E}" destId="{11F33A28-95EB-4E4D-B33E-E19CABE64F3F}" srcOrd="0" destOrd="0" presId="urn:microsoft.com/office/officeart/2005/8/layout/hProcess11"/>
    <dgm:cxn modelId="{2DAA3DD6-7D2E-4BDE-8A80-CED6FB2223FC}" type="presParOf" srcId="{11F33A28-95EB-4E4D-B33E-E19CABE64F3F}" destId="{0030FF47-419C-4747-88EC-CEC514C8808E}" srcOrd="0" destOrd="0" presId="urn:microsoft.com/office/officeart/2005/8/layout/hProcess11"/>
    <dgm:cxn modelId="{A0F9757A-372F-404C-9646-8DF754D67A39}" type="presParOf" srcId="{11F33A28-95EB-4E4D-B33E-E19CABE64F3F}" destId="{C42FABCE-32E7-45A0-8F2C-79C29DE30F7E}" srcOrd="1" destOrd="0" presId="urn:microsoft.com/office/officeart/2005/8/layout/hProcess11"/>
    <dgm:cxn modelId="{0D804E2E-B2F9-4B9E-8A4C-0F0EDE7B9BDC}" type="presParOf" srcId="{11F33A28-95EB-4E4D-B33E-E19CABE64F3F}" destId="{9F0607B9-D3AE-472D-90F4-5936EFDDBADE}" srcOrd="2" destOrd="0" presId="urn:microsoft.com/office/officeart/2005/8/layout/hProcess11"/>
    <dgm:cxn modelId="{CBF53ACF-4361-4F0A-8EE5-864C5C537E3C}" type="presParOf" srcId="{F398B4A9-E084-4643-B55A-E00AA9B2AA5E}" destId="{8D71ADB9-B4D5-498B-9054-1A72EB67FCF8}" srcOrd="1" destOrd="0" presId="urn:microsoft.com/office/officeart/2005/8/layout/hProcess11"/>
    <dgm:cxn modelId="{7928E047-8E93-48FA-83EC-551AC8CF01DB}" type="presParOf" srcId="{F398B4A9-E084-4643-B55A-E00AA9B2AA5E}" destId="{588291F1-9220-4712-A84E-19D3EFE902A2}" srcOrd="2" destOrd="0" presId="urn:microsoft.com/office/officeart/2005/8/layout/hProcess11"/>
    <dgm:cxn modelId="{0B2ED7D6-C626-4670-8BA1-413BCFB81CD2}" type="presParOf" srcId="{588291F1-9220-4712-A84E-19D3EFE902A2}" destId="{E07CEA87-2DD4-4876-8941-F75F72F23A1F}" srcOrd="0" destOrd="0" presId="urn:microsoft.com/office/officeart/2005/8/layout/hProcess11"/>
    <dgm:cxn modelId="{48004559-DF05-4BD8-931F-C03C09106556}" type="presParOf" srcId="{588291F1-9220-4712-A84E-19D3EFE902A2}" destId="{1A0013EF-550F-4800-8453-11E90066D8AA}" srcOrd="1" destOrd="0" presId="urn:microsoft.com/office/officeart/2005/8/layout/hProcess11"/>
    <dgm:cxn modelId="{DBF70656-11E6-4822-A8B1-C70FE90991E6}" type="presParOf" srcId="{588291F1-9220-4712-A84E-19D3EFE902A2}" destId="{FE84F569-63D5-462A-967A-02E9B57FEEE2}" srcOrd="2" destOrd="0" presId="urn:microsoft.com/office/officeart/2005/8/layout/hProcess1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213FB47-B794-4AC6-9FB3-91193C061A7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1297E1-A293-4BF0-BF0A-0ECE0171E0D7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1600" dirty="0">
              <a:solidFill>
                <a:schemeClr val="bg1"/>
              </a:solidFill>
            </a:rPr>
            <a:t> </a:t>
          </a:r>
          <a:r>
            <a:rPr lang="ne-NP" sz="1600" dirty="0">
              <a:solidFill>
                <a:schemeClr val="bg1"/>
              </a:solidFill>
            </a:rPr>
            <a:t>तथ्यांक कार्यालय कर्मचारी १ जना </a:t>
          </a:r>
          <a:endParaRPr lang="en-US" sz="1600" dirty="0">
            <a:solidFill>
              <a:schemeClr val="bg1"/>
            </a:solidFill>
          </a:endParaRPr>
        </a:p>
      </dgm:t>
    </dgm:pt>
    <dgm:pt modelId="{9B57532B-1419-4420-9F83-6A30710D7EBD}" type="parTrans" cxnId="{52B23957-67BE-4F3C-BFD0-D5C8B430D543}">
      <dgm:prSet/>
      <dgm:spPr/>
      <dgm:t>
        <a:bodyPr/>
        <a:lstStyle/>
        <a:p>
          <a:endParaRPr lang="en-US"/>
        </a:p>
      </dgm:t>
    </dgm:pt>
    <dgm:pt modelId="{5236F085-15A9-483E-80C8-5EDB49CD0243}" type="sibTrans" cxnId="{52B23957-67BE-4F3C-BFD0-D5C8B430D543}">
      <dgm:prSet/>
      <dgm:spPr/>
      <dgm:t>
        <a:bodyPr/>
        <a:lstStyle/>
        <a:p>
          <a:endParaRPr lang="en-US"/>
        </a:p>
      </dgm:t>
    </dgm:pt>
    <dgm:pt modelId="{8A84CCFE-6A32-4733-82B4-8B3C4C23AE74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ne-NP" sz="2400" dirty="0">
              <a:latin typeface="Kokila" panose="020B0604020202020204" pitchFamily="34" charset="0"/>
              <a:cs typeface="Kokila" panose="020B0604020202020204" pitchFamily="34" charset="0"/>
            </a:rPr>
            <a:t>कार्यालको सहयोगी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ne-NP" sz="2400" dirty="0">
              <a:latin typeface="Kokila" panose="020B0604020202020204" pitchFamily="34" charset="0"/>
              <a:cs typeface="Kokila" panose="020B0604020202020204" pitchFamily="34" charset="0"/>
            </a:rPr>
            <a:t>१ जना  </a:t>
          </a:r>
          <a:endParaRPr lang="en-US" sz="2400" dirty="0">
            <a:latin typeface="Kokila" panose="020B0604020202020204" pitchFamily="34" charset="0"/>
            <a:cs typeface="Kokila" panose="020B0604020202020204" pitchFamily="34" charset="0"/>
          </a:endParaRPr>
        </a:p>
      </dgm:t>
    </dgm:pt>
    <dgm:pt modelId="{75C57AA0-B79F-4C43-B063-8ED3DF819BA5}" type="parTrans" cxnId="{033DE18D-AAC7-4C67-BB15-B5D891C5EDD4}">
      <dgm:prSet/>
      <dgm:spPr/>
      <dgm:t>
        <a:bodyPr/>
        <a:lstStyle/>
        <a:p>
          <a:endParaRPr lang="en-US"/>
        </a:p>
      </dgm:t>
    </dgm:pt>
    <dgm:pt modelId="{B0687218-F3E4-4863-BBB2-A5659EC6D8A8}" type="sibTrans" cxnId="{033DE18D-AAC7-4C67-BB15-B5D891C5EDD4}">
      <dgm:prSet/>
      <dgm:spPr/>
      <dgm:t>
        <a:bodyPr/>
        <a:lstStyle/>
        <a:p>
          <a:endParaRPr lang="en-US"/>
        </a:p>
      </dgm:t>
    </dgm:pt>
    <dgm:pt modelId="{9FB26DA6-FC97-4DAE-B9AC-6B7FAB204126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ne-NP" sz="1800" dirty="0"/>
            <a:t>सुपेरिवेक्षक मध्येबाट</a:t>
          </a:r>
        </a:p>
        <a:p>
          <a:pPr>
            <a:spcAft>
              <a:spcPts val="0"/>
            </a:spcAft>
          </a:pPr>
          <a:r>
            <a:rPr lang="ne-NP" sz="1800" dirty="0"/>
            <a:t> १ जना  </a:t>
          </a:r>
          <a:endParaRPr lang="en-US" sz="1800" dirty="0"/>
        </a:p>
      </dgm:t>
    </dgm:pt>
    <dgm:pt modelId="{0DAFD6DC-141E-47F1-BB2A-90F06680BF1A}" type="parTrans" cxnId="{2F2C8244-9402-47A9-8B7C-5E57B54177BE}">
      <dgm:prSet/>
      <dgm:spPr/>
      <dgm:t>
        <a:bodyPr/>
        <a:lstStyle/>
        <a:p>
          <a:endParaRPr lang="en-US"/>
        </a:p>
      </dgm:t>
    </dgm:pt>
    <dgm:pt modelId="{F5BFEAA6-257E-49D4-9741-8E9DF946B2F4}" type="sibTrans" cxnId="{2F2C8244-9402-47A9-8B7C-5E57B54177BE}">
      <dgm:prSet/>
      <dgm:spPr/>
      <dgm:t>
        <a:bodyPr/>
        <a:lstStyle/>
        <a:p>
          <a:endParaRPr lang="en-US"/>
        </a:p>
      </dgm:t>
    </dgm:pt>
    <dgm:pt modelId="{BC587BAA-B1D5-4B87-A853-70DEB58B2245}" type="pres">
      <dgm:prSet presAssocID="{7213FB47-B794-4AC6-9FB3-91193C061A7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8E69D12-F116-45FF-BAAB-54A596B59D9E}" type="pres">
      <dgm:prSet presAssocID="{711297E1-A293-4BF0-BF0A-0ECE0171E0D7}" presName="hierRoot1" presStyleCnt="0">
        <dgm:presLayoutVars>
          <dgm:hierBranch val="init"/>
        </dgm:presLayoutVars>
      </dgm:prSet>
      <dgm:spPr/>
    </dgm:pt>
    <dgm:pt modelId="{3FFA5075-FFBF-4EB0-86DE-3B57BE0D3599}" type="pres">
      <dgm:prSet presAssocID="{711297E1-A293-4BF0-BF0A-0ECE0171E0D7}" presName="rootComposite1" presStyleCnt="0"/>
      <dgm:spPr/>
    </dgm:pt>
    <dgm:pt modelId="{E10A6B68-4DDD-4C0A-908A-343F6C9FA175}" type="pres">
      <dgm:prSet presAssocID="{711297E1-A293-4BF0-BF0A-0ECE0171E0D7}" presName="rootText1" presStyleLbl="node0" presStyleIdx="0" presStyleCnt="2" custScaleX="140808" custScaleY="11033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77441A3-D176-4EB9-83E0-AE488421FC31}" type="pres">
      <dgm:prSet presAssocID="{711297E1-A293-4BF0-BF0A-0ECE0171E0D7}" presName="rootConnector1" presStyleLbl="node1" presStyleIdx="0" presStyleCnt="0"/>
      <dgm:spPr/>
      <dgm:t>
        <a:bodyPr/>
        <a:lstStyle/>
        <a:p>
          <a:endParaRPr lang="en-US"/>
        </a:p>
      </dgm:t>
    </dgm:pt>
    <dgm:pt modelId="{88316EFB-C4FD-4D23-91BC-AA7F3E115399}" type="pres">
      <dgm:prSet presAssocID="{711297E1-A293-4BF0-BF0A-0ECE0171E0D7}" presName="hierChild2" presStyleCnt="0"/>
      <dgm:spPr/>
    </dgm:pt>
    <dgm:pt modelId="{01C288F9-E0F7-46CC-9F4F-EC67A8D7DAF1}" type="pres">
      <dgm:prSet presAssocID="{75C57AA0-B79F-4C43-B063-8ED3DF819BA5}" presName="Name37" presStyleLbl="parChTrans1D2" presStyleIdx="0" presStyleCnt="1"/>
      <dgm:spPr/>
      <dgm:t>
        <a:bodyPr/>
        <a:lstStyle/>
        <a:p>
          <a:endParaRPr lang="en-US"/>
        </a:p>
      </dgm:t>
    </dgm:pt>
    <dgm:pt modelId="{FFA0E97D-0A51-4250-B61B-7ABAE0A2753C}" type="pres">
      <dgm:prSet presAssocID="{8A84CCFE-6A32-4733-82B4-8B3C4C23AE74}" presName="hierRoot2" presStyleCnt="0">
        <dgm:presLayoutVars>
          <dgm:hierBranch val="init"/>
        </dgm:presLayoutVars>
      </dgm:prSet>
      <dgm:spPr/>
    </dgm:pt>
    <dgm:pt modelId="{0FBAE213-FADF-4150-98A7-19027BB8F860}" type="pres">
      <dgm:prSet presAssocID="{8A84CCFE-6A32-4733-82B4-8B3C4C23AE74}" presName="rootComposite" presStyleCnt="0"/>
      <dgm:spPr/>
    </dgm:pt>
    <dgm:pt modelId="{2E365E50-1F78-4479-B786-6BFFA1C776E2}" type="pres">
      <dgm:prSet presAssocID="{8A84CCFE-6A32-4733-82B4-8B3C4C23AE74}" presName="rootText" presStyleLbl="node2" presStyleIdx="0" presStyleCnt="1" custScaleX="102859" custScaleY="10264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A35C480-72C2-442A-93DC-041391764247}" type="pres">
      <dgm:prSet presAssocID="{8A84CCFE-6A32-4733-82B4-8B3C4C23AE74}" presName="rootConnector" presStyleLbl="node2" presStyleIdx="0" presStyleCnt="1"/>
      <dgm:spPr/>
      <dgm:t>
        <a:bodyPr/>
        <a:lstStyle/>
        <a:p>
          <a:endParaRPr lang="en-US"/>
        </a:p>
      </dgm:t>
    </dgm:pt>
    <dgm:pt modelId="{1A234DCC-2E5F-4D5A-9056-A31A6FEDDFCD}" type="pres">
      <dgm:prSet presAssocID="{8A84CCFE-6A32-4733-82B4-8B3C4C23AE74}" presName="hierChild4" presStyleCnt="0"/>
      <dgm:spPr/>
    </dgm:pt>
    <dgm:pt modelId="{D9E4CF18-E0D7-4637-ABCD-439390E9DAAE}" type="pres">
      <dgm:prSet presAssocID="{8A84CCFE-6A32-4733-82B4-8B3C4C23AE74}" presName="hierChild5" presStyleCnt="0"/>
      <dgm:spPr/>
    </dgm:pt>
    <dgm:pt modelId="{2BB47302-B328-4BB0-996B-B2F9E04D1DD8}" type="pres">
      <dgm:prSet presAssocID="{711297E1-A293-4BF0-BF0A-0ECE0171E0D7}" presName="hierChild3" presStyleCnt="0"/>
      <dgm:spPr/>
    </dgm:pt>
    <dgm:pt modelId="{D29F241E-1E6C-49BD-85C7-1935B9F11305}" type="pres">
      <dgm:prSet presAssocID="{9FB26DA6-FC97-4DAE-B9AC-6B7FAB204126}" presName="hierRoot1" presStyleCnt="0">
        <dgm:presLayoutVars>
          <dgm:hierBranch val="init"/>
        </dgm:presLayoutVars>
      </dgm:prSet>
      <dgm:spPr/>
    </dgm:pt>
    <dgm:pt modelId="{A6106E67-5DC5-41D8-BF6E-BD648B448E36}" type="pres">
      <dgm:prSet presAssocID="{9FB26DA6-FC97-4DAE-B9AC-6B7FAB204126}" presName="rootComposite1" presStyleCnt="0"/>
      <dgm:spPr/>
    </dgm:pt>
    <dgm:pt modelId="{893DB9D3-CE91-43F0-99EC-62A49B3042B4}" type="pres">
      <dgm:prSet presAssocID="{9FB26DA6-FC97-4DAE-B9AC-6B7FAB204126}" presName="rootText1" presStyleLbl="node0" presStyleIdx="1" presStyleCnt="2" custScaleX="139130" custScaleY="1115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F074C06-5E33-40D4-835B-E25D5AFBB268}" type="pres">
      <dgm:prSet presAssocID="{9FB26DA6-FC97-4DAE-B9AC-6B7FAB204126}" presName="rootConnector1" presStyleLbl="node1" presStyleIdx="0" presStyleCnt="0"/>
      <dgm:spPr/>
      <dgm:t>
        <a:bodyPr/>
        <a:lstStyle/>
        <a:p>
          <a:endParaRPr lang="en-US"/>
        </a:p>
      </dgm:t>
    </dgm:pt>
    <dgm:pt modelId="{6F10BD04-5D1B-4788-8960-B2CC71EBF4D0}" type="pres">
      <dgm:prSet presAssocID="{9FB26DA6-FC97-4DAE-B9AC-6B7FAB204126}" presName="hierChild2" presStyleCnt="0"/>
      <dgm:spPr/>
    </dgm:pt>
    <dgm:pt modelId="{30CB6E6F-AC23-4DAD-9967-BF915FC1ED29}" type="pres">
      <dgm:prSet presAssocID="{9FB26DA6-FC97-4DAE-B9AC-6B7FAB204126}" presName="hierChild3" presStyleCnt="0"/>
      <dgm:spPr/>
    </dgm:pt>
  </dgm:ptLst>
  <dgm:cxnLst>
    <dgm:cxn modelId="{52B23957-67BE-4F3C-BFD0-D5C8B430D543}" srcId="{7213FB47-B794-4AC6-9FB3-91193C061A7E}" destId="{711297E1-A293-4BF0-BF0A-0ECE0171E0D7}" srcOrd="0" destOrd="0" parTransId="{9B57532B-1419-4420-9F83-6A30710D7EBD}" sibTransId="{5236F085-15A9-483E-80C8-5EDB49CD0243}"/>
    <dgm:cxn modelId="{963777BB-6060-4FE1-961F-B666734853C1}" type="presOf" srcId="{8A84CCFE-6A32-4733-82B4-8B3C4C23AE74}" destId="{1A35C480-72C2-442A-93DC-041391764247}" srcOrd="1" destOrd="0" presId="urn:microsoft.com/office/officeart/2005/8/layout/orgChart1"/>
    <dgm:cxn modelId="{7172E576-06B3-4071-97DD-698C37DD5F0B}" type="presOf" srcId="{7213FB47-B794-4AC6-9FB3-91193C061A7E}" destId="{BC587BAA-B1D5-4B87-A853-70DEB58B2245}" srcOrd="0" destOrd="0" presId="urn:microsoft.com/office/officeart/2005/8/layout/orgChart1"/>
    <dgm:cxn modelId="{E83A9D4C-B8A2-4F0C-A17C-6098FFECCDA1}" type="presOf" srcId="{8A84CCFE-6A32-4733-82B4-8B3C4C23AE74}" destId="{2E365E50-1F78-4479-B786-6BFFA1C776E2}" srcOrd="0" destOrd="0" presId="urn:microsoft.com/office/officeart/2005/8/layout/orgChart1"/>
    <dgm:cxn modelId="{AD346FAE-AE35-4087-AEFA-CC334244667F}" type="presOf" srcId="{711297E1-A293-4BF0-BF0A-0ECE0171E0D7}" destId="{477441A3-D176-4EB9-83E0-AE488421FC31}" srcOrd="1" destOrd="0" presId="urn:microsoft.com/office/officeart/2005/8/layout/orgChart1"/>
    <dgm:cxn modelId="{033DE18D-AAC7-4C67-BB15-B5D891C5EDD4}" srcId="{711297E1-A293-4BF0-BF0A-0ECE0171E0D7}" destId="{8A84CCFE-6A32-4733-82B4-8B3C4C23AE74}" srcOrd="0" destOrd="0" parTransId="{75C57AA0-B79F-4C43-B063-8ED3DF819BA5}" sibTransId="{B0687218-F3E4-4863-BBB2-A5659EC6D8A8}"/>
    <dgm:cxn modelId="{65ED2BCB-1994-443B-B748-014AF3C0DEC4}" type="presOf" srcId="{9FB26DA6-FC97-4DAE-B9AC-6B7FAB204126}" destId="{893DB9D3-CE91-43F0-99EC-62A49B3042B4}" srcOrd="0" destOrd="0" presId="urn:microsoft.com/office/officeart/2005/8/layout/orgChart1"/>
    <dgm:cxn modelId="{DD4B11BD-1562-4480-B5A6-24A69DFD5B80}" type="presOf" srcId="{711297E1-A293-4BF0-BF0A-0ECE0171E0D7}" destId="{E10A6B68-4DDD-4C0A-908A-343F6C9FA175}" srcOrd="0" destOrd="0" presId="urn:microsoft.com/office/officeart/2005/8/layout/orgChart1"/>
    <dgm:cxn modelId="{4E821C5A-047B-49D7-99D7-E50F96CA7CED}" type="presOf" srcId="{75C57AA0-B79F-4C43-B063-8ED3DF819BA5}" destId="{01C288F9-E0F7-46CC-9F4F-EC67A8D7DAF1}" srcOrd="0" destOrd="0" presId="urn:microsoft.com/office/officeart/2005/8/layout/orgChart1"/>
    <dgm:cxn modelId="{35185521-9FAB-4169-8FD6-AEC39E7F794C}" type="presOf" srcId="{9FB26DA6-FC97-4DAE-B9AC-6B7FAB204126}" destId="{7F074C06-5E33-40D4-835B-E25D5AFBB268}" srcOrd="1" destOrd="0" presId="urn:microsoft.com/office/officeart/2005/8/layout/orgChart1"/>
    <dgm:cxn modelId="{2F2C8244-9402-47A9-8B7C-5E57B54177BE}" srcId="{7213FB47-B794-4AC6-9FB3-91193C061A7E}" destId="{9FB26DA6-FC97-4DAE-B9AC-6B7FAB204126}" srcOrd="1" destOrd="0" parTransId="{0DAFD6DC-141E-47F1-BB2A-90F06680BF1A}" sibTransId="{F5BFEAA6-257E-49D4-9741-8E9DF946B2F4}"/>
    <dgm:cxn modelId="{3D37ABDB-FCCD-4B4C-B7F9-3F78D0A54C46}" type="presParOf" srcId="{BC587BAA-B1D5-4B87-A853-70DEB58B2245}" destId="{68E69D12-F116-45FF-BAAB-54A596B59D9E}" srcOrd="0" destOrd="0" presId="urn:microsoft.com/office/officeart/2005/8/layout/orgChart1"/>
    <dgm:cxn modelId="{08A2032E-D468-4DF8-895F-71F512DD8E26}" type="presParOf" srcId="{68E69D12-F116-45FF-BAAB-54A596B59D9E}" destId="{3FFA5075-FFBF-4EB0-86DE-3B57BE0D3599}" srcOrd="0" destOrd="0" presId="urn:microsoft.com/office/officeart/2005/8/layout/orgChart1"/>
    <dgm:cxn modelId="{BEB544EC-911F-4D10-BA82-868BC5E2C3D5}" type="presParOf" srcId="{3FFA5075-FFBF-4EB0-86DE-3B57BE0D3599}" destId="{E10A6B68-4DDD-4C0A-908A-343F6C9FA175}" srcOrd="0" destOrd="0" presId="urn:microsoft.com/office/officeart/2005/8/layout/orgChart1"/>
    <dgm:cxn modelId="{15A7481E-0C07-4B2B-81DC-FED2CB78E445}" type="presParOf" srcId="{3FFA5075-FFBF-4EB0-86DE-3B57BE0D3599}" destId="{477441A3-D176-4EB9-83E0-AE488421FC31}" srcOrd="1" destOrd="0" presId="urn:microsoft.com/office/officeart/2005/8/layout/orgChart1"/>
    <dgm:cxn modelId="{ADC123EC-2476-467A-A05A-A227DEA4B8E9}" type="presParOf" srcId="{68E69D12-F116-45FF-BAAB-54A596B59D9E}" destId="{88316EFB-C4FD-4D23-91BC-AA7F3E115399}" srcOrd="1" destOrd="0" presId="urn:microsoft.com/office/officeart/2005/8/layout/orgChart1"/>
    <dgm:cxn modelId="{C6CD582F-86B1-464B-A1C1-0CD585311B1E}" type="presParOf" srcId="{88316EFB-C4FD-4D23-91BC-AA7F3E115399}" destId="{01C288F9-E0F7-46CC-9F4F-EC67A8D7DAF1}" srcOrd="0" destOrd="0" presId="urn:microsoft.com/office/officeart/2005/8/layout/orgChart1"/>
    <dgm:cxn modelId="{3DB7CA8D-F3AE-4BE3-ABA8-E0876612827B}" type="presParOf" srcId="{88316EFB-C4FD-4D23-91BC-AA7F3E115399}" destId="{FFA0E97D-0A51-4250-B61B-7ABAE0A2753C}" srcOrd="1" destOrd="0" presId="urn:microsoft.com/office/officeart/2005/8/layout/orgChart1"/>
    <dgm:cxn modelId="{88ADD42B-033C-40B3-A0AC-79D4636BE058}" type="presParOf" srcId="{FFA0E97D-0A51-4250-B61B-7ABAE0A2753C}" destId="{0FBAE213-FADF-4150-98A7-19027BB8F860}" srcOrd="0" destOrd="0" presId="urn:microsoft.com/office/officeart/2005/8/layout/orgChart1"/>
    <dgm:cxn modelId="{F60ADBF3-FDB6-4C61-87BB-50BC1FFC1C61}" type="presParOf" srcId="{0FBAE213-FADF-4150-98A7-19027BB8F860}" destId="{2E365E50-1F78-4479-B786-6BFFA1C776E2}" srcOrd="0" destOrd="0" presId="urn:microsoft.com/office/officeart/2005/8/layout/orgChart1"/>
    <dgm:cxn modelId="{2DD6FA3A-7401-4102-A051-C9CBCA57130F}" type="presParOf" srcId="{0FBAE213-FADF-4150-98A7-19027BB8F860}" destId="{1A35C480-72C2-442A-93DC-041391764247}" srcOrd="1" destOrd="0" presId="urn:microsoft.com/office/officeart/2005/8/layout/orgChart1"/>
    <dgm:cxn modelId="{E7413E3D-7A21-4DE6-86CA-B5E6901889CE}" type="presParOf" srcId="{FFA0E97D-0A51-4250-B61B-7ABAE0A2753C}" destId="{1A234DCC-2E5F-4D5A-9056-A31A6FEDDFCD}" srcOrd="1" destOrd="0" presId="urn:microsoft.com/office/officeart/2005/8/layout/orgChart1"/>
    <dgm:cxn modelId="{CDAED348-DF54-45C4-A432-D45978A8AD4C}" type="presParOf" srcId="{FFA0E97D-0A51-4250-B61B-7ABAE0A2753C}" destId="{D9E4CF18-E0D7-4637-ABCD-439390E9DAAE}" srcOrd="2" destOrd="0" presId="urn:microsoft.com/office/officeart/2005/8/layout/orgChart1"/>
    <dgm:cxn modelId="{96BCBA73-F3EC-4894-B494-576233739F4D}" type="presParOf" srcId="{68E69D12-F116-45FF-BAAB-54A596B59D9E}" destId="{2BB47302-B328-4BB0-996B-B2F9E04D1DD8}" srcOrd="2" destOrd="0" presId="urn:microsoft.com/office/officeart/2005/8/layout/orgChart1"/>
    <dgm:cxn modelId="{31F36699-4C77-4F51-A91F-9B71CB4B79BB}" type="presParOf" srcId="{BC587BAA-B1D5-4B87-A853-70DEB58B2245}" destId="{D29F241E-1E6C-49BD-85C7-1935B9F11305}" srcOrd="1" destOrd="0" presId="urn:microsoft.com/office/officeart/2005/8/layout/orgChart1"/>
    <dgm:cxn modelId="{819F5E1C-771A-477F-B35D-E0DF6AD10E36}" type="presParOf" srcId="{D29F241E-1E6C-49BD-85C7-1935B9F11305}" destId="{A6106E67-5DC5-41D8-BF6E-BD648B448E36}" srcOrd="0" destOrd="0" presId="urn:microsoft.com/office/officeart/2005/8/layout/orgChart1"/>
    <dgm:cxn modelId="{88CF4A6D-3001-4D40-B4A2-D836781748E8}" type="presParOf" srcId="{A6106E67-5DC5-41D8-BF6E-BD648B448E36}" destId="{893DB9D3-CE91-43F0-99EC-62A49B3042B4}" srcOrd="0" destOrd="0" presId="urn:microsoft.com/office/officeart/2005/8/layout/orgChart1"/>
    <dgm:cxn modelId="{99FD2A25-2F03-4D96-A58D-E4385FB417FB}" type="presParOf" srcId="{A6106E67-5DC5-41D8-BF6E-BD648B448E36}" destId="{7F074C06-5E33-40D4-835B-E25D5AFBB268}" srcOrd="1" destOrd="0" presId="urn:microsoft.com/office/officeart/2005/8/layout/orgChart1"/>
    <dgm:cxn modelId="{B63D58C7-371C-4620-B769-B3F035A2F90F}" type="presParOf" srcId="{D29F241E-1E6C-49BD-85C7-1935B9F11305}" destId="{6F10BD04-5D1B-4788-8960-B2CC71EBF4D0}" srcOrd="1" destOrd="0" presId="urn:microsoft.com/office/officeart/2005/8/layout/orgChart1"/>
    <dgm:cxn modelId="{A5821CC8-7372-49A3-891E-E667A7EEC3A8}" type="presParOf" srcId="{D29F241E-1E6C-49BD-85C7-1935B9F11305}" destId="{30CB6E6F-AC23-4DAD-9967-BF915FC1ED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0E8A4-6131-40E5-9846-53E13B890C1B}" type="datetimeFigureOut">
              <a:rPr lang="en-US" smtClean="0"/>
              <a:pPr/>
              <a:t>3/9/2020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A7572-4BE6-4FF7-8442-69D53216B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046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51237-BD03-4849-8BC0-1BC051558707}" type="datetimeFigureOut">
              <a:rPr lang="en-US" smtClean="0"/>
              <a:pPr/>
              <a:t>3/9/2020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04AB7-4F6E-4532-B4AE-4FE1F4B2F6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052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xmlns="" id="{EC3AB646-7782-487C-AE22-D44E8BD4EB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xmlns="" id="{A4267FBF-2320-4745-A66B-BB598E6E5FF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xmlns="" id="{75004286-D611-41A9-9688-5F444A8D63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F52C0B2-DE85-410B-ACE7-BA12C586E3D3}" type="slidenum">
              <a:rPr lang="en-US" altLang="en-US"/>
              <a:pPr eaLnBrk="1" hangingPunct="1"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4270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 Narrow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4943" y="5568287"/>
            <a:ext cx="9144000" cy="1081584"/>
          </a:xfrm>
        </p:spPr>
        <p:txBody>
          <a:bodyPr/>
          <a:lstStyle>
            <a:lvl1pPr marL="0" indent="0" algn="ctr">
              <a:buNone/>
              <a:defRPr sz="2400">
                <a:latin typeface="Arial Narrow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952500"/>
          </a:xfrm>
          <a:prstGeom prst="rect">
            <a:avLst/>
          </a:prstGeom>
          <a:ln w="28575"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961728"/>
            <a:ext cx="12192000" cy="0"/>
          </a:xfrm>
          <a:prstGeom prst="line">
            <a:avLst/>
          </a:prstGeom>
          <a:ln w="19050" cmpd="sng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 userDrawn="1"/>
        </p:nvSpPr>
        <p:spPr>
          <a:xfrm>
            <a:off x="9105900" y="35542"/>
            <a:ext cx="2965277" cy="5440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37" y="57209"/>
            <a:ext cx="759770" cy="638827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397603" y="670853"/>
            <a:ext cx="10278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>
                <a:solidFill>
                  <a:srgbClr val="FF0000"/>
                </a:solidFill>
                <a:latin typeface="Arial Narrow" panose="020B0606020202030204" pitchFamily="34" charset="0"/>
              </a:rPr>
              <a:t>नेपाल सरकार</a:t>
            </a:r>
            <a:endParaRPr lang="en-US" sz="12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Picture 16" descr="5cm height.jpg"/>
          <p:cNvPicPr>
            <a:picLocks noChangeAspect="1"/>
          </p:cNvPicPr>
          <p:nvPr userDrawn="1"/>
        </p:nvPicPr>
        <p:blipFill>
          <a:blip r:embed="rId3" cstate="print">
            <a:lum contrast="10000"/>
          </a:blip>
          <a:stretch>
            <a:fillRect/>
          </a:stretch>
        </p:blipFill>
        <p:spPr>
          <a:xfrm>
            <a:off x="11203014" y="-13648"/>
            <a:ext cx="703577" cy="957959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3979475" y="0"/>
            <a:ext cx="3243196" cy="10257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400" b="1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राष्ट्रिय</a:t>
            </a:r>
            <a:r>
              <a:rPr lang="ne-NP" sz="2400" b="1" baseline="0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 जनगणना २०७८</a:t>
            </a:r>
            <a:r>
              <a:rPr lang="en-US" sz="1100" b="0" baseline="0" dirty="0">
                <a:solidFill>
                  <a:srgbClr val="142DA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1100" b="0" baseline="0" dirty="0">
                <a:solidFill>
                  <a:srgbClr val="142DA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ne-NP" sz="1800" b="1" kern="1200" baseline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नमुना (पाइलट) जनगणना २०७६</a:t>
            </a:r>
            <a:endParaRPr lang="en-US" sz="1800" b="1" kern="1200" baseline="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9406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31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C4C822A-FDC8-4FA9-AC18-B8258B1FE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A3D65-88DA-4237-B8A6-D3EF40A09546}" type="datetimeFigureOut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9EF6C87-C7A1-4669-BA13-BBE60812B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ADD135F-D426-40FF-812B-A215B4AC8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F47B6-A8BD-4770-ABE9-BCBF9B7D14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5172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ED037A6-2C36-45AE-BA7A-5B4E17830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32788-7F7D-4CBD-AF0C-4CF4F5812132}" type="datetimeFigureOut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452EDCA-4D2F-4FCC-AF67-AC8147BDA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EFAC560-C962-4D69-A178-C65853FA6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D0180F-64A7-48DA-903E-B29947DA31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425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8DC97AE-3BF4-4975-B459-1FBACBE4B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C3160-37DB-4AE5-A07F-7E4CC596DEFE}" type="datetimeFigureOut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22785F5-9127-4CFE-B17C-1F67DE9F7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D8E202A-ECC9-4CD5-9BD0-D4A64E375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BEE6D5-8074-4920-A29D-95EB0D5B2C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7398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5307FD0E-D425-488D-85EB-B5BD2C012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CF854-65F3-4071-B0E0-3EB67ECCD848}" type="datetimeFigureOut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5CB87437-2F70-4D45-BB93-B2A56D9B5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52034722-FEA8-4319-BC03-9BEC35A04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E4961A-1A8D-443A-BA27-18C65D7CAA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2394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15A04989-A10F-406C-AF91-E1AAB643C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CB6DD-E76D-4C28-8148-CB627AE60986}" type="datetimeFigureOut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EBA16C61-5742-4474-9700-83AAE110A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3A239DCF-9E51-4CD8-BAA4-3F0C448AF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89EFBB-379F-499A-AC2D-2E95D3F4AF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0194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0B7B94C7-B43C-4B75-A79B-B893F3352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FC90E-2B37-4F6A-9527-F8CD17279B1C}" type="datetimeFigureOut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0B75350C-BAD2-4707-A443-41CB1AFCC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0F30DFA9-8174-49EB-936A-EE1168174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4C60B7-389B-4453-824C-89CF4B754D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7515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xmlns="" id="{C44B0C3C-87D2-46D2-B9D5-98E2AA596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0FA9E-F358-4AA4-8A8E-BDF157E570C7}" type="datetimeFigureOut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xmlns="" id="{313CB142-9143-4B7E-8BC5-EC6575959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712CC10C-0F2D-4050-833F-EFA99D358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F7532-4249-4009-A027-F9A88EF5A8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2815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62844229-9AD4-4C1A-B06A-0A11FA45F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42E55-DA5A-432D-B65A-1A0C2A838A9E}" type="datetimeFigureOut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FCE5C3E3-9130-4265-9153-5358DFC60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21B1FFC0-ED52-47B7-99A1-B37282A23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C06A8-89CF-4A9A-8A24-1E0F8C7356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0728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3A554FE5-8FFC-4364-9D78-12CF61FFB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CED8B-36A9-46A9-A035-23159FBE7DD3}" type="datetimeFigureOut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8CA8301B-F5E1-41E6-91F4-217A3FC90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19A9F52A-320F-4C42-9ADE-E99F5762A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3B46D5-D6F4-4589-894E-56844325C5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2161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BEE3D2E-749E-4FC9-BD5E-9B01EDE96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E60F8-543A-4D26-8FA0-AC106B7ED7CE}" type="datetimeFigureOut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BD899FE-C63F-49CC-80F9-412863ECB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8C8415D-ACDA-41C8-A3FD-AF2D16DAC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C5F8A-7F53-44A0-89DC-3C91875A6E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15450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45633D4-49D2-472C-A6B5-6C5A1B75C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CF591-7F44-4AEC-9312-878FB31B2765}" type="datetimeFigureOut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6C1E6B4-C9A7-44C9-A8D5-01BF55687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5E4F55C-4939-4DEF-97F8-B90938DAB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16F09D-004B-4B75-B325-40BCFD1E4E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8641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012419"/>
            <a:ext cx="12192000" cy="5297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2263" y="1596789"/>
            <a:ext cx="11354937" cy="5058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37" y="18572"/>
            <a:ext cx="757027" cy="6365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5715" y="645864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400" dirty="0">
                <a:solidFill>
                  <a:srgbClr val="FF0000"/>
                </a:solidFill>
                <a:latin typeface="Arial Narrow" panose="020B0606020202030204" pitchFamily="34" charset="0"/>
              </a:rPr>
              <a:t>नेपाल सरकार</a:t>
            </a:r>
            <a:endParaRPr lang="en-US" sz="14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105900" y="35542"/>
            <a:ext cx="2965277" cy="5826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964804"/>
            <a:ext cx="121920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3" name="Picture 12" descr="5cm height.jpg"/>
          <p:cNvPicPr>
            <a:picLocks noChangeAspect="1"/>
          </p:cNvPicPr>
          <p:nvPr userDrawn="1"/>
        </p:nvPicPr>
        <p:blipFill>
          <a:blip r:embed="rId5" cstate="print">
            <a:lum contrast="10000"/>
          </a:blip>
          <a:stretch>
            <a:fillRect/>
          </a:stretch>
        </p:blipFill>
        <p:spPr>
          <a:xfrm>
            <a:off x="11066534" y="-13648"/>
            <a:ext cx="703577" cy="957959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950621" y="0"/>
            <a:ext cx="3300904" cy="10257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400" b="1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राष्ट्रिय</a:t>
            </a:r>
            <a:r>
              <a:rPr lang="ne-NP" sz="2400" b="1" baseline="0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 जनगणना २०७८</a:t>
            </a:r>
            <a:r>
              <a:rPr lang="en-US" sz="1100" b="0" baseline="0" dirty="0">
                <a:solidFill>
                  <a:srgbClr val="142DA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1100" b="0" baseline="0" dirty="0">
                <a:solidFill>
                  <a:srgbClr val="142DA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ne-NP" sz="1800" b="1" baseline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नमुना (पाइलट) जनगणना २०७६</a:t>
            </a:r>
            <a:r>
              <a:rPr lang="en-US" sz="1800" b="1" baseline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2400" b="1" baseline="0" dirty="0">
              <a:solidFill>
                <a:srgbClr val="FF0000"/>
              </a:solidFill>
              <a:latin typeface="Himchuli" pitchFamily="2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595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 Narrow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alphaModFix amt="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xmlns="" id="{D8CFB29E-A398-4F87-AF88-1687EC1A33F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xmlns="" id="{23261BFB-AE60-4BB4-ADA2-3B7B2262354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AC8EA87-C2A0-4A2B-8820-11288F52E0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0981153-CE3D-43C3-98C4-9FC7BB10D2DE}" type="datetimeFigureOut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1DFD6C7-96B4-4FC3-9C2E-FE2722DFBC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50203A7-5F46-44B5-9849-0DBE97CE1F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123D171A-D1DC-4CCE-BEAB-198D7A1CBD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4074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26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10">
            <a:extLst>
              <a:ext uri="{FF2B5EF4-FFF2-40B4-BE49-F238E27FC236}">
                <a16:creationId xmlns:a16="http://schemas.microsoft.com/office/drawing/2014/main" xmlns="" id="{B56DF946-83C0-46EA-B5B0-1DEA8B331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81001"/>
            <a:ext cx="822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2052" name="Text Box 11">
            <a:extLst>
              <a:ext uri="{FF2B5EF4-FFF2-40B4-BE49-F238E27FC236}">
                <a16:creationId xmlns:a16="http://schemas.microsoft.com/office/drawing/2014/main" xmlns="" id="{8AEF3C87-9B3D-406A-8D00-C11F6E012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610" y="883839"/>
            <a:ext cx="10806546" cy="7048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 b="1" dirty="0" err="1">
                <a:solidFill>
                  <a:srgbClr val="00B050"/>
                </a:solidFill>
                <a:latin typeface="Ganess" panose="00000400000000000000" pitchFamily="2" charset="0"/>
              </a:rPr>
              <a:t>Gfd'gf</a:t>
            </a:r>
            <a:r>
              <a:rPr lang="en-US" altLang="en-US" sz="4400" b="1" dirty="0">
                <a:solidFill>
                  <a:srgbClr val="00B050"/>
                </a:solidFill>
                <a:latin typeface="Ganess" panose="00000400000000000000" pitchFamily="2" charset="0"/>
              </a:rPr>
              <a:t> -kfOn6_ hgu0fgfsf] </a:t>
            </a:r>
          </a:p>
          <a:p>
            <a:pPr marL="571500" indent="-571500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en-US" sz="4400" b="1" dirty="0">
                <a:solidFill>
                  <a:srgbClr val="0070C0"/>
                </a:solidFill>
                <a:latin typeface="Ganess" panose="00000400000000000000" pitchFamily="2" charset="0"/>
              </a:rPr>
              <a:t> </a:t>
            </a:r>
            <a:r>
              <a:rPr lang="en-US" altLang="en-US" sz="3600" b="1" dirty="0">
                <a:solidFill>
                  <a:srgbClr val="0070C0"/>
                </a:solidFill>
                <a:latin typeface="Ganess" panose="00000400000000000000" pitchFamily="2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Ganess" panose="00000400000000000000" pitchFamily="2" charset="0"/>
              </a:rPr>
              <a:t>d'Vo</a:t>
            </a:r>
            <a:r>
              <a:rPr lang="en-US" altLang="en-US" sz="3600" b="1" dirty="0">
                <a:solidFill>
                  <a:srgbClr val="0070C0"/>
                </a:solidFill>
                <a:latin typeface="Ganess" panose="00000400000000000000" pitchFamily="2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Ganess" panose="00000400000000000000" pitchFamily="2" charset="0"/>
              </a:rPr>
              <a:t>k|ZgfjnL</a:t>
            </a:r>
            <a:r>
              <a:rPr lang="en-US" altLang="en-US" sz="3600" b="1" dirty="0">
                <a:solidFill>
                  <a:srgbClr val="0070C0"/>
                </a:solidFill>
                <a:latin typeface="Ganess" panose="00000400000000000000" pitchFamily="2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Ganess" panose="00000400000000000000" pitchFamily="2" charset="0"/>
              </a:rPr>
              <a:t>lstfjsf</a:t>
            </a:r>
            <a:r>
              <a:rPr lang="en-US" altLang="en-US" sz="3600" b="1" dirty="0">
                <a:solidFill>
                  <a:srgbClr val="0070C0"/>
                </a:solidFill>
                <a:latin typeface="Ganess" panose="00000400000000000000" pitchFamily="2" charset="0"/>
              </a:rPr>
              <a:t>] se/ k]h </a:t>
            </a:r>
          </a:p>
          <a:p>
            <a:pPr marL="857250" indent="-857250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en-US" sz="3600" b="1" dirty="0">
                <a:solidFill>
                  <a:schemeClr val="accent5">
                    <a:lumMod val="75000"/>
                  </a:schemeClr>
                </a:solidFill>
                <a:latin typeface="Ganess" panose="00000400000000000000" pitchFamily="2" charset="0"/>
              </a:rPr>
              <a:t>sG6«f]n </a:t>
            </a:r>
            <a:r>
              <a:rPr lang="en-US" altLang="en-US" sz="3600" b="1" dirty="0" err="1">
                <a:solidFill>
                  <a:schemeClr val="accent5">
                    <a:lumMod val="75000"/>
                  </a:schemeClr>
                </a:solidFill>
                <a:latin typeface="Ganess" panose="00000400000000000000" pitchFamily="2" charset="0"/>
              </a:rPr>
              <a:t>kmf</a:t>
            </a:r>
            <a:r>
              <a:rPr lang="en-US" altLang="en-US" sz="3600" b="1" dirty="0">
                <a:solidFill>
                  <a:schemeClr val="accent5">
                    <a:lumMod val="75000"/>
                  </a:schemeClr>
                </a:solidFill>
                <a:latin typeface="Ganess" panose="00000400000000000000" pitchFamily="2" charset="0"/>
              </a:rPr>
              <a:t>/</a:t>
            </a:r>
            <a:r>
              <a:rPr lang="en-US" altLang="en-US" sz="3600" b="1" dirty="0" err="1">
                <a:solidFill>
                  <a:schemeClr val="accent5">
                    <a:lumMod val="75000"/>
                  </a:schemeClr>
                </a:solidFill>
                <a:latin typeface="Ganess" panose="00000400000000000000" pitchFamily="2" charset="0"/>
              </a:rPr>
              <a:t>fd</a:t>
            </a:r>
            <a:r>
              <a:rPr lang="en-US" altLang="en-US" sz="3600" b="1" dirty="0">
                <a:solidFill>
                  <a:schemeClr val="accent5">
                    <a:lumMod val="75000"/>
                  </a:schemeClr>
                </a:solidFill>
                <a:latin typeface="Ganess" panose="00000400000000000000" pitchFamily="2" charset="0"/>
              </a:rPr>
              <a:t> </a:t>
            </a:r>
            <a:r>
              <a:rPr lang="en-US" altLang="en-US" sz="3600" b="1" dirty="0" err="1">
                <a:solidFill>
                  <a:schemeClr val="accent5">
                    <a:lumMod val="75000"/>
                  </a:schemeClr>
                </a:solidFill>
                <a:latin typeface="Ganess" panose="00000400000000000000" pitchFamily="2" charset="0"/>
              </a:rPr>
              <a:t>eg</a:t>
            </a:r>
            <a:r>
              <a:rPr lang="en-US" altLang="en-US" sz="3600" b="1" dirty="0">
                <a:solidFill>
                  <a:schemeClr val="accent5">
                    <a:lumMod val="75000"/>
                  </a:schemeClr>
                </a:solidFill>
                <a:latin typeface="Ganess" panose="00000400000000000000" pitchFamily="2" charset="0"/>
              </a:rPr>
              <a:t>]{ </a:t>
            </a:r>
            <a:r>
              <a:rPr lang="en-US" altLang="en-US" sz="3600" b="1" dirty="0" err="1">
                <a:solidFill>
                  <a:schemeClr val="accent5">
                    <a:lumMod val="75000"/>
                  </a:schemeClr>
                </a:solidFill>
                <a:latin typeface="Ganess" panose="00000400000000000000" pitchFamily="2" charset="0"/>
              </a:rPr>
              <a:t>tl</a:t>
            </a:r>
            <a:r>
              <a:rPr lang="en-US" altLang="en-US" sz="3600" b="1" dirty="0">
                <a:solidFill>
                  <a:schemeClr val="accent5">
                    <a:lumMod val="75000"/>
                  </a:schemeClr>
                </a:solidFill>
                <a:latin typeface="Ganess" panose="00000400000000000000" pitchFamily="2" charset="0"/>
              </a:rPr>
              <a:t>/sf</a:t>
            </a:r>
          </a:p>
          <a:p>
            <a:pPr marL="857250" indent="-857250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en-US" sz="3600" b="1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Consistency Check</a:t>
            </a:r>
            <a:endParaRPr lang="en-US" altLang="en-US" sz="3600" b="1" dirty="0">
              <a:solidFill>
                <a:srgbClr val="0070C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857250" indent="-857250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en-US" sz="3600" b="1" dirty="0" err="1">
                <a:solidFill>
                  <a:srgbClr val="FFC000"/>
                </a:solidFill>
                <a:latin typeface="Ganess" panose="00000400000000000000" pitchFamily="2" charset="0"/>
              </a:rPr>
              <a:t>Efl</a:t>
            </a:r>
            <a:r>
              <a:rPr lang="en-US" altLang="en-US" sz="3600" b="1" dirty="0">
                <a:solidFill>
                  <a:srgbClr val="FFC000"/>
                </a:solidFill>
                <a:latin typeface="Ganess" panose="00000400000000000000" pitchFamily="2" charset="0"/>
              </a:rPr>
              <a:t>/</a:t>
            </a:r>
            <a:r>
              <a:rPr lang="en-US" altLang="en-US" sz="3600" b="1" dirty="0" err="1">
                <a:solidFill>
                  <a:srgbClr val="FFC000"/>
                </a:solidFill>
                <a:latin typeface="Ganess" panose="00000400000000000000" pitchFamily="2" charset="0"/>
              </a:rPr>
              <a:t>Psf</a:t>
            </a:r>
            <a:r>
              <a:rPr lang="en-US" altLang="en-US" sz="3600" b="1" dirty="0">
                <a:solidFill>
                  <a:srgbClr val="FFC000"/>
                </a:solidFill>
                <a:latin typeface="Ganess" panose="00000400000000000000" pitchFamily="2" charset="0"/>
              </a:rPr>
              <a:t> </a:t>
            </a:r>
            <a:r>
              <a:rPr lang="en-US" altLang="en-US" sz="3600" b="1" dirty="0" err="1">
                <a:solidFill>
                  <a:srgbClr val="FFC000"/>
                </a:solidFill>
                <a:latin typeface="Ganess" panose="00000400000000000000" pitchFamily="2" charset="0"/>
              </a:rPr>
              <a:t>kmf</a:t>
            </a:r>
            <a:r>
              <a:rPr lang="en-US" altLang="en-US" sz="3600" b="1" dirty="0">
                <a:solidFill>
                  <a:srgbClr val="FFC000"/>
                </a:solidFill>
                <a:latin typeface="Ganess" panose="00000400000000000000" pitchFamily="2" charset="0"/>
              </a:rPr>
              <a:t>/</a:t>
            </a:r>
            <a:r>
              <a:rPr lang="en-US" altLang="en-US" sz="3600" b="1" dirty="0" err="1">
                <a:solidFill>
                  <a:srgbClr val="FFC000"/>
                </a:solidFill>
                <a:latin typeface="Ganess" panose="00000400000000000000" pitchFamily="2" charset="0"/>
              </a:rPr>
              <a:t>fdx?sf</a:t>
            </a:r>
            <a:r>
              <a:rPr lang="en-US" altLang="en-US" sz="3600" b="1" dirty="0">
                <a:solidFill>
                  <a:srgbClr val="FFC000"/>
                </a:solidFill>
                <a:latin typeface="Ganess" panose="00000400000000000000" pitchFamily="2" charset="0"/>
              </a:rPr>
              <a:t>] k'0f{</a:t>
            </a:r>
            <a:r>
              <a:rPr lang="en-US" altLang="en-US" sz="3600" b="1" dirty="0" err="1">
                <a:solidFill>
                  <a:srgbClr val="FFC000"/>
                </a:solidFill>
                <a:latin typeface="Ganess" panose="00000400000000000000" pitchFamily="2" charset="0"/>
              </a:rPr>
              <a:t>tf</a:t>
            </a:r>
            <a:r>
              <a:rPr lang="en-US" altLang="en-US" sz="3600" b="1" dirty="0">
                <a:solidFill>
                  <a:srgbClr val="FFC000"/>
                </a:solidFill>
                <a:latin typeface="Ganess" panose="00000400000000000000" pitchFamily="2" charset="0"/>
              </a:rPr>
              <a:t> </a:t>
            </a:r>
            <a:r>
              <a:rPr lang="en-US" altLang="en-US" sz="3600" b="1" dirty="0">
                <a:solidFill>
                  <a:srgbClr val="FFC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(completeness) </a:t>
            </a:r>
            <a:r>
              <a:rPr lang="en-US" altLang="en-US" sz="3600" b="1" dirty="0" err="1">
                <a:solidFill>
                  <a:srgbClr val="FFC000"/>
                </a:solidFill>
                <a:latin typeface="Preeti" pitchFamily="2" charset="0"/>
                <a:cs typeface="Times" panose="02020603050405020304" pitchFamily="18" charset="0"/>
              </a:rPr>
              <a:t>hfFr</a:t>
            </a:r>
            <a:endParaRPr lang="en-US" altLang="en-US" sz="3600" b="1" dirty="0">
              <a:solidFill>
                <a:srgbClr val="7030A0"/>
              </a:solidFill>
              <a:latin typeface="Ganess" panose="00000400000000000000" pitchFamily="2" charset="0"/>
            </a:endParaRPr>
          </a:p>
          <a:p>
            <a:pPr marL="857250" indent="-857250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en-US" sz="3600" b="1" dirty="0" err="1">
                <a:solidFill>
                  <a:srgbClr val="7030A0"/>
                </a:solidFill>
                <a:latin typeface="Ganess" panose="00000400000000000000" pitchFamily="2" charset="0"/>
              </a:rPr>
              <a:t>sfo</a:t>
            </a:r>
            <a:r>
              <a:rPr lang="en-US" altLang="en-US" sz="3600" b="1" dirty="0">
                <a:solidFill>
                  <a:srgbClr val="7030A0"/>
                </a:solidFill>
                <a:latin typeface="Ganess" panose="00000400000000000000" pitchFamily="2" charset="0"/>
              </a:rPr>
              <a:t>{ ;</a:t>
            </a:r>
            <a:r>
              <a:rPr lang="en-US" altLang="en-US" sz="3600" b="1" dirty="0" err="1" smtClean="0">
                <a:solidFill>
                  <a:srgbClr val="7030A0"/>
                </a:solidFill>
                <a:latin typeface="Ganess" panose="00000400000000000000" pitchFamily="2" charset="0"/>
              </a:rPr>
              <a:t>DkGf</a:t>
            </a:r>
            <a:r>
              <a:rPr lang="en-US" altLang="en-US" sz="3600" b="1" dirty="0" smtClean="0">
                <a:solidFill>
                  <a:srgbClr val="7030A0"/>
                </a:solidFill>
                <a:latin typeface="Ganess" panose="00000400000000000000" pitchFamily="2" charset="0"/>
              </a:rPr>
              <a:t> </a:t>
            </a:r>
            <a:r>
              <a:rPr lang="en-US" altLang="en-US" sz="3600" b="1" dirty="0" err="1">
                <a:solidFill>
                  <a:srgbClr val="7030A0"/>
                </a:solidFill>
                <a:latin typeface="Ganess" panose="00000400000000000000" pitchFamily="2" charset="0"/>
              </a:rPr>
              <a:t>kmf</a:t>
            </a:r>
            <a:r>
              <a:rPr lang="en-US" altLang="en-US" sz="3600" b="1" dirty="0">
                <a:solidFill>
                  <a:srgbClr val="7030A0"/>
                </a:solidFill>
                <a:latin typeface="Ganess" panose="00000400000000000000" pitchFamily="2" charset="0"/>
              </a:rPr>
              <a:t>/</a:t>
            </a:r>
            <a:r>
              <a:rPr lang="en-US" altLang="en-US" sz="3600" b="1" dirty="0" err="1">
                <a:solidFill>
                  <a:srgbClr val="7030A0"/>
                </a:solidFill>
                <a:latin typeface="Ganess" panose="00000400000000000000" pitchFamily="2" charset="0"/>
              </a:rPr>
              <a:t>fd</a:t>
            </a:r>
            <a:r>
              <a:rPr lang="en-US" altLang="en-US" sz="3600" b="1" dirty="0">
                <a:solidFill>
                  <a:srgbClr val="7030A0"/>
                </a:solidFill>
                <a:latin typeface="Ganess" panose="00000400000000000000" pitchFamily="2" charset="0"/>
              </a:rPr>
              <a:t> </a:t>
            </a:r>
            <a:r>
              <a:rPr lang="en-US" altLang="en-US" sz="3600" b="1" dirty="0" err="1">
                <a:solidFill>
                  <a:srgbClr val="7030A0"/>
                </a:solidFill>
                <a:latin typeface="Ganess" panose="00000400000000000000" pitchFamily="2" charset="0"/>
              </a:rPr>
              <a:t>eg</a:t>
            </a:r>
            <a:r>
              <a:rPr lang="en-US" altLang="en-US" sz="3600" b="1" dirty="0">
                <a:solidFill>
                  <a:srgbClr val="7030A0"/>
                </a:solidFill>
                <a:latin typeface="Ganess" panose="00000400000000000000" pitchFamily="2" charset="0"/>
              </a:rPr>
              <a:t>]{ </a:t>
            </a:r>
            <a:r>
              <a:rPr lang="en-US" altLang="en-US" sz="3600" b="1" dirty="0" err="1">
                <a:solidFill>
                  <a:srgbClr val="7030A0"/>
                </a:solidFill>
                <a:latin typeface="Ganess" panose="00000400000000000000" pitchFamily="2" charset="0"/>
              </a:rPr>
              <a:t>tl</a:t>
            </a:r>
            <a:r>
              <a:rPr lang="en-US" altLang="en-US" sz="3600" b="1" dirty="0">
                <a:solidFill>
                  <a:srgbClr val="7030A0"/>
                </a:solidFill>
                <a:latin typeface="Ganess" panose="00000400000000000000" pitchFamily="2" charset="0"/>
              </a:rPr>
              <a:t>/sf</a:t>
            </a:r>
          </a:p>
          <a:p>
            <a:pPr marL="857250" indent="-857250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en-US" sz="3600" b="1" dirty="0" err="1">
                <a:solidFill>
                  <a:srgbClr val="92D050"/>
                </a:solidFill>
                <a:latin typeface="Ganess" panose="00000400000000000000" pitchFamily="2" charset="0"/>
              </a:rPr>
              <a:t>Kf|rf</a:t>
            </a:r>
            <a:r>
              <a:rPr lang="en-US" altLang="en-US" sz="3600" b="1" dirty="0">
                <a:solidFill>
                  <a:srgbClr val="92D050"/>
                </a:solidFill>
                <a:latin typeface="Ganess" panose="00000400000000000000" pitchFamily="2" charset="0"/>
              </a:rPr>
              <a:t>/ k|;f/ </a:t>
            </a:r>
          </a:p>
          <a:p>
            <a:pPr algn="ctr" eaLnBrk="1" hangingPunct="1">
              <a:spcBef>
                <a:spcPct val="50000"/>
              </a:spcBef>
            </a:pPr>
            <a:endParaRPr lang="en-US" altLang="en-US" sz="4800" b="1" dirty="0">
              <a:solidFill>
                <a:schemeClr val="accent2"/>
              </a:solidFill>
              <a:latin typeface="Ganess" panose="00000400000000000000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2">
            <a:extLst>
              <a:ext uri="{FF2B5EF4-FFF2-40B4-BE49-F238E27FC236}">
                <a16:creationId xmlns:a16="http://schemas.microsoft.com/office/drawing/2014/main" xmlns="" id="{5A864CF2-AAA5-4DB3-B989-A7E140224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87" y="1830776"/>
            <a:ext cx="3041480" cy="1636120"/>
          </a:xfrm>
        </p:spPr>
        <p:txBody>
          <a:bodyPr>
            <a:normAutofit/>
          </a:bodyPr>
          <a:lstStyle/>
          <a:p>
            <a:pPr algn="ctr"/>
            <a:r>
              <a:rPr lang="en-US" altLang="en-US" dirty="0">
                <a:latin typeface="Preeti" pitchFamily="2" charset="0"/>
              </a:rPr>
              <a:t> </a:t>
            </a:r>
            <a:r>
              <a:rPr lang="en-US" altLang="en-US" dirty="0" err="1">
                <a:latin typeface="Preeti" pitchFamily="2" charset="0"/>
              </a:rPr>
              <a:t>d'Vo</a:t>
            </a:r>
            <a:r>
              <a:rPr lang="en-US" altLang="en-US" dirty="0">
                <a:latin typeface="Preeti" pitchFamily="2" charset="0"/>
              </a:rPr>
              <a:t> </a:t>
            </a:r>
            <a:r>
              <a:rPr lang="en-US" altLang="en-US" dirty="0" err="1">
                <a:latin typeface="Preeti" pitchFamily="2" charset="0"/>
              </a:rPr>
              <a:t>k|ZgfjnLsf</a:t>
            </a:r>
            <a:r>
              <a:rPr lang="en-US" altLang="en-US" dirty="0">
                <a:latin typeface="Preeti" pitchFamily="2" charset="0"/>
              </a:rPr>
              <a:t>] </a:t>
            </a:r>
            <a:r>
              <a:rPr lang="en-US" altLang="en-US" dirty="0" err="1">
                <a:latin typeface="Preeti" pitchFamily="2" charset="0"/>
              </a:rPr>
              <a:t>cfj</a:t>
            </a:r>
            <a:r>
              <a:rPr lang="en-US" altLang="en-US" dirty="0">
                <a:latin typeface="Preeti" pitchFamily="2" charset="0"/>
              </a:rPr>
              <a:t>/0f k[i7 - se/ k]h _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A558D74-32BD-4DF8-BFAF-1977CDE90B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72060" y="1745690"/>
            <a:ext cx="5773881" cy="4330411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xmlns="" id="{B39E1E5C-78E6-48AE-969F-72C0806FAD15}"/>
              </a:ext>
            </a:extLst>
          </p:cNvPr>
          <p:cNvSpPr/>
          <p:nvPr/>
        </p:nvSpPr>
        <p:spPr>
          <a:xfrm>
            <a:off x="2337343" y="2973022"/>
            <a:ext cx="1442503" cy="371628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2">
            <a:extLst>
              <a:ext uri="{FF2B5EF4-FFF2-40B4-BE49-F238E27FC236}">
                <a16:creationId xmlns:a16="http://schemas.microsoft.com/office/drawing/2014/main" xmlns="" id="{5A864CF2-AAA5-4DB3-B989-A7E140224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>
                <a:latin typeface="Preeti" pitchFamily="2" charset="0"/>
              </a:rPr>
              <a:t>cfj</a:t>
            </a:r>
            <a:r>
              <a:rPr lang="en-US" altLang="en-US" dirty="0">
                <a:latin typeface="Preeti" pitchFamily="2" charset="0"/>
              </a:rPr>
              <a:t>/0f k[i7 </a:t>
            </a:r>
            <a:r>
              <a:rPr lang="en-US" altLang="en-US" dirty="0" err="1">
                <a:latin typeface="Preeti" pitchFamily="2" charset="0"/>
              </a:rPr>
              <a:t>eg</a:t>
            </a:r>
            <a:r>
              <a:rPr lang="en-US" altLang="en-US" dirty="0">
                <a:latin typeface="Preeti" pitchFamily="2" charset="0"/>
              </a:rPr>
              <a:t>]{ </a:t>
            </a:r>
            <a:r>
              <a:rPr lang="en-US" altLang="en-US" dirty="0" err="1">
                <a:latin typeface="Preeti" pitchFamily="2" charset="0"/>
              </a:rPr>
              <a:t>tl</a:t>
            </a:r>
            <a:r>
              <a:rPr lang="en-US" altLang="en-US" dirty="0">
                <a:latin typeface="Preeti" pitchFamily="2" charset="0"/>
              </a:rPr>
              <a:t>/sf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F3EFA205-AA52-40B8-A163-3EC788130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399" y="1486028"/>
            <a:ext cx="10640291" cy="5072062"/>
          </a:xfrm>
        </p:spPr>
        <p:txBody>
          <a:bodyPr rtlCol="0">
            <a:normAutofit/>
          </a:bodyPr>
          <a:lstStyle/>
          <a:p>
            <a:pPr marL="460375" indent="-460375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/fli6«o hgu0fgf @)&amp;*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cGtu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{t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gd'gf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 -kfOn6_ hgu0fgfsf]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/0f 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sng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 ug{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d'n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k|ZgfjnLnfO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{ !))  / $) kl/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jf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/sf]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/0f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eg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]{  u/L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b'O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{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lsl;dsf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lstfadf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 jfOlG8ªsf] ul/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j-ea"/>
                <a:cs typeface="+mj-cs"/>
              </a:rPr>
              <a:t>] 5 .</a:t>
            </a:r>
          </a:p>
          <a:p>
            <a:pPr marL="460375" indent="-460375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Pp6f j8f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u0fgf If]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u0fgf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t/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kfgf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afFsL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afFsL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kfgf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vfnL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5f]8\g' k5{ . Pp6f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PseGbf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a9L j8fsf]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 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sng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ug{'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x'Fb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}g .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obL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s'g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} j8fdf Ps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eGbf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a9L u0fgf If]q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sfod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k|To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]s u0fgf If]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nflu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5'§f5'§}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]u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x'g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' kb{5 .</a:t>
            </a:r>
          </a:p>
          <a:p>
            <a:pPr>
              <a:lnSpc>
                <a:spcPct val="150000"/>
              </a:lnSpc>
              <a:defRPr/>
            </a:pPr>
            <a:endParaRPr lang="en-US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23509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2">
            <a:extLst>
              <a:ext uri="{FF2B5EF4-FFF2-40B4-BE49-F238E27FC236}">
                <a16:creationId xmlns:a16="http://schemas.microsoft.com/office/drawing/2014/main" xmlns="" id="{7D038A1B-217F-4E01-BC0E-E857027F8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>
                <a:latin typeface="Preeti" pitchFamily="2" charset="0"/>
              </a:rPr>
              <a:t>Df'Vo</a:t>
            </a:r>
            <a:r>
              <a:rPr lang="en-US" altLang="en-US" dirty="0">
                <a:latin typeface="Preeti" pitchFamily="2" charset="0"/>
              </a:rPr>
              <a:t> </a:t>
            </a:r>
            <a:r>
              <a:rPr lang="en-US" altLang="en-US" dirty="0" err="1">
                <a:latin typeface="Preeti" pitchFamily="2" charset="0"/>
              </a:rPr>
              <a:t>k|ZgfjnLsf</a:t>
            </a:r>
            <a:r>
              <a:rPr lang="en-US" altLang="en-US" dirty="0">
                <a:latin typeface="Preeti" pitchFamily="2" charset="0"/>
              </a:rPr>
              <a:t>] se/ k]h </a:t>
            </a:r>
            <a:r>
              <a:rPr lang="en-US" altLang="en-US" dirty="0" err="1">
                <a:latin typeface="Preeti" pitchFamily="2" charset="0"/>
              </a:rPr>
              <a:t>eg</a:t>
            </a:r>
            <a:r>
              <a:rPr lang="en-US" altLang="en-US" dirty="0">
                <a:latin typeface="Preeti" pitchFamily="2" charset="0"/>
              </a:rPr>
              <a:t>]{ </a:t>
            </a:r>
            <a:r>
              <a:rPr lang="en-US" altLang="en-US" dirty="0" err="1">
                <a:latin typeface="Preeti" pitchFamily="2" charset="0"/>
              </a:rPr>
              <a:t>tl</a:t>
            </a:r>
            <a:r>
              <a:rPr lang="en-US" altLang="en-US" dirty="0">
                <a:latin typeface="Preeti" pitchFamily="2" charset="0"/>
              </a:rPr>
              <a:t>/sf </a:t>
            </a:r>
            <a:endParaRPr lang="en-US" alt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6BDF5E45-AA9F-4682-8E60-CD04767CA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857" y="1481138"/>
            <a:ext cx="10576723" cy="4995862"/>
          </a:xfrm>
        </p:spPr>
        <p:txBody>
          <a:bodyPr rtlCol="0">
            <a:normAutofit/>
          </a:bodyPr>
          <a:lstStyle/>
          <a:p>
            <a:pPr>
              <a:defRPr/>
            </a:pPr>
            <a:endParaRPr lang="en-US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  <a:p>
            <a:pPr marL="460375" indent="-460375" algn="just">
              <a:buFont typeface="Wingdings" panose="05000000000000000000" pitchFamily="2" charset="2"/>
              <a:buChar char="Ø"/>
              <a:defRPr/>
            </a:pP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Tff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u0fgf If]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d'n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k|ZgfjnLsf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dfq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'{kg]{ ;Dk"0f{ 3/kl/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/df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 ;++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sng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u/L;s]k5L x/]s u0fsn]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pQm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dWo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]u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;a}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cuf8Ltkm{sf]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aflx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/L k[i7 -se/k]h_ df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lgwf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{l/t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/0fx? e/]/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dfq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cfkm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\gf] ;'kl/j]Ifs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dIf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j'emfpg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' kb{5 . ;'kl/j]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Ifsx?n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oxL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se/k]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lbOPsf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/0fx? g}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d'n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k|ZgfjnL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a'em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\g] sG6«f]n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kmf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fddf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pNn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]v u/L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kmf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fdx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?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a'em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\g]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ePsfn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clgjfo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{?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:ki6;Fu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 el/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x'g'kb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{5 .</a:t>
            </a:r>
          </a:p>
          <a:p>
            <a:pPr marL="460375" indent="-460375" algn="just">
              <a:buFont typeface="Wingdings" panose="05000000000000000000" pitchFamily="2" charset="2"/>
              <a:buChar char="Ø"/>
              <a:defRPr/>
            </a:pPr>
            <a:endParaRPr lang="en-US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  <a:p>
            <a:pPr marL="460375" indent="-460375"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;'kl/j]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Ifsx?n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klg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se/k]h e/]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ge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/]sf] x]/]/ gel/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nufP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dfq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lstfax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?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a'lemlng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' kb{5 .</a:t>
            </a:r>
          </a:p>
          <a:p>
            <a:pPr marL="460375" indent="-460375">
              <a:buFont typeface="Wingdings" panose="05000000000000000000" pitchFamily="2" charset="2"/>
              <a:buChar char="Ø"/>
              <a:defRPr/>
            </a:pPr>
            <a:endParaRPr lang="en-US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2">
            <a:extLst>
              <a:ext uri="{FF2B5EF4-FFF2-40B4-BE49-F238E27FC236}">
                <a16:creationId xmlns:a16="http://schemas.microsoft.com/office/drawing/2014/main" xmlns="" id="{5A864CF2-AAA5-4DB3-B989-A7E140224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Preeti" pitchFamily="2" charset="0"/>
              </a:rPr>
              <a:t> se/ k]h 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CDCE2627-E35F-4905-A828-3F3651180D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6" t="13318" r="41721" b="3000"/>
          <a:stretch/>
        </p:blipFill>
        <p:spPr>
          <a:xfrm rot="5400000">
            <a:off x="973438" y="1574171"/>
            <a:ext cx="4361734" cy="5007921"/>
          </a:xfr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xmlns="" id="{DEBD32D2-4D16-4FF7-99B1-EE448FFDBA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6" t="13318" r="2314" b="3000"/>
          <a:stretch/>
        </p:blipFill>
        <p:spPr>
          <a:xfrm rot="5400000">
            <a:off x="7055502" y="1264216"/>
            <a:ext cx="3877640" cy="62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438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2">
            <a:extLst>
              <a:ext uri="{FF2B5EF4-FFF2-40B4-BE49-F238E27FC236}">
                <a16:creationId xmlns:a16="http://schemas.microsoft.com/office/drawing/2014/main" xmlns="" id="{56D5240B-F47A-4253-B8F9-2EA2B4A0D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>
                <a:latin typeface="Preeti" pitchFamily="2" charset="0"/>
              </a:rPr>
              <a:t>Df'Nf</a:t>
            </a:r>
            <a:r>
              <a:rPr lang="en-US" altLang="en-US" dirty="0">
                <a:latin typeface="Preeti" pitchFamily="2" charset="0"/>
              </a:rPr>
              <a:t> </a:t>
            </a:r>
            <a:r>
              <a:rPr lang="en-US" altLang="en-US" dirty="0" err="1">
                <a:latin typeface="Preeti" pitchFamily="2" charset="0"/>
              </a:rPr>
              <a:t>k|ZgfjnL</a:t>
            </a:r>
            <a:r>
              <a:rPr lang="en-US" altLang="en-US" dirty="0">
                <a:latin typeface="Preeti" pitchFamily="2" charset="0"/>
              </a:rPr>
              <a:t> sf] se/ k]h </a:t>
            </a:r>
            <a:r>
              <a:rPr lang="en-US" altLang="en-US" dirty="0" err="1">
                <a:latin typeface="Preeti" pitchFamily="2" charset="0"/>
              </a:rPr>
              <a:t>eg</a:t>
            </a:r>
            <a:r>
              <a:rPr lang="en-US" altLang="en-US" dirty="0">
                <a:latin typeface="Preeti" pitchFamily="2" charset="0"/>
              </a:rPr>
              <a:t>]{ </a:t>
            </a:r>
            <a:r>
              <a:rPr lang="en-US" altLang="en-US" dirty="0" err="1">
                <a:latin typeface="Preeti" pitchFamily="2" charset="0"/>
              </a:rPr>
              <a:t>tl</a:t>
            </a:r>
            <a:r>
              <a:rPr lang="en-US" altLang="en-US" dirty="0">
                <a:latin typeface="Preeti" pitchFamily="2" charset="0"/>
              </a:rPr>
              <a:t>/sf </a:t>
            </a:r>
            <a:endParaRPr lang="en-US" alt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F850B688-D29A-47FF-842F-FB56F3756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067" y="1600201"/>
            <a:ext cx="10464257" cy="5113549"/>
          </a:xfrm>
        </p:spPr>
        <p:txBody>
          <a:bodyPr rtlCol="0">
            <a:normAutofit fontScale="70000" lnSpcReduction="20000"/>
          </a:bodyPr>
          <a:lstStyle/>
          <a:p>
            <a:pPr marL="460375" indent="-460375">
              <a:buFont typeface="Wingdings" panose="05000000000000000000" pitchFamily="2" charset="2"/>
              <a:buChar char="Ø"/>
              <a:defRPr/>
            </a:pP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Kf|b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]z,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lhNnf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,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ufpFkflnsf÷gu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kflnsf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, j8f g+=, u0fgf If]q g+,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ufpF÷a:tL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÷6f]n h:tf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 o;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lstfadf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u0fgf z'? ug{' cl3 n]Vg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pko'Qm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x'G5 . </a:t>
            </a:r>
          </a:p>
          <a:p>
            <a:pPr marL="460375" indent="-460375">
              <a:buFont typeface="Wingdings" panose="05000000000000000000" pitchFamily="2" charset="2"/>
              <a:buChar char="Ø"/>
              <a:defRPr/>
            </a:pPr>
            <a:endParaRPr lang="en-US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  <a:p>
            <a:pPr marL="460375" indent="-460375">
              <a:buFont typeface="Wingdings" panose="05000000000000000000" pitchFamily="2" charset="2"/>
              <a:buChar char="Ø"/>
              <a:defRPr/>
            </a:pP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o; kl5sf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 ;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DjlGwt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lstfasf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;j}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kfgfdf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u0fgf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kl5 n]Vg' k5{ .</a:t>
            </a:r>
          </a:p>
          <a:p>
            <a:pPr marL="460375" indent="-460375">
              <a:buFont typeface="Wingdings" panose="05000000000000000000" pitchFamily="2" charset="2"/>
              <a:buChar char="Ø"/>
              <a:defRPr/>
            </a:pPr>
            <a:endParaRPr lang="en-US" sz="40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  <a:p>
            <a:pPr marL="460375" indent="-460375">
              <a:buFont typeface="Wingdings" panose="05000000000000000000" pitchFamily="2" charset="2"/>
              <a:buChar char="Ø"/>
              <a:defRPr/>
            </a:pP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nut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k|zf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wg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-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sfof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{no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k|of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hg_sf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nflu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egL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n]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lvPsf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: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yfgdf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s'g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}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 n]Vg'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x'b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}g .</a:t>
            </a:r>
          </a:p>
          <a:p>
            <a:pPr marL="460375" indent="-460375">
              <a:buFont typeface="Wingdings" panose="05000000000000000000" pitchFamily="2" charset="2"/>
              <a:buChar char="Ø"/>
              <a:defRPr/>
            </a:pPr>
            <a:endParaRPr lang="en-US" sz="40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  <a:p>
            <a:pPr marL="460375" indent="-460375">
              <a:buFont typeface="Wingdings" panose="05000000000000000000" pitchFamily="2" charset="2"/>
              <a:buChar char="Ø"/>
              <a:defRPr/>
            </a:pPr>
            <a:r>
              <a:rPr lang="en-US" sz="40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Kf|b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]z M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lstfaleq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k|ZgfjnLdf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el/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/0fx?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s'g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k|b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zsf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x'g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\  ;f]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xL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k|b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zsf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k'/f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gfd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l/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: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yfgdf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n]Vg' kb{5 .</a:t>
            </a:r>
          </a:p>
          <a:p>
            <a:pPr marL="460375" indent="-460375">
              <a:buFont typeface="Wingdings" panose="05000000000000000000" pitchFamily="2" charset="2"/>
              <a:buChar char="Ø"/>
              <a:defRPr/>
            </a:pPr>
            <a:endParaRPr lang="en-US" sz="4000" b="1" dirty="0">
              <a:solidFill>
                <a:srgbClr val="FF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  <a:p>
            <a:pPr marL="460375" indent="-460375">
              <a:buFont typeface="Wingdings" panose="05000000000000000000" pitchFamily="2" charset="2"/>
              <a:buChar char="Ø"/>
              <a:defRPr/>
            </a:pPr>
            <a:r>
              <a:rPr lang="en-US" sz="40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lhNnf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–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lstfaleq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k|ZgfjnLdf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el/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/0fx?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s'g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lhNnfsf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x'g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\  ;f]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xL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lhNnfsf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k'/f 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gfd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l/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:</a:t>
            </a:r>
            <a:r>
              <a:rPr lang="en-US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yfgdf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n]Vg' kb{5 .</a:t>
            </a:r>
          </a:p>
          <a:p>
            <a:pPr marL="460375" indent="-460375">
              <a:buFont typeface="Wingdings" panose="05000000000000000000" pitchFamily="2" charset="2"/>
              <a:buChar char="Ø"/>
              <a:defRPr/>
            </a:pPr>
            <a:endParaRPr lang="en-US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  <a:p>
            <a:pPr>
              <a:defRPr/>
            </a:pPr>
            <a:endParaRPr lang="en-US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2">
            <a:extLst>
              <a:ext uri="{FF2B5EF4-FFF2-40B4-BE49-F238E27FC236}">
                <a16:creationId xmlns:a16="http://schemas.microsoft.com/office/drawing/2014/main" xmlns="" id="{443DC702-8108-49E2-862B-811831B31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>
                <a:latin typeface="Preeti" pitchFamily="2" charset="0"/>
              </a:rPr>
              <a:t>Df"n</a:t>
            </a:r>
            <a:r>
              <a:rPr lang="en-US" altLang="en-US" dirty="0">
                <a:latin typeface="Preeti" pitchFamily="2" charset="0"/>
              </a:rPr>
              <a:t> </a:t>
            </a:r>
            <a:r>
              <a:rPr lang="en-US" altLang="en-US" dirty="0" err="1">
                <a:latin typeface="Preeti" pitchFamily="2" charset="0"/>
              </a:rPr>
              <a:t>k|ZgfjnL</a:t>
            </a:r>
            <a:r>
              <a:rPr lang="en-US" altLang="en-US" dirty="0">
                <a:latin typeface="Preeti" pitchFamily="2" charset="0"/>
              </a:rPr>
              <a:t> sf] se/ k]h </a:t>
            </a:r>
            <a:r>
              <a:rPr lang="en-US" altLang="en-US" dirty="0" err="1">
                <a:latin typeface="Preeti" pitchFamily="2" charset="0"/>
              </a:rPr>
              <a:t>eg</a:t>
            </a:r>
            <a:r>
              <a:rPr lang="en-US" altLang="en-US" dirty="0">
                <a:latin typeface="Preeti" pitchFamily="2" charset="0"/>
              </a:rPr>
              <a:t>]{ </a:t>
            </a:r>
            <a:r>
              <a:rPr lang="en-US" altLang="en-US" dirty="0" err="1">
                <a:latin typeface="Preeti" pitchFamily="2" charset="0"/>
              </a:rPr>
              <a:t>tl</a:t>
            </a:r>
            <a:r>
              <a:rPr lang="en-US" altLang="en-US" dirty="0">
                <a:latin typeface="Preeti" pitchFamily="2" charset="0"/>
              </a:rPr>
              <a:t>/sf </a:t>
            </a:r>
            <a:endParaRPr lang="en-US" alt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1CE85993-D860-4809-B4F8-6CBE82F70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179" y="1585640"/>
            <a:ext cx="11006621" cy="5164719"/>
          </a:xfrm>
        </p:spPr>
        <p:txBody>
          <a:bodyPr rtlCol="0">
            <a:normAutofit/>
          </a:bodyPr>
          <a:lstStyle/>
          <a:p>
            <a:pPr marL="0" indent="0" algn="just">
              <a:buNone/>
              <a:defRPr/>
            </a:pPr>
            <a:endParaRPr lang="en-US" b="1" dirty="0">
              <a:solidFill>
                <a:srgbClr val="FF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  <a:p>
            <a:pPr marL="460375" indent="-460375" algn="just">
              <a:buFont typeface="Wingdings" panose="05000000000000000000" pitchFamily="2" charset="2"/>
              <a:buChar char="Ø"/>
              <a:defRPr/>
            </a:pP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ufpFkflnsf÷g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=</a:t>
            </a: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= 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– 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sng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/0fx?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s'g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ufpFkflnsf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dxfgu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kflnsf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,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pkdxfgu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kflnsf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,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gu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kflnsfsf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x'g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\, To;}sf]  k'/f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gfd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n]Vg' kb{5 .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olb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ufpFkflnsf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se/k]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lvPsf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g=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=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nfO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 sf6\g' kb{5 / g=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=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lvPsf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ufpFkflnsf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sf6\g' kb{5 .  h:t}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olb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 :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ofªhf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lhNnfsf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la?jf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ufpFkflnsf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df u0fgf ul/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ufpFkflnsf÷g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=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= M –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mman" pitchFamily="2" charset="0"/>
              </a:rPr>
              <a:t>lj?jf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mman" pitchFamily="2" charset="0"/>
              </a:rPr>
              <a:t> 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n]Vg' kb{5 .</a:t>
            </a:r>
          </a:p>
          <a:p>
            <a:pPr marL="460375" indent="-460375">
              <a:buFont typeface="Wingdings" panose="05000000000000000000" pitchFamily="2" charset="2"/>
              <a:buChar char="Ø"/>
              <a:defRPr/>
            </a:pPr>
            <a:endParaRPr lang="en-US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  <a:p>
            <a:pPr marL="460375" indent="-460375" algn="just"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j8f g+= 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–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leq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k|ZgfjnL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kmf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fddf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el/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 u0fgf ul/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DalGwt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ufpFkflnsf÷g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=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= sf]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slt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gDa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 j8fdf el/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x'g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\ 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: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yfgdf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j8f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gDa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 n]Vg' kb{5 . 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2">
            <a:extLst>
              <a:ext uri="{FF2B5EF4-FFF2-40B4-BE49-F238E27FC236}">
                <a16:creationId xmlns:a16="http://schemas.microsoft.com/office/drawing/2014/main" xmlns="" id="{8EC3370E-4965-4904-BFBF-D934652BA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>
                <a:latin typeface="Preeti" pitchFamily="2" charset="0"/>
              </a:rPr>
              <a:t>Df'Vo</a:t>
            </a:r>
            <a:r>
              <a:rPr lang="en-US" altLang="en-US" dirty="0">
                <a:latin typeface="Preeti" pitchFamily="2" charset="0"/>
              </a:rPr>
              <a:t> </a:t>
            </a:r>
            <a:r>
              <a:rPr lang="en-US" altLang="en-US" dirty="0" err="1">
                <a:latin typeface="Preeti" pitchFamily="2" charset="0"/>
              </a:rPr>
              <a:t>k|ZgfjnLsf</a:t>
            </a:r>
            <a:r>
              <a:rPr lang="en-US" altLang="en-US" dirty="0">
                <a:latin typeface="Preeti" pitchFamily="2" charset="0"/>
              </a:rPr>
              <a:t>] se/ k]h </a:t>
            </a:r>
            <a:r>
              <a:rPr lang="en-US" altLang="en-US" dirty="0" err="1">
                <a:latin typeface="Preeti" pitchFamily="2" charset="0"/>
              </a:rPr>
              <a:t>eg</a:t>
            </a:r>
            <a:r>
              <a:rPr lang="en-US" altLang="en-US" dirty="0">
                <a:latin typeface="Preeti" pitchFamily="2" charset="0"/>
              </a:rPr>
              <a:t>]{ </a:t>
            </a:r>
            <a:r>
              <a:rPr lang="en-US" altLang="en-US" dirty="0" err="1">
                <a:latin typeface="Preeti" pitchFamily="2" charset="0"/>
              </a:rPr>
              <a:t>tl</a:t>
            </a:r>
            <a:r>
              <a:rPr lang="en-US" altLang="en-US" dirty="0">
                <a:latin typeface="Preeti" pitchFamily="2" charset="0"/>
              </a:rPr>
              <a:t>/sf </a:t>
            </a:r>
            <a:endParaRPr lang="en-US" alt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94C8D2BF-2A63-405B-ACDB-3415004B2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19" y="1698404"/>
            <a:ext cx="11584030" cy="4953000"/>
          </a:xfrm>
        </p:spPr>
        <p:txBody>
          <a:bodyPr rtlCol="0">
            <a:normAutofit/>
          </a:bodyPr>
          <a:lstStyle/>
          <a:p>
            <a:pPr marL="512763" indent="-512763"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u0fgf If]q –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]u ul/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u0fgf ul/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ufpFkflnsf÷g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=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= sf] j8fsf]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slt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gDa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 u0fgf If]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el/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x'g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\ 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: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yfgdf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DjlGwt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u0fgf If]q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gDa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 n]Vg' kb{5 .</a:t>
            </a:r>
          </a:p>
          <a:p>
            <a:pPr marL="512763" indent="-512763">
              <a:buFont typeface="Wingdings" panose="05000000000000000000" pitchFamily="2" charset="2"/>
              <a:buChar char="Ø"/>
              <a:defRPr/>
            </a:pPr>
            <a:endParaRPr lang="en-US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  <a:p>
            <a:pPr marL="512763" indent="-512763"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Pp6f j8fdf u0fgf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t/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kfgf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afFsL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afFsL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kfgf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vfnL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5f]8\g' k5{ . Pp6f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PseGbf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a9L u0fgf If]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]] u0fgf ug{'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x'Fb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}g . </a:t>
            </a:r>
          </a:p>
          <a:p>
            <a:pPr marL="512763" indent="-512763">
              <a:buFont typeface="Wingdings" panose="05000000000000000000" pitchFamily="2" charset="2"/>
              <a:buChar char="Ø"/>
              <a:defRPr/>
            </a:pPr>
            <a:endParaRPr lang="en-US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  <a:p>
            <a:pPr marL="512763" indent="-512763"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========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lstfasf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g+= ============ 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x/]s j8f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u0fgf If]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ToxfFsf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cg'dflgt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hg;+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cg';f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k|ZgfjnL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Joj:yf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5 . o;/L j8fdf u0fgf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ubf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 To; j8f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j8fv08sf Pp6f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dfq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;a} kl/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/sf]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/0fx? 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sng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ug{ Pp6f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dfq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k|ofKt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gx'g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;Qm5 .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b'O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b'O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eGbf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a9L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lstfax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?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]u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'{kg]{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x'g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Qm5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2">
            <a:extLst>
              <a:ext uri="{FF2B5EF4-FFF2-40B4-BE49-F238E27FC236}">
                <a16:creationId xmlns:a16="http://schemas.microsoft.com/office/drawing/2014/main" xmlns="" id="{6CBB407F-B430-495C-BE34-CAF799BD7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err="1">
                <a:latin typeface="Preeti" pitchFamily="2" charset="0"/>
              </a:rPr>
              <a:t>Df"n</a:t>
            </a:r>
            <a:r>
              <a:rPr lang="en-US" altLang="en-US" dirty="0">
                <a:latin typeface="Preeti" pitchFamily="2" charset="0"/>
              </a:rPr>
              <a:t> </a:t>
            </a:r>
            <a:r>
              <a:rPr lang="en-US" altLang="en-US" dirty="0" err="1">
                <a:latin typeface="Preeti" pitchFamily="2" charset="0"/>
              </a:rPr>
              <a:t>k|ZgfjnLsf</a:t>
            </a:r>
            <a:r>
              <a:rPr lang="en-US" altLang="en-US" dirty="0">
                <a:latin typeface="Preeti" pitchFamily="2" charset="0"/>
              </a:rPr>
              <a:t>] se/ k]h </a:t>
            </a:r>
            <a:r>
              <a:rPr lang="en-US" altLang="en-US" dirty="0" err="1">
                <a:latin typeface="Preeti" pitchFamily="2" charset="0"/>
              </a:rPr>
              <a:t>eg</a:t>
            </a:r>
            <a:r>
              <a:rPr lang="en-US" altLang="en-US" dirty="0">
                <a:latin typeface="Preeti" pitchFamily="2" charset="0"/>
              </a:rPr>
              <a:t>]{ </a:t>
            </a:r>
            <a:r>
              <a:rPr lang="en-US" altLang="en-US" dirty="0" err="1">
                <a:latin typeface="Preeti" pitchFamily="2" charset="0"/>
              </a:rPr>
              <a:t>tl</a:t>
            </a:r>
            <a:r>
              <a:rPr lang="en-US" altLang="en-US" dirty="0">
                <a:latin typeface="Preeti" pitchFamily="2" charset="0"/>
              </a:rPr>
              <a:t>/sf </a:t>
            </a:r>
            <a:endParaRPr lang="en-US" alt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7A637BF1-ACAF-4060-B8D9-BF0E42265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365" y="1481138"/>
            <a:ext cx="10488706" cy="4919662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========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lstfasf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g+= ============ 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u0fgf ul/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j8f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u0fgf If]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qsf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;j} kl/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/sf] u0fgf ;lsPkl5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pQm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j8f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u0fgf If]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qdf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hDdf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sltj6f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k|of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]u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;f] ;+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lstfasf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se/df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lgwf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{l/t :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yfgsf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cuf8Lsf]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efudf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n]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Vg'kb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{5 .</a:t>
            </a:r>
          </a:p>
          <a:p>
            <a:pPr>
              <a:defRPr/>
            </a:pP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s'n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dWo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k|To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]s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s'g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-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klxnf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], bf]&gt;f], t]&gt;f], rf}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yf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]_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Tof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k5f8Lsf]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vfnL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7fpFdf n]Vg' kb{5 .</a:t>
            </a:r>
          </a:p>
          <a:p>
            <a:pPr>
              <a:defRPr/>
            </a:pP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olb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s'g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} Pp6f j8fdf $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k|of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]u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ePsf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==========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lstfasf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vfnL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7fpFdf $ -$ j6}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lstfadf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_ /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g+= ======== df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klxnf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!, bf];|f]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@, t]&gt;f]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#, / rf}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yf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$ ;f]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xL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cg';f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 n]Vg' kb{5 .</a:t>
            </a:r>
          </a:p>
          <a:p>
            <a:pPr>
              <a:defRPr/>
            </a:pP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h:t}   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$   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lstfasf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g+=    !   =</a:t>
            </a:r>
          </a:p>
          <a:p>
            <a:pPr>
              <a:defRPr/>
            </a:pPr>
            <a:r>
              <a:rPr lang="en-US" sz="2400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       $   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lstfasf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g+=    @   =</a:t>
            </a:r>
          </a:p>
          <a:p>
            <a:pPr>
              <a:defRPr/>
            </a:pPr>
            <a:r>
              <a:rPr lang="en-US" sz="2400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       $   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lstfasf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g+=    #   =</a:t>
            </a:r>
          </a:p>
          <a:p>
            <a:pPr>
              <a:defRPr/>
            </a:pPr>
            <a:r>
              <a:rPr lang="en-US" sz="2400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       $   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lstfasf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g+=    $   =</a:t>
            </a:r>
          </a:p>
          <a:p>
            <a:pPr>
              <a:defRPr/>
            </a:pPr>
            <a:endParaRPr lang="en-US" sz="24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>
            <a:extLst>
              <a:ext uri="{FF2B5EF4-FFF2-40B4-BE49-F238E27FC236}">
                <a16:creationId xmlns:a16="http://schemas.microsoft.com/office/drawing/2014/main" xmlns="" id="{D2047EBC-4E34-4909-867C-263D58653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>
                <a:latin typeface="Preeti" pitchFamily="2" charset="0"/>
              </a:rPr>
              <a:t>D"fn</a:t>
            </a:r>
            <a:r>
              <a:rPr lang="en-US" altLang="en-US" dirty="0">
                <a:latin typeface="Preeti" pitchFamily="2" charset="0"/>
              </a:rPr>
              <a:t> </a:t>
            </a:r>
            <a:r>
              <a:rPr lang="en-US" altLang="en-US" dirty="0" err="1">
                <a:latin typeface="Preeti" pitchFamily="2" charset="0"/>
              </a:rPr>
              <a:t>k|ZgfjnLsf</a:t>
            </a:r>
            <a:r>
              <a:rPr lang="en-US" altLang="en-US" dirty="0">
                <a:latin typeface="Preeti" pitchFamily="2" charset="0"/>
              </a:rPr>
              <a:t>] se/ k]h </a:t>
            </a:r>
            <a:r>
              <a:rPr lang="en-US" altLang="en-US" dirty="0" err="1">
                <a:latin typeface="Preeti" pitchFamily="2" charset="0"/>
              </a:rPr>
              <a:t>eg</a:t>
            </a:r>
            <a:r>
              <a:rPr lang="en-US" altLang="en-US" dirty="0">
                <a:latin typeface="Preeti" pitchFamily="2" charset="0"/>
              </a:rPr>
              <a:t>]{ </a:t>
            </a:r>
            <a:r>
              <a:rPr lang="en-US" altLang="en-US" dirty="0" err="1">
                <a:latin typeface="Preeti" pitchFamily="2" charset="0"/>
              </a:rPr>
              <a:t>tl</a:t>
            </a:r>
            <a:r>
              <a:rPr lang="en-US" altLang="en-US" dirty="0">
                <a:latin typeface="Preeti" pitchFamily="2" charset="0"/>
              </a:rPr>
              <a:t>/sf </a:t>
            </a:r>
            <a:endParaRPr lang="en-US" alt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2B15011E-6F19-480D-93BC-88D557C79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491" y="2490261"/>
            <a:ext cx="11123978" cy="4367740"/>
          </a:xfrm>
        </p:spPr>
        <p:txBody>
          <a:bodyPr rtlCol="0">
            <a:normAutofit/>
          </a:bodyPr>
          <a:lstStyle/>
          <a:p>
            <a:pPr marL="460375" indent="-460375">
              <a:buFont typeface="Wingdings" panose="05000000000000000000" pitchFamily="2" charset="2"/>
              <a:buChar char="Ø"/>
              <a:defRPr/>
            </a:pPr>
            <a:r>
              <a:rPr lang="en-US" sz="3600" b="1" dirty="0">
                <a:solidFill>
                  <a:srgbClr val="00B0F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hguu0fgf 3/ </a:t>
            </a:r>
            <a:r>
              <a:rPr lang="en-US" sz="3600" b="1" dirty="0" err="1">
                <a:solidFill>
                  <a:srgbClr val="00B0F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qmd</a:t>
            </a:r>
            <a:r>
              <a:rPr lang="en-US" sz="3600" b="1" dirty="0">
                <a:solidFill>
                  <a:srgbClr val="00B0F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;+</a:t>
            </a:r>
            <a:r>
              <a:rPr lang="en-US" sz="3600" b="1" dirty="0" err="1">
                <a:solidFill>
                  <a:srgbClr val="00B0F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sz="3600" b="1" dirty="0">
                <a:solidFill>
                  <a:srgbClr val="00B0F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M 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3/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qmd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;+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n]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Vbf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k|To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]s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lstfadf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u0fgf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ePsf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kl/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 a;]sf 3/sf] z'? /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clGtd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qmd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;+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n]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Vg'k5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 .</a:t>
            </a:r>
          </a:p>
          <a:p>
            <a:pPr marL="460375" indent="-460375">
              <a:buFont typeface="Wingdings" panose="05000000000000000000" pitchFamily="2" charset="2"/>
              <a:buChar char="Ø"/>
              <a:defRPr/>
            </a:pPr>
            <a:r>
              <a:rPr lang="en-US" sz="3600" b="1" dirty="0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of] </a:t>
            </a:r>
            <a:r>
              <a:rPr lang="en-US" sz="3600" b="1" dirty="0" err="1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qmd</a:t>
            </a:r>
            <a:r>
              <a:rPr lang="en-US" sz="3600" b="1" dirty="0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;+</a:t>
            </a:r>
            <a:r>
              <a:rPr lang="en-US" sz="3600" b="1" dirty="0" err="1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sz="3600" b="1" dirty="0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600" b="1" dirty="0" err="1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lstfasf</a:t>
            </a:r>
            <a:r>
              <a:rPr lang="en-US" sz="3600" b="1" dirty="0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3600" b="1" dirty="0" err="1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klxnf</a:t>
            </a:r>
            <a:r>
              <a:rPr lang="en-US" sz="3600" b="1" dirty="0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3600" b="1" dirty="0" err="1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kfgfdf</a:t>
            </a:r>
            <a:r>
              <a:rPr lang="en-US" sz="3600" b="1" dirty="0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n]</a:t>
            </a:r>
            <a:r>
              <a:rPr lang="en-US" sz="3600" b="1" dirty="0" err="1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lvPsf</a:t>
            </a:r>
            <a:r>
              <a:rPr lang="en-US" sz="3600" b="1" dirty="0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3/ </a:t>
            </a:r>
            <a:r>
              <a:rPr lang="en-US" sz="3600" b="1" dirty="0" err="1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qmd</a:t>
            </a:r>
            <a:r>
              <a:rPr lang="en-US" sz="3600" b="1" dirty="0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;+</a:t>
            </a:r>
            <a:r>
              <a:rPr lang="en-US" sz="3600" b="1" dirty="0" err="1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sz="3600" b="1" dirty="0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/ </a:t>
            </a:r>
            <a:r>
              <a:rPr lang="en-US" sz="3600" b="1" dirty="0" err="1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clGtdsf</a:t>
            </a:r>
            <a:r>
              <a:rPr lang="en-US" sz="3600" b="1" dirty="0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3600" b="1" dirty="0" err="1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kfgfdf</a:t>
            </a:r>
            <a:r>
              <a:rPr lang="en-US" sz="3600" b="1" dirty="0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n]</a:t>
            </a:r>
            <a:r>
              <a:rPr lang="en-US" sz="3600" b="1" dirty="0" err="1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lvPsf</a:t>
            </a:r>
            <a:r>
              <a:rPr lang="en-US" sz="3600" b="1" dirty="0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3600" b="1" dirty="0" err="1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clGtd</a:t>
            </a:r>
            <a:r>
              <a:rPr lang="en-US" sz="3600" b="1" dirty="0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3/</a:t>
            </a:r>
            <a:r>
              <a:rPr lang="en-US" sz="3600" b="1" dirty="0" err="1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qmd</a:t>
            </a:r>
            <a:r>
              <a:rPr lang="en-US" sz="3600" b="1" dirty="0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;+</a:t>
            </a:r>
            <a:r>
              <a:rPr lang="en-US" sz="3600" b="1" dirty="0" err="1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sz="3600" b="1" dirty="0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g}} </a:t>
            </a:r>
            <a:r>
              <a:rPr lang="en-US" sz="3600" b="1" dirty="0" err="1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xf</a:t>
            </a:r>
            <a:r>
              <a:rPr lang="en-US" sz="3600" b="1" dirty="0">
                <a:solidFill>
                  <a:srgbClr val="92D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.  </a:t>
            </a:r>
          </a:p>
          <a:p>
            <a:pPr marL="460375" indent="-460375">
              <a:buFont typeface="Wingdings" panose="05000000000000000000" pitchFamily="2" charset="2"/>
              <a:buChar char="Ø"/>
              <a:defRPr/>
            </a:pPr>
            <a:r>
              <a:rPr lang="en-US" sz="36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klxnf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kfgfdf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n]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lvPsf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3/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qmd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;+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klxnf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sf]7fdf /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clGtd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kfgfsf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clGtd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hgu0fgf 3/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qmd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;+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bf]&gt;f] sf]7fdf 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tLg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c+sdf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_ n]Vg' k5{ . o;af6 o;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lstfadf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sltj6f hgu0fgf 3/sf] u0fgf eP5,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hfgsf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/L x'G5 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. </a:t>
            </a:r>
          </a:p>
          <a:p>
            <a:pPr>
              <a:defRPr/>
            </a:pPr>
            <a:endParaRPr lang="en-US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79FDCB3-4537-4BCA-AE73-99D0F95B8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0300"/>
            <a:ext cx="12192000" cy="87459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>
            <a:extLst>
              <a:ext uri="{FF2B5EF4-FFF2-40B4-BE49-F238E27FC236}">
                <a16:creationId xmlns:a16="http://schemas.microsoft.com/office/drawing/2014/main" xmlns="" id="{D2047EBC-4E34-4909-867C-263D58653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9063"/>
            <a:ext cx="12192000" cy="541676"/>
          </a:xfrm>
        </p:spPr>
        <p:txBody>
          <a:bodyPr/>
          <a:lstStyle/>
          <a:p>
            <a:r>
              <a:rPr lang="en-US" altLang="en-US" dirty="0" err="1">
                <a:latin typeface="Preeti" pitchFamily="2" charset="0"/>
              </a:rPr>
              <a:t>D"fn</a:t>
            </a:r>
            <a:r>
              <a:rPr lang="en-US" altLang="en-US" dirty="0">
                <a:latin typeface="Preeti" pitchFamily="2" charset="0"/>
              </a:rPr>
              <a:t> </a:t>
            </a:r>
            <a:r>
              <a:rPr lang="en-US" altLang="en-US" dirty="0" err="1">
                <a:latin typeface="Preeti" pitchFamily="2" charset="0"/>
              </a:rPr>
              <a:t>k|ZgfjnLsf</a:t>
            </a:r>
            <a:r>
              <a:rPr lang="en-US" altLang="en-US" dirty="0">
                <a:latin typeface="Preeti" pitchFamily="2" charset="0"/>
              </a:rPr>
              <a:t>] se/ k]h </a:t>
            </a:r>
            <a:r>
              <a:rPr lang="en-US" altLang="en-US" dirty="0" err="1">
                <a:latin typeface="Preeti" pitchFamily="2" charset="0"/>
              </a:rPr>
              <a:t>eg</a:t>
            </a:r>
            <a:r>
              <a:rPr lang="en-US" altLang="en-US" dirty="0">
                <a:latin typeface="Preeti" pitchFamily="2" charset="0"/>
              </a:rPr>
              <a:t>]{ </a:t>
            </a:r>
            <a:r>
              <a:rPr lang="en-US" altLang="en-US" dirty="0" err="1">
                <a:latin typeface="Preeti" pitchFamily="2" charset="0"/>
              </a:rPr>
              <a:t>tl</a:t>
            </a:r>
            <a:r>
              <a:rPr lang="en-US" altLang="en-US" dirty="0">
                <a:latin typeface="Preeti" pitchFamily="2" charset="0"/>
              </a:rPr>
              <a:t>/sf </a:t>
            </a:r>
            <a:endParaRPr lang="en-US" alt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2B15011E-6F19-480D-93BC-88D557C79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271" y="2974354"/>
            <a:ext cx="11123978" cy="5164719"/>
          </a:xfrm>
        </p:spPr>
        <p:txBody>
          <a:bodyPr rtlCol="0">
            <a:normAutofit/>
          </a:bodyPr>
          <a:lstStyle/>
          <a:p>
            <a:pPr marL="460375" indent="-460375" algn="just">
              <a:buFont typeface="Wingdings" panose="05000000000000000000" pitchFamily="2" charset="2"/>
              <a:buChar char="Ø"/>
              <a:defRPr/>
            </a:pP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clGtd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hgu0fgf 3/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qmd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a/fa/ g}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hDdf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hgu0fgf 3/ 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gx'g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;Sb5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lsgeg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qmd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Vbf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s'g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}  g+= x6]sf] x'g;Sb5 .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Tf;y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pQm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hDdf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slt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j6f hgu0fgf 3/sf]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 el/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5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pQm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hDdf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hgu0fgf 3/ 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kl5sf] sf]7fdf n]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Vg'kb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{5 . </a:t>
            </a:r>
          </a:p>
          <a:p>
            <a:pPr marL="460375" indent="-460375" algn="just"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h:t}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s'g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}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! b]lv  *%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Ddsf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qmd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3/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x?sf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 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sng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5g\ /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leq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dfq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*! Jf6f 3/sf]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dfq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 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sng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</a:p>
          <a:p>
            <a:pPr>
              <a:buNone/>
              <a:defRPr/>
            </a:pP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  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hgu0fgf 3/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qmd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 ))!    b]lv   )*%   ;Dd   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hDdf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hgu0fgf 3/ 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 )*!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79FDCB3-4537-4BCA-AE73-99D0F95B8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0300"/>
            <a:ext cx="12192000" cy="874598"/>
          </a:xfrm>
          <a:prstGeom prst="rect">
            <a:avLst/>
          </a:prstGeom>
        </p:spPr>
      </p:pic>
      <p:sp>
        <p:nvSpPr>
          <p:cNvPr id="5" name="Text Box 8">
            <a:extLst>
              <a:ext uri="{FF2B5EF4-FFF2-40B4-BE49-F238E27FC236}">
                <a16:creationId xmlns:a16="http://schemas.microsoft.com/office/drawing/2014/main" xmlns="" id="{05717906-A49B-4A1F-AD40-DC1166D9E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5664" y="5668445"/>
            <a:ext cx="837684" cy="4415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effectLst/>
                <a:latin typeface="Preeti" pitchFamily="2" charset="0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000">
              <a:effectLst/>
              <a:latin typeface="Arial" panose="020B060402020202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</p:txBody>
      </p:sp>
      <p:sp>
        <p:nvSpPr>
          <p:cNvPr id="6" name="Text Box 8">
            <a:extLst>
              <a:ext uri="{FF2B5EF4-FFF2-40B4-BE49-F238E27FC236}">
                <a16:creationId xmlns:a16="http://schemas.microsoft.com/office/drawing/2014/main" xmlns="" id="{F098C8D5-8B4D-43C4-AA80-D29F74D78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7130" y="5668444"/>
            <a:ext cx="837684" cy="4415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effectLst/>
                <a:latin typeface="Preeti" pitchFamily="2" charset="0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000">
              <a:effectLst/>
              <a:latin typeface="Arial" panose="020B060402020202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xmlns="" id="{FA6392DA-F45C-48B5-B09F-2BB2749B9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68459" y="5623050"/>
            <a:ext cx="837684" cy="4415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effectLst/>
                <a:latin typeface="Preeti" pitchFamily="2" charset="0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000">
              <a:effectLst/>
              <a:latin typeface="Arial" panose="020B060402020202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05791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>
            <a:extLst>
              <a:ext uri="{FF2B5EF4-FFF2-40B4-BE49-F238E27FC236}">
                <a16:creationId xmlns:a16="http://schemas.microsoft.com/office/drawing/2014/main" xmlns="" id="{8468C4E8-2736-46E4-A36D-EE4D5C611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>
                <a:latin typeface="Preeti" pitchFamily="2" charset="0"/>
              </a:rPr>
              <a:t>Df"n</a:t>
            </a:r>
            <a:r>
              <a:rPr lang="en-US" altLang="en-US" dirty="0">
                <a:latin typeface="Preeti" pitchFamily="2" charset="0"/>
              </a:rPr>
              <a:t> </a:t>
            </a:r>
            <a:r>
              <a:rPr lang="en-US" altLang="en-US" dirty="0" err="1">
                <a:latin typeface="Preeti" pitchFamily="2" charset="0"/>
              </a:rPr>
              <a:t>k|ZgfjnLsf</a:t>
            </a:r>
            <a:r>
              <a:rPr lang="en-US" altLang="en-US" dirty="0">
                <a:latin typeface="Preeti" pitchFamily="2" charset="0"/>
              </a:rPr>
              <a:t>] se/ k]h </a:t>
            </a:r>
            <a:r>
              <a:rPr lang="en-US" altLang="en-US" dirty="0" err="1">
                <a:latin typeface="Preeti" pitchFamily="2" charset="0"/>
              </a:rPr>
              <a:t>eg</a:t>
            </a:r>
            <a:r>
              <a:rPr lang="en-US" altLang="en-US" dirty="0">
                <a:latin typeface="Preeti" pitchFamily="2" charset="0"/>
              </a:rPr>
              <a:t>]{ </a:t>
            </a:r>
            <a:r>
              <a:rPr lang="en-US" altLang="en-US" dirty="0" err="1">
                <a:latin typeface="Preeti" pitchFamily="2" charset="0"/>
              </a:rPr>
              <a:t>tl</a:t>
            </a:r>
            <a:r>
              <a:rPr lang="en-US" altLang="en-US" dirty="0">
                <a:latin typeface="Preeti" pitchFamily="2" charset="0"/>
              </a:rPr>
              <a:t>/sf</a:t>
            </a:r>
            <a:endParaRPr lang="en-US" alt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0F0840C9-C11C-4C9C-9011-098132831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475" y="1585640"/>
            <a:ext cx="11197325" cy="5164719"/>
          </a:xfrm>
        </p:spPr>
        <p:txBody>
          <a:bodyPr rtlCol="0">
            <a:normAutofit/>
          </a:bodyPr>
          <a:lstStyle/>
          <a:p>
            <a:pPr marL="460375" indent="-460375"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Hfgu0fgf kl/</a:t>
            </a: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qmd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;+</a:t>
            </a: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– 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3/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qmd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;+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h:t} kl/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qmd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;+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Vofsf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sf]7fdf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klg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j8f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u0fgf If]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qsf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To;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lstfadf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u0fgf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ePsf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z'?sf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kl/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/sf]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z'?sf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qmd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;+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/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clGtd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kl/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/sf]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clGtd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qmd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;+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n]Vg' kb{5 .</a:t>
            </a:r>
          </a:p>
          <a:p>
            <a:pPr marL="460375" indent="-460375">
              <a:buFont typeface="Wingdings" panose="05000000000000000000" pitchFamily="2" charset="2"/>
              <a:buChar char="Ø"/>
              <a:defRPr/>
            </a:pP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Ps3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PseGbf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a9L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kl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klg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a;f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ug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 ;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Sg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ePsf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]n] 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kl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qmd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;+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/ 3/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qmd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;+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km/s km/s kg{ ;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Sb5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. </a:t>
            </a:r>
          </a:p>
          <a:p>
            <a:pPr marL="460375" indent="-460375">
              <a:buFont typeface="Wingdings" panose="05000000000000000000" pitchFamily="2" charset="2"/>
              <a:buChar char="Ø"/>
              <a:defRPr/>
            </a:pP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klxnf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lstfadf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! b]lv $) ;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Ddsf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kl/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 u0fgf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ePsf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</a:t>
            </a:r>
            <a:endParaRPr lang="en-US" b="1" dirty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  <a:p>
            <a:pPr marL="0" indent="0">
              <a:buNone/>
              <a:defRPr/>
            </a:pPr>
            <a:r>
              <a:rPr lang="en-US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     kl/</a:t>
            </a:r>
            <a:r>
              <a:rPr lang="en-US" b="1" dirty="0" err="1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 </a:t>
            </a:r>
            <a:r>
              <a:rPr lang="en-US" b="1" dirty="0" err="1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qmd</a:t>
            </a:r>
            <a:r>
              <a:rPr lang="en-US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;+</a:t>
            </a:r>
            <a:r>
              <a:rPr lang="en-US" b="1" dirty="0" err="1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Ganess" pitchFamily="2" charset="0"/>
              </a:rPr>
              <a:t>))!  </a:t>
            </a:r>
            <a:r>
              <a:rPr lang="en-US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b]</a:t>
            </a:r>
            <a:r>
              <a:rPr lang="en-US" b="1" dirty="0" err="1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lv</a:t>
            </a:r>
            <a:r>
              <a:rPr lang="en-US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Ganess" pitchFamily="2" charset="0"/>
              </a:rPr>
              <a:t>)$)  </a:t>
            </a:r>
            <a:r>
              <a:rPr lang="en-US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</a:t>
            </a:r>
            <a:r>
              <a:rPr lang="en-US" b="1" dirty="0" err="1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Dd</a:t>
            </a:r>
            <a:r>
              <a:rPr lang="en-US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</a:p>
          <a:p>
            <a:pPr marL="460375" indent="-460375"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csf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]{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lstfadf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$! b]lv !!) ;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Ddsf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3/kl/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x?sf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 ;+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sng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ul/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5g\ </a:t>
            </a:r>
            <a:r>
              <a:rPr lang="en-US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eg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</a:p>
          <a:p>
            <a:pPr marL="0" indent="0">
              <a:buNone/>
              <a:defRPr/>
            </a:pP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    </a:t>
            </a:r>
            <a:r>
              <a:rPr lang="en-US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kl/</a:t>
            </a:r>
            <a:r>
              <a:rPr lang="en-US" b="1" dirty="0" err="1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 </a:t>
            </a:r>
            <a:r>
              <a:rPr lang="en-US" b="1" dirty="0" err="1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qmd</a:t>
            </a:r>
            <a:r>
              <a:rPr lang="en-US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;+</a:t>
            </a:r>
            <a:r>
              <a:rPr lang="en-US" b="1" dirty="0" err="1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Ganess" pitchFamily="2" charset="0"/>
              </a:rPr>
              <a:t>)$!  </a:t>
            </a:r>
            <a:r>
              <a:rPr lang="en-US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b]</a:t>
            </a:r>
            <a:r>
              <a:rPr lang="en-US" b="1" dirty="0" err="1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lv</a:t>
            </a:r>
            <a:r>
              <a:rPr lang="en-US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Ganess" pitchFamily="2" charset="0"/>
              </a:rPr>
              <a:t>!!)  </a:t>
            </a:r>
            <a:r>
              <a:rPr lang="en-US" b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</a:t>
            </a:r>
            <a:r>
              <a:rPr lang="en-US" b="1" dirty="0" err="1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Dd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2">
            <a:extLst>
              <a:ext uri="{FF2B5EF4-FFF2-40B4-BE49-F238E27FC236}">
                <a16:creationId xmlns:a16="http://schemas.microsoft.com/office/drawing/2014/main" xmlns="" id="{17E940FF-7CE1-4C1C-8BD9-703C523C9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>
                <a:latin typeface="Preeti" pitchFamily="2" charset="0"/>
              </a:rPr>
              <a:t>d'n</a:t>
            </a:r>
            <a:r>
              <a:rPr lang="en-US" altLang="en-US" dirty="0">
                <a:latin typeface="Preeti" pitchFamily="2" charset="0"/>
              </a:rPr>
              <a:t> </a:t>
            </a:r>
            <a:r>
              <a:rPr lang="en-US" altLang="en-US" dirty="0" err="1">
                <a:latin typeface="Preeti" pitchFamily="2" charset="0"/>
              </a:rPr>
              <a:t>k|ZgfjnLsf</a:t>
            </a:r>
            <a:r>
              <a:rPr lang="en-US" altLang="en-US" dirty="0">
                <a:latin typeface="Preeti" pitchFamily="2" charset="0"/>
              </a:rPr>
              <a:t>] se/ k]h </a:t>
            </a:r>
            <a:r>
              <a:rPr lang="en-US" altLang="en-US" dirty="0" err="1">
                <a:latin typeface="Preeti" pitchFamily="2" charset="0"/>
              </a:rPr>
              <a:t>eg</a:t>
            </a:r>
            <a:r>
              <a:rPr lang="en-US" altLang="en-US" dirty="0">
                <a:latin typeface="Preeti" pitchFamily="2" charset="0"/>
              </a:rPr>
              <a:t>]{ </a:t>
            </a:r>
            <a:r>
              <a:rPr lang="en-US" altLang="en-US" dirty="0" err="1">
                <a:latin typeface="Preeti" pitchFamily="2" charset="0"/>
              </a:rPr>
              <a:t>tl</a:t>
            </a:r>
            <a:r>
              <a:rPr lang="en-US" altLang="en-US" dirty="0">
                <a:latin typeface="Preeti" pitchFamily="2" charset="0"/>
              </a:rPr>
              <a:t>/sf</a:t>
            </a:r>
            <a:endParaRPr lang="en-US" alt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E34CB8F1-031C-40D5-92C8-D954AF2BC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937" y="1932818"/>
            <a:ext cx="10515600" cy="5164719"/>
          </a:xfrm>
        </p:spPr>
        <p:txBody>
          <a:bodyPr rtlCol="0">
            <a:normAutofit/>
          </a:bodyPr>
          <a:lstStyle/>
          <a:p>
            <a:pPr algn="just">
              <a:defRPr/>
            </a:pPr>
            <a:endParaRPr lang="en-US" b="1" dirty="0">
              <a:solidFill>
                <a:srgbClr val="FF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cS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;/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a;f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 ug]{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JolQm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;+</a:t>
            </a: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,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hDdf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,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k'?if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/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dlxnf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–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k|To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]s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]u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k|ZgfjnLx?df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u0fgf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kl/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/df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cS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;/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a;f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 ug]{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hDdf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JolQm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, k'?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ifsf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/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dlxnfsf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hf]8]/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lbOPsf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sf]7fdf n]Vg' kb{5 . se/k]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hg;+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 n]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Vbf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To;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leq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u0fgf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k|To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]s kl/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/sf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JolQmsf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k'?if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/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dlxnf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cnu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–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cnu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uGtL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u/L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olsg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ePkl5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dfq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Vg'kb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{5 . 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of]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cfPsf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leq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el/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nut !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rofTds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v08sf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bfFof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tkm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tflnsfdf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pNn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lvt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cS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;/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a;f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]{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b:ox¿sf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x/]s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k|ZgfjnLsf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]8 u/L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'{ kb{5 .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434673D-B83F-4469-A4FE-95BB82635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77" y="1695890"/>
            <a:ext cx="12192000" cy="71812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2">
            <a:extLst>
              <a:ext uri="{FF2B5EF4-FFF2-40B4-BE49-F238E27FC236}">
                <a16:creationId xmlns:a16="http://schemas.microsoft.com/office/drawing/2014/main" xmlns="" id="{CF80D2B2-AC9D-417F-B525-4C641B67F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>
                <a:latin typeface="Preeti" pitchFamily="2" charset="0"/>
              </a:rPr>
              <a:t>d'n</a:t>
            </a:r>
            <a:r>
              <a:rPr lang="en-US" altLang="en-US" dirty="0">
                <a:latin typeface="Preeti" pitchFamily="2" charset="0"/>
              </a:rPr>
              <a:t> </a:t>
            </a:r>
            <a:r>
              <a:rPr lang="en-US" altLang="en-US" dirty="0" err="1">
                <a:latin typeface="Preeti" pitchFamily="2" charset="0"/>
              </a:rPr>
              <a:t>k|ZgfjnLsf</a:t>
            </a:r>
            <a:r>
              <a:rPr lang="en-US" altLang="en-US" dirty="0">
                <a:latin typeface="Preeti" pitchFamily="2" charset="0"/>
              </a:rPr>
              <a:t>] se/ k]h </a:t>
            </a:r>
            <a:r>
              <a:rPr lang="en-US" altLang="en-US" dirty="0" err="1">
                <a:latin typeface="Preeti" pitchFamily="2" charset="0"/>
              </a:rPr>
              <a:t>eg</a:t>
            </a:r>
            <a:r>
              <a:rPr lang="en-US" altLang="en-US" dirty="0">
                <a:latin typeface="Preeti" pitchFamily="2" charset="0"/>
              </a:rPr>
              <a:t>]{ </a:t>
            </a:r>
            <a:r>
              <a:rPr lang="en-US" altLang="en-US" dirty="0" err="1">
                <a:latin typeface="Preeti" pitchFamily="2" charset="0"/>
              </a:rPr>
              <a:t>tl</a:t>
            </a:r>
            <a:r>
              <a:rPr lang="en-US" altLang="en-US" dirty="0">
                <a:latin typeface="Preeti" pitchFamily="2" charset="0"/>
              </a:rPr>
              <a:t>/sf</a:t>
            </a:r>
            <a:endParaRPr lang="en-US" alt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B9172EBB-0B76-4CB1-8019-C1D0BF9A8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460375" indent="-460375">
              <a:buFont typeface="Wingdings" panose="05000000000000000000" pitchFamily="2" charset="2"/>
              <a:buChar char="Ø"/>
              <a:defRPr/>
            </a:pP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cg'kl:yt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-</a:t>
            </a: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ljb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zdf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uPsf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_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JolQm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;+</a:t>
            </a: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-</a:t>
            </a: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hDdf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,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k'?if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/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dlxnf</a:t>
            </a:r>
            <a:r>
              <a:rPr lang="en-US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_ –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k|To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]s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u0fgf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kl/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/df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cS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;/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a;f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gug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]{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ljb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zdf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hDdf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JolQm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, k'?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ifsf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/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dlxnfsf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lbOPsf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sf]7fdf n]Vg' kb{5 . </a:t>
            </a:r>
          </a:p>
          <a:p>
            <a:pPr marL="460375" indent="-460375"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se/k]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ljb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zdf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hg;+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 n]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Vbf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To;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leq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ljb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zdf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JolQmsf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¿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u0fgf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k|To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]s kl/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/sf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b:osf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k'?if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/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dlxnf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cnu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–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cnu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uGtL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u/L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olsg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ePkl5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dfq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Vg'kb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{5 . </a:t>
            </a:r>
          </a:p>
          <a:p>
            <a:pPr marL="460375" indent="-460375" algn="just"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of]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cfPsf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leq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el/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nut !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rofTds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v08sf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bfFof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tkm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tflnsfdf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pNn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lvt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cS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;/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a;f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gug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]{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ljb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zdf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b:ox¿sf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dfq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ulGt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u/L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'{ kb{5 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2">
            <a:extLst>
              <a:ext uri="{FF2B5EF4-FFF2-40B4-BE49-F238E27FC236}">
                <a16:creationId xmlns:a16="http://schemas.microsoft.com/office/drawing/2014/main" xmlns="" id="{449BCCE1-1C24-42CB-A42B-98F9CF959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>
                <a:latin typeface="Preeti" pitchFamily="2" charset="0"/>
              </a:rPr>
              <a:t>d'n</a:t>
            </a:r>
            <a:r>
              <a:rPr lang="en-US" altLang="en-US" dirty="0">
                <a:latin typeface="Preeti" pitchFamily="2" charset="0"/>
              </a:rPr>
              <a:t> </a:t>
            </a:r>
            <a:r>
              <a:rPr lang="en-US" altLang="en-US" dirty="0" err="1">
                <a:latin typeface="Preeti" pitchFamily="2" charset="0"/>
              </a:rPr>
              <a:t>k|ZgfjnLsf</a:t>
            </a:r>
            <a:r>
              <a:rPr lang="en-US" altLang="en-US" dirty="0">
                <a:latin typeface="Preeti" pitchFamily="2" charset="0"/>
              </a:rPr>
              <a:t>] se/ k]h </a:t>
            </a:r>
            <a:r>
              <a:rPr lang="en-US" altLang="en-US" dirty="0" err="1">
                <a:latin typeface="Preeti" pitchFamily="2" charset="0"/>
              </a:rPr>
              <a:t>eg</a:t>
            </a:r>
            <a:r>
              <a:rPr lang="en-US" altLang="en-US" dirty="0">
                <a:latin typeface="Preeti" pitchFamily="2" charset="0"/>
              </a:rPr>
              <a:t>]{ </a:t>
            </a:r>
            <a:r>
              <a:rPr lang="en-US" altLang="en-US" dirty="0" err="1">
                <a:latin typeface="Preeti" pitchFamily="2" charset="0"/>
              </a:rPr>
              <a:t>tl</a:t>
            </a:r>
            <a:r>
              <a:rPr lang="en-US" altLang="en-US" dirty="0">
                <a:latin typeface="Preeti" pitchFamily="2" charset="0"/>
              </a:rPr>
              <a:t>/sf</a:t>
            </a:r>
            <a:endParaRPr lang="en-US" alt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99CDC809-DE50-42BE-9136-3103BBF67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657" y="1854581"/>
            <a:ext cx="10515600" cy="5164719"/>
          </a:xfrm>
        </p:spPr>
        <p:txBody>
          <a:bodyPr rtlCol="0">
            <a:normAutofit/>
          </a:bodyPr>
          <a:lstStyle/>
          <a:p>
            <a:pPr marL="460375" indent="-460375"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u0fssf]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gfd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,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,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ldlt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M–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h'g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u0fsn]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lstfaleqsf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 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sng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u/]sf] 5 ;f]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u0fssf]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gfd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n]lv k|i6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a'lemg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u/L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ug{'kb{5 . / To;/L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leqsf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/0fx? 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sng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 ;s]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kl5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ldlt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Vg'kb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{5 .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ldlt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Vbf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c+sdf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ut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dlxgf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/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jif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 n]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Vg'kb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{5 . h:t} r}q !@, @)&amp;^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@)&amp;^.!@.!@ n]Vg' kb{5 .</a:t>
            </a:r>
          </a:p>
          <a:p>
            <a:pPr marL="460375" indent="-460375" algn="just"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;'k/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Ifssf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gfd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, ;lx /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ldlt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M– o;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lstfadsf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/0fx? 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sng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ubfg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]{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sfdsf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LIf0f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u/]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;'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/j]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Ifsn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sfd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lsPkl5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el/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;j}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kfgfsf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0fx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?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DalGwt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;'k/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Ifsn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hfFRg'kb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{5 . </a:t>
            </a:r>
          </a:p>
          <a:p>
            <a:pPr marL="460375" indent="-460375"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;'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/j]Ifs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cfk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}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m+n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k|To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]s el/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kfgfx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? x]/L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0fdf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q'6L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], 5'6]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5, 5}g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uGtL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u/L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olsg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{' kb{5 /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Rofpg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q'6L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Rofpg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'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k5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 .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tfls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lvPsf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0f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];\ .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0fx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?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hfFlr;s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]kl5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DalGwt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 ;'k/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Ifsn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cfˆgf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gfd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:ki6 n]lv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u/L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ldlt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n]Vg' kb{5 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3A970C8-4682-4ACA-AAB3-8A48122D451E}"/>
              </a:ext>
            </a:extLst>
          </p:cNvPr>
          <p:cNvSpPr/>
          <p:nvPr/>
        </p:nvSpPr>
        <p:spPr>
          <a:xfrm>
            <a:off x="-91276" y="1555849"/>
            <a:ext cx="1171442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  <a:defRPr/>
            </a:pP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hgu0fgfsf] ;Dk"0f{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sfo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 ;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dfKt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ePkl5 ;'kl/j]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Ifsn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cfkm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"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cGtu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tsf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u0fsx?af6 el/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k|Zgfjnlx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?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a'emL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lng'kb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{5 .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Efl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d'Vo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k|ZgfjnL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kmf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fdx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?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Af'em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\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gsf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]] sG6«f]n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kmf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fd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tof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 ul/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5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h'g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;'kl/j]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Ifsn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eg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]{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kmf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fd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.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cfkm"cGtu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tsf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s'g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u0fsn] s]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slt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el/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d'n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k|ZgfjnL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sf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lstfax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¿ ;'kl/j]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Ifs;dIf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a'emfPsf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;f]]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 /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pQm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 ;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xL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egL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DalGwt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u0fsn] x:tfIf/ ul/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kq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xf</a:t>
            </a: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.</a:t>
            </a:r>
          </a:p>
          <a:p>
            <a:pPr algn="just">
              <a:defRPr/>
            </a:pPr>
            <a:endParaRPr lang="en-US" sz="32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xmlns="" id="{E25151D6-B9EE-4F24-B1DA-0DA1FB23E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78" y="1014173"/>
            <a:ext cx="12133322" cy="541676"/>
          </a:xfr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n-ea"/>
                <a:cs typeface="+mn-cs"/>
              </a:rPr>
              <a:t>Efl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n-ea"/>
                <a:cs typeface="+mn-cs"/>
              </a:rPr>
              <a:t>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n-ea"/>
                <a:cs typeface="+mn-cs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n-ea"/>
                <a:cs typeface="+mn-cs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n-ea"/>
                <a:cs typeface="+mn-cs"/>
              </a:rPr>
              <a:t>d'Vo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n-ea"/>
                <a:cs typeface="+mn-cs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n-ea"/>
                <a:cs typeface="+mn-cs"/>
              </a:rPr>
              <a:t>k|ZgfjnL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n-ea"/>
                <a:cs typeface="+mn-cs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n-ea"/>
                <a:cs typeface="+mn-cs"/>
              </a:rPr>
              <a:t>a'em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n-ea"/>
                <a:cs typeface="+mn-cs"/>
              </a:rPr>
              <a:t>\g] </a:t>
            </a:r>
            <a:r>
              <a:rPr lang="en-US" alt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n-ea"/>
                <a:cs typeface="+mn-cs"/>
              </a:rPr>
              <a:t>sG6«f]n </a:t>
            </a:r>
            <a:r>
              <a:rPr lang="en-US" alt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n-ea"/>
                <a:cs typeface="+mn-cs"/>
              </a:rPr>
              <a:t>kmf</a:t>
            </a:r>
            <a:r>
              <a:rPr lang="en-US" alt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n-ea"/>
                <a:cs typeface="+mn-cs"/>
              </a:rPr>
              <a:t>/</a:t>
            </a:r>
            <a:r>
              <a:rPr lang="en-US" alt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n-ea"/>
                <a:cs typeface="+mn-cs"/>
              </a:rPr>
              <a:t>fd</a:t>
            </a:r>
            <a:r>
              <a:rPr lang="en-US" alt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n-ea"/>
                <a:cs typeface="+mn-cs"/>
              </a:rPr>
              <a:t> </a:t>
            </a:r>
            <a:r>
              <a:rPr lang="en-US" alt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n-ea"/>
                <a:cs typeface="+mn-cs"/>
              </a:rPr>
              <a:t>eg</a:t>
            </a:r>
            <a:r>
              <a:rPr lang="en-US" alt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n-ea"/>
                <a:cs typeface="+mn-cs"/>
              </a:rPr>
              <a:t>]{ </a:t>
            </a:r>
            <a:r>
              <a:rPr lang="en-US" alt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n-ea"/>
                <a:cs typeface="+mn-cs"/>
              </a:rPr>
              <a:t>tl</a:t>
            </a:r>
            <a:r>
              <a:rPr lang="en-US" alt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  <a:ea typeface="+mn-ea"/>
                <a:cs typeface="+mn-cs"/>
              </a:rPr>
              <a:t>/sf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F5FC8CE-06AF-4D63-B80F-2DC11D892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" y="3060700"/>
            <a:ext cx="11991975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551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D09D044-4339-49F9-AF92-C42861A7F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dirty="0" err="1">
                <a:latin typeface="Preeti" pitchFamily="2" charset="0"/>
              </a:rPr>
              <a:t>Efl</a:t>
            </a:r>
            <a:r>
              <a:rPr lang="en-US" dirty="0">
                <a:latin typeface="Preeti" pitchFamily="2" charset="0"/>
              </a:rPr>
              <a:t>/</a:t>
            </a:r>
            <a:r>
              <a:rPr lang="en-US" dirty="0" err="1">
                <a:latin typeface="Preeti" pitchFamily="2" charset="0"/>
              </a:rPr>
              <a:t>Psf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d'Vo</a:t>
            </a:r>
            <a:r>
              <a:rPr lang="en-US" dirty="0">
                <a:latin typeface="Preeti" pitchFamily="2" charset="0"/>
              </a:rPr>
              <a:t>  </a:t>
            </a:r>
            <a:r>
              <a:rPr lang="en-US" dirty="0" err="1">
                <a:latin typeface="Preeti" pitchFamily="2" charset="0"/>
              </a:rPr>
              <a:t>k|ZgfjnL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a'em</a:t>
            </a:r>
            <a:r>
              <a:rPr lang="en-US" dirty="0">
                <a:latin typeface="Preeti" pitchFamily="2" charset="0"/>
              </a:rPr>
              <a:t>\g] sG6«f]n </a:t>
            </a:r>
            <a:r>
              <a:rPr lang="en-US" dirty="0" err="1">
                <a:latin typeface="Preeti" pitchFamily="2" charset="0"/>
              </a:rPr>
              <a:t>kmf</a:t>
            </a:r>
            <a:r>
              <a:rPr lang="en-US" dirty="0">
                <a:latin typeface="Preeti" pitchFamily="2" charset="0"/>
              </a:rPr>
              <a:t>/</a:t>
            </a:r>
            <a:r>
              <a:rPr lang="en-US" dirty="0" err="1">
                <a:latin typeface="Preeti" pitchFamily="2" charset="0"/>
              </a:rPr>
              <a:t>fd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2533060C-CF1B-461C-8AAB-3D1E57897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501" y="1991497"/>
            <a:ext cx="10957723" cy="5164719"/>
          </a:xfrm>
        </p:spPr>
        <p:txBody>
          <a:bodyPr rtlCol="0">
            <a:normAutofit/>
          </a:bodyPr>
          <a:lstStyle/>
          <a:p>
            <a:pPr marL="512763" indent="-512763" algn="just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o;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kmf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fddf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lbOPsf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/0fx¿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lhNnf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,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ufpF÷gu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/, j8f g+=, u0fgf If]q;+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, 3/;+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, kl/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, hg;+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-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hDdf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,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k'?if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,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dlxnf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_, !))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/ $)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s]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slt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j6f el/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5g\ ?h' u/L u0fssf]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gfd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/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fO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a'emL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lng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''kb{5 . </a:t>
            </a:r>
          </a:p>
          <a:p>
            <a:pPr marL="512763" indent="-512763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endParaRPr lang="en-US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  <a:p>
            <a:pPr marL="512763" indent="-512763" algn="just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of] sG6«f]n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kmf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fddf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{'kg]{ 3/;+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, kl/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/ hg;+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Vof;DaGwL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 el/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d'n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k|ZgfjnLsf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se/k]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ptf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 ul/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/0faf6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x'ax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' ;fl/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x'g'kb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{5 . </a:t>
            </a:r>
          </a:p>
          <a:p>
            <a:pPr marL="512763" indent="-512763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endParaRPr lang="en-US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>
            <a:extLst>
              <a:ext uri="{FF2B5EF4-FFF2-40B4-BE49-F238E27FC236}">
                <a16:creationId xmlns:a16="http://schemas.microsoft.com/office/drawing/2014/main" xmlns="" id="{117F91B7-9E65-4C7B-AC9C-5F0E1B12F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600" dirty="0" err="1">
                <a:latin typeface="Preeti" pitchFamily="2" charset="0"/>
              </a:rPr>
              <a:t>Df'n</a:t>
            </a:r>
            <a:r>
              <a:rPr lang="en-US" altLang="en-US" sz="3600" dirty="0">
                <a:latin typeface="Preeti" pitchFamily="2" charset="0"/>
              </a:rPr>
              <a:t> </a:t>
            </a:r>
            <a:r>
              <a:rPr lang="en-US" altLang="en-US" sz="3600" dirty="0" err="1">
                <a:latin typeface="Preeti" pitchFamily="2" charset="0"/>
              </a:rPr>
              <a:t>k|ZgfjnL</a:t>
            </a:r>
            <a:r>
              <a:rPr lang="en-US" altLang="en-US" sz="3600" dirty="0">
                <a:latin typeface="Preeti" pitchFamily="2" charset="0"/>
              </a:rPr>
              <a:t> </a:t>
            </a:r>
            <a:r>
              <a:rPr lang="en-US" altLang="en-US" sz="3600" dirty="0" err="1">
                <a:latin typeface="Preeti" pitchFamily="2" charset="0"/>
              </a:rPr>
              <a:t>a'em</a:t>
            </a:r>
            <a:r>
              <a:rPr lang="en-US" altLang="en-US" sz="3600" dirty="0">
                <a:latin typeface="Preeti" pitchFamily="2" charset="0"/>
              </a:rPr>
              <a:t>\g] sG6«f]n </a:t>
            </a:r>
            <a:r>
              <a:rPr lang="en-US" altLang="en-US" sz="3600" dirty="0" err="1">
                <a:latin typeface="Preeti" pitchFamily="2" charset="0"/>
              </a:rPr>
              <a:t>kmf</a:t>
            </a:r>
            <a:r>
              <a:rPr lang="en-US" altLang="en-US" sz="3600" dirty="0">
                <a:latin typeface="Preeti" pitchFamily="2" charset="0"/>
              </a:rPr>
              <a:t>/</a:t>
            </a:r>
            <a:r>
              <a:rPr lang="en-US" altLang="en-US" sz="3600" dirty="0" err="1">
                <a:latin typeface="Preeti" pitchFamily="2" charset="0"/>
              </a:rPr>
              <a:t>fd</a:t>
            </a:r>
            <a:endParaRPr lang="en-US" altLang="en-US" sz="36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F865C23B-1334-496B-9695-33CFB765A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3568" y="1585640"/>
            <a:ext cx="11417368" cy="5164719"/>
          </a:xfrm>
        </p:spPr>
        <p:txBody>
          <a:bodyPr rtlCol="0">
            <a:normAutofit/>
          </a:bodyPr>
          <a:lstStyle/>
          <a:p>
            <a:pPr marL="460375" indent="-460375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cfkm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"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cGtu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tsf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;Dk"0f{ u0fsx?af6 nut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lstfax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?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a'emL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;'kl/j]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Ifsn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cfˆgf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gfd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/ ;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u/L ;Dk"0f{ el/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lstfax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? :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yfgLo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hgu0fgf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nodf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a'emfpg'kb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{5 . </a:t>
            </a:r>
          </a:p>
          <a:p>
            <a:pPr marL="460375" indent="-460375">
              <a:lnSpc>
                <a:spcPct val="100000"/>
              </a:lnSpc>
              <a:buFont typeface="Wingdings" panose="05000000000000000000" pitchFamily="2" charset="2"/>
              <a:buChar char="Ø"/>
              <a:defRPr/>
            </a:pPr>
            <a:endParaRPr lang="en-US" sz="12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  <a:p>
            <a:pPr marL="460375" indent="-460375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oL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/0fx¿n] hgu0fgfsf]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lDes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glthf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k|sfzgsf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nflu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ljz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]if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dxTj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fVg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]n]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o;nfO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 ;'kl/j]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Ifsn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;'/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lIft;fy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oyfzL3| :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yfgLo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hgu0fgf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nodf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a'emfpg'kb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{5 . </a:t>
            </a:r>
          </a:p>
          <a:p>
            <a:pPr marL="460375" indent="-460375">
              <a:lnSpc>
                <a:spcPct val="100000"/>
              </a:lnSpc>
              <a:buFont typeface="Wingdings" panose="05000000000000000000" pitchFamily="2" charset="2"/>
              <a:buChar char="Ø"/>
              <a:defRPr/>
            </a:pPr>
            <a:endParaRPr lang="en-US" sz="11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  <a:p>
            <a:pPr marL="460375" indent="-460375">
              <a:lnSpc>
                <a:spcPct val="160000"/>
              </a:lnSpc>
              <a:buFont typeface="Wingdings" panose="05000000000000000000" pitchFamily="2" charset="2"/>
              <a:buChar char="Ø"/>
              <a:defRPr/>
            </a:pP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tYof+s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sfof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nox?n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klg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;'kl/j]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Ifsn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j'emfPsf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lstfax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? /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sG6«f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]n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kmf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fdx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? ?h' u/]/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dfq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a'lemlng</a:t>
            </a:r>
            <a:r>
              <a:rPr lang="en-US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' kb{5 .</a:t>
            </a:r>
            <a:endParaRPr lang="en-US" sz="2400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>
            <a:extLst>
              <a:ext uri="{FF2B5EF4-FFF2-40B4-BE49-F238E27FC236}">
                <a16:creationId xmlns:a16="http://schemas.microsoft.com/office/drawing/2014/main" xmlns="" id="{117F91B7-9E65-4C7B-AC9C-5F0E1B12F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600" dirty="0">
                <a:latin typeface="Times" panose="02020603050405020304" pitchFamily="18" charset="0"/>
                <a:cs typeface="Times" panose="02020603050405020304" pitchFamily="18" charset="0"/>
              </a:rPr>
              <a:t>Consistency Check 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F865C23B-1334-496B-9695-33CFB765A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3568" y="1585640"/>
            <a:ext cx="11417368" cy="5164719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en-US" dirty="0">
                <a:latin typeface="Preeti" pitchFamily="2" charset="0"/>
              </a:rPr>
              <a:t>/fli6o hgu0fgf @)&amp;* </a:t>
            </a:r>
            <a:r>
              <a:rPr lang="en-US" dirty="0" err="1">
                <a:latin typeface="Preeti" pitchFamily="2" charset="0"/>
              </a:rPr>
              <a:t>cGtu</a:t>
            </a:r>
            <a:r>
              <a:rPr lang="en-US" dirty="0">
                <a:latin typeface="Preeti" pitchFamily="2" charset="0"/>
              </a:rPr>
              <a:t>{t </a:t>
            </a:r>
            <a:r>
              <a:rPr lang="en-US" dirty="0" err="1">
                <a:latin typeface="Preeti" pitchFamily="2" charset="0"/>
              </a:rPr>
              <a:t>gd'gf</a:t>
            </a:r>
            <a:r>
              <a:rPr lang="en-US" dirty="0">
                <a:latin typeface="Preeti" pitchFamily="2" charset="0"/>
              </a:rPr>
              <a:t> hgu0fgf @)&amp;^ </a:t>
            </a:r>
            <a:r>
              <a:rPr lang="en-US" dirty="0" err="1">
                <a:latin typeface="Preeti" pitchFamily="2" charset="0"/>
              </a:rPr>
              <a:t>nflu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tof</a:t>
            </a:r>
            <a:r>
              <a:rPr lang="en-US" dirty="0">
                <a:latin typeface="Preeti" pitchFamily="2" charset="0"/>
              </a:rPr>
              <a:t>/ ul/</a:t>
            </a:r>
            <a:r>
              <a:rPr lang="en-US" dirty="0" err="1">
                <a:latin typeface="Preeti" pitchFamily="2" charset="0"/>
              </a:rPr>
              <a:t>Psf</a:t>
            </a:r>
            <a:r>
              <a:rPr lang="en-US" dirty="0">
                <a:latin typeface="Preeti" pitchFamily="2" charset="0"/>
              </a:rPr>
              <a:t>] </a:t>
            </a:r>
            <a:r>
              <a:rPr lang="en-US" dirty="0" err="1">
                <a:latin typeface="Preeti" pitchFamily="2" charset="0"/>
              </a:rPr>
              <a:t>d'n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k|ZgfjnLdf</a:t>
            </a:r>
            <a:r>
              <a:rPr lang="en-US" dirty="0">
                <a:latin typeface="Preeti" pitchFamily="2" charset="0"/>
              </a:rPr>
              <a:t> ;</a:t>
            </a:r>
            <a:r>
              <a:rPr lang="en-US" dirty="0" err="1">
                <a:latin typeface="Preeti" pitchFamily="2" charset="0"/>
              </a:rPr>
              <a:t>dfj</a:t>
            </a:r>
            <a:r>
              <a:rPr lang="en-US" dirty="0">
                <a:latin typeface="Preeti" pitchFamily="2" charset="0"/>
              </a:rPr>
              <a:t>]z ul/</a:t>
            </a:r>
            <a:r>
              <a:rPr lang="en-US" dirty="0" err="1">
                <a:latin typeface="Preeti" pitchFamily="2" charset="0"/>
              </a:rPr>
              <a:t>Psf</a:t>
            </a:r>
            <a:r>
              <a:rPr lang="en-US" dirty="0">
                <a:latin typeface="Preeti" pitchFamily="2" charset="0"/>
              </a:rPr>
              <a:t>] </a:t>
            </a:r>
            <a:r>
              <a:rPr lang="en-US" dirty="0" err="1">
                <a:latin typeface="Preeti" pitchFamily="2" charset="0"/>
              </a:rPr>
              <a:t>k|Zgx</a:t>
            </a:r>
            <a:r>
              <a:rPr lang="en-US" dirty="0">
                <a:latin typeface="Preeti" pitchFamily="2" charset="0"/>
              </a:rPr>
              <a:t>? Ps </a:t>
            </a:r>
            <a:r>
              <a:rPr lang="en-US" dirty="0" err="1">
                <a:latin typeface="Preeti" pitchFamily="2" charset="0"/>
              </a:rPr>
              <a:t>csf</a:t>
            </a:r>
            <a:r>
              <a:rPr lang="en-US" dirty="0">
                <a:latin typeface="Preeti" pitchFamily="2" charset="0"/>
              </a:rPr>
              <a:t>]{ </a:t>
            </a:r>
            <a:r>
              <a:rPr lang="en-US" dirty="0" err="1">
                <a:latin typeface="Preeti" pitchFamily="2" charset="0"/>
              </a:rPr>
              <a:t>aLr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cGt</a:t>
            </a:r>
            <a:r>
              <a:rPr lang="en-US" dirty="0">
                <a:latin typeface="Preeti" pitchFamily="2" charset="0"/>
              </a:rPr>
              <a:t>/ ;</a:t>
            </a:r>
            <a:r>
              <a:rPr lang="en-US" dirty="0" err="1">
                <a:latin typeface="Preeti" pitchFamily="2" charset="0"/>
              </a:rPr>
              <a:t>DalGwt</a:t>
            </a:r>
            <a:r>
              <a:rPr lang="en-US" dirty="0">
                <a:latin typeface="Preeti" pitchFamily="2" charset="0"/>
              </a:rPr>
              <a:t> x'G5g\ . To; </a:t>
            </a:r>
            <a:r>
              <a:rPr lang="en-US" dirty="0" err="1">
                <a:latin typeface="Preeti" pitchFamily="2" charset="0"/>
              </a:rPr>
              <a:t>k|Zgx?sf</a:t>
            </a:r>
            <a:r>
              <a:rPr lang="en-US" dirty="0">
                <a:latin typeface="Preeti" pitchFamily="2" charset="0"/>
              </a:rPr>
              <a:t>] ;</a:t>
            </a:r>
            <a:r>
              <a:rPr lang="en-US" dirty="0" err="1">
                <a:latin typeface="Preeti" pitchFamily="2" charset="0"/>
              </a:rPr>
              <a:t>fdGh:otf</a:t>
            </a:r>
            <a:r>
              <a:rPr lang="en-US" dirty="0">
                <a:latin typeface="Preeti" pitchFamily="2" charset="0"/>
              </a:rPr>
              <a:t> kl/If0f -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check) </a:t>
            </a:r>
            <a:r>
              <a:rPr lang="en-US" dirty="0">
                <a:latin typeface="Preeti" pitchFamily="2" charset="0"/>
              </a:rPr>
              <a:t>ug'{kb{5 . </a:t>
            </a:r>
          </a:p>
          <a:p>
            <a:pPr marL="0" indent="0">
              <a:buNone/>
              <a:defRPr/>
            </a:pP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Hf:t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} M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kfl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/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jfl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/s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ljj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/0fsf]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z'?df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 n]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lvPsf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] kl/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jf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/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d'nLsf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]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gfd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 /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JolQmutsf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]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dxn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 @ sf]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qm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=;+= !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Dff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 n]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lvPsf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]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gfd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 Pp6}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x'g'kb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{5 . </a:t>
            </a:r>
          </a:p>
          <a:p>
            <a:pPr marL="0" indent="0">
              <a:buNone/>
              <a:defRPr/>
            </a:pPr>
            <a:r>
              <a:rPr lang="en-US" dirty="0" err="1">
                <a:latin typeface="Preeti" pitchFamily="2" charset="0"/>
              </a:rPr>
              <a:t>Hf:t</a:t>
            </a:r>
            <a:r>
              <a:rPr lang="en-US" dirty="0">
                <a:latin typeface="Preeti" pitchFamily="2" charset="0"/>
              </a:rPr>
              <a:t>}M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F1BBBE6-E5BC-4995-AC65-DE57786C0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27" y="4302234"/>
            <a:ext cx="7435389" cy="1825261"/>
          </a:xfrm>
          <a:prstGeom prst="rect">
            <a:avLst/>
          </a:prstGeom>
        </p:spPr>
      </p:pic>
      <p:sp>
        <p:nvSpPr>
          <p:cNvPr id="6" name="Arrow: Left-Right 5">
            <a:extLst>
              <a:ext uri="{FF2B5EF4-FFF2-40B4-BE49-F238E27FC236}">
                <a16:creationId xmlns:a16="http://schemas.microsoft.com/office/drawing/2014/main" xmlns="" id="{6D953AAF-99E9-4450-86BE-3CE47333F0C2}"/>
              </a:ext>
            </a:extLst>
          </p:cNvPr>
          <p:cNvSpPr/>
          <p:nvPr/>
        </p:nvSpPr>
        <p:spPr>
          <a:xfrm>
            <a:off x="3451802" y="5576934"/>
            <a:ext cx="4341864" cy="26689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257B1CE-CA46-4904-BFA0-31A239703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3666" y="3508744"/>
            <a:ext cx="2405146" cy="315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3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>
            <a:extLst>
              <a:ext uri="{FF2B5EF4-FFF2-40B4-BE49-F238E27FC236}">
                <a16:creationId xmlns:a16="http://schemas.microsoft.com/office/drawing/2014/main" xmlns="" id="{117F91B7-9E65-4C7B-AC9C-5F0E1B12F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600" dirty="0">
                <a:latin typeface="Times" panose="02020603050405020304" pitchFamily="18" charset="0"/>
                <a:cs typeface="Times" panose="02020603050405020304" pitchFamily="18" charset="0"/>
              </a:rPr>
              <a:t>Consistency Check 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F865C23B-1334-496B-9695-33CFB765A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3568" y="1585640"/>
            <a:ext cx="11417368" cy="5164719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o;}u/L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cGo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cGt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/;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DalGwt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k|Zgx?df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 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!=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cS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;/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a;f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]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jf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; ug]{sf]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hDdf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                      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JolQmutsf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]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dxn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 @ sf]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hDdf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 ;+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Vof</a:t>
            </a:r>
            <a:endParaRPr lang="en-US" sz="2200" dirty="0">
              <a:solidFill>
                <a:srgbClr val="0070C0"/>
              </a:solidFill>
              <a:latin typeface="Preeti" pitchFamily="2" charset="0"/>
            </a:endParaRPr>
          </a:p>
          <a:p>
            <a:pPr marL="0" indent="0">
              <a:buNone/>
              <a:defRPr/>
            </a:pPr>
            <a:endParaRPr lang="en-US" dirty="0">
              <a:solidFill>
                <a:srgbClr val="0070C0"/>
              </a:solidFill>
              <a:latin typeface="Preeti" pitchFamily="2" charset="0"/>
            </a:endParaRPr>
          </a:p>
          <a:p>
            <a:pPr marL="0" indent="0">
              <a:buNone/>
              <a:defRPr/>
            </a:pPr>
            <a:endParaRPr lang="en-US" dirty="0">
              <a:solidFill>
                <a:srgbClr val="0070C0"/>
              </a:solidFill>
              <a:latin typeface="Preeti" pitchFamily="2" charset="0"/>
            </a:endParaRPr>
          </a:p>
        </p:txBody>
      </p:sp>
      <p:sp>
        <p:nvSpPr>
          <p:cNvPr id="7" name="Arrow: Left-Right 6">
            <a:extLst>
              <a:ext uri="{FF2B5EF4-FFF2-40B4-BE49-F238E27FC236}">
                <a16:creationId xmlns:a16="http://schemas.microsoft.com/office/drawing/2014/main" xmlns="" id="{23458003-3EB8-48C2-B7C2-6D4FDA955A6D}"/>
              </a:ext>
            </a:extLst>
          </p:cNvPr>
          <p:cNvSpPr/>
          <p:nvPr/>
        </p:nvSpPr>
        <p:spPr>
          <a:xfrm>
            <a:off x="3442243" y="2178472"/>
            <a:ext cx="2474776" cy="23511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71559DC-CBF8-46F7-9A42-83A93F426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10" y="3128063"/>
            <a:ext cx="7537607" cy="25934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C08470D-F115-4DD7-B102-CABCAB0EF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856" y="2875171"/>
            <a:ext cx="2100346" cy="39828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E66D7721-FB00-40C2-8B9D-3E59F908D6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1856" y="1014173"/>
            <a:ext cx="2143170" cy="1860998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FB74EDC6-841D-46C4-8AD6-37F14125C03D}"/>
              </a:ext>
            </a:extLst>
          </p:cNvPr>
          <p:cNvCxnSpPr>
            <a:cxnSpLocks/>
          </p:cNvCxnSpPr>
          <p:nvPr/>
        </p:nvCxnSpPr>
        <p:spPr>
          <a:xfrm flipV="1">
            <a:off x="5168498" y="3956014"/>
            <a:ext cx="4740534" cy="461580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6198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>
            <a:extLst>
              <a:ext uri="{FF2B5EF4-FFF2-40B4-BE49-F238E27FC236}">
                <a16:creationId xmlns:a16="http://schemas.microsoft.com/office/drawing/2014/main" xmlns="" id="{117F91B7-9E65-4C7B-AC9C-5F0E1B12F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600" dirty="0">
                <a:latin typeface="Times" panose="02020603050405020304" pitchFamily="18" charset="0"/>
                <a:cs typeface="Times" panose="02020603050405020304" pitchFamily="18" charset="0"/>
              </a:rPr>
              <a:t>Consistency Check 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F865C23B-1334-496B-9695-33CFB765A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3568" y="1585640"/>
            <a:ext cx="11417368" cy="5164719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o;}u/L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cGo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cGt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/;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DalGwt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k|Zgx?df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 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@=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cg'kl:yt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 -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ljb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]z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uPsf_sf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]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hDdf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                           </a:t>
            </a:r>
            <a:r>
              <a:rPr lang="en-US" sz="2000" dirty="0" err="1">
                <a:solidFill>
                  <a:srgbClr val="0070C0"/>
                </a:solidFill>
                <a:latin typeface="Preeti" pitchFamily="2" charset="0"/>
              </a:rPr>
              <a:t>kfl</a:t>
            </a:r>
            <a:r>
              <a:rPr lang="en-US" sz="2000" dirty="0">
                <a:solidFill>
                  <a:srgbClr val="0070C0"/>
                </a:solidFill>
                <a:latin typeface="Preeti" pitchFamily="2" charset="0"/>
              </a:rPr>
              <a:t>/</a:t>
            </a:r>
            <a:r>
              <a:rPr lang="en-US" sz="2000" dirty="0" err="1">
                <a:solidFill>
                  <a:srgbClr val="0070C0"/>
                </a:solidFill>
                <a:latin typeface="Preeti" pitchFamily="2" charset="0"/>
              </a:rPr>
              <a:t>jf</a:t>
            </a:r>
            <a:r>
              <a:rPr lang="en-US" sz="2000" dirty="0">
                <a:solidFill>
                  <a:srgbClr val="0070C0"/>
                </a:solidFill>
                <a:latin typeface="Preeti" pitchFamily="2" charset="0"/>
              </a:rPr>
              <a:t>/Ls v08sf] </a:t>
            </a:r>
            <a:r>
              <a:rPr lang="en-US" sz="2000" dirty="0" err="1">
                <a:solidFill>
                  <a:srgbClr val="0070C0"/>
                </a:solidFill>
                <a:latin typeface="Preeti" pitchFamily="2" charset="0"/>
              </a:rPr>
              <a:t>k|Zg</a:t>
            </a:r>
            <a:r>
              <a:rPr lang="en-US" sz="2000" dirty="0">
                <a:solidFill>
                  <a:srgbClr val="0070C0"/>
                </a:solidFill>
                <a:latin typeface="Preeti" pitchFamily="2" charset="0"/>
              </a:rPr>
              <a:t> !&amp; sf] </a:t>
            </a:r>
            <a:r>
              <a:rPr lang="en-US" sz="2000" dirty="0" err="1">
                <a:solidFill>
                  <a:srgbClr val="0070C0"/>
                </a:solidFill>
                <a:latin typeface="Preeti" pitchFamily="2" charset="0"/>
              </a:rPr>
              <a:t>ljb</a:t>
            </a:r>
            <a:r>
              <a:rPr lang="en-US" sz="2000" dirty="0">
                <a:solidFill>
                  <a:srgbClr val="0070C0"/>
                </a:solidFill>
                <a:latin typeface="Preeti" pitchFamily="2" charset="0"/>
              </a:rPr>
              <a:t>]z </a:t>
            </a:r>
            <a:r>
              <a:rPr lang="en-US" sz="2000" dirty="0" err="1">
                <a:solidFill>
                  <a:srgbClr val="0070C0"/>
                </a:solidFill>
                <a:latin typeface="Preeti" pitchFamily="2" charset="0"/>
              </a:rPr>
              <a:t>uPsf</a:t>
            </a:r>
            <a:r>
              <a:rPr lang="en-US" sz="2000" dirty="0">
                <a:solidFill>
                  <a:srgbClr val="0070C0"/>
                </a:solidFill>
                <a:latin typeface="Preeti" pitchFamily="2" charset="0"/>
              </a:rPr>
              <a:t>] ;+</a:t>
            </a:r>
            <a:r>
              <a:rPr lang="en-US" sz="2000" dirty="0" err="1">
                <a:solidFill>
                  <a:srgbClr val="0070C0"/>
                </a:solidFill>
                <a:latin typeface="Preeti" pitchFamily="2" charset="0"/>
              </a:rPr>
              <a:t>Vof</a:t>
            </a:r>
            <a:endParaRPr lang="en-US" sz="2000" dirty="0">
              <a:solidFill>
                <a:srgbClr val="0070C0"/>
              </a:solidFill>
              <a:latin typeface="Preeti" pitchFamily="2" charset="0"/>
            </a:endParaRPr>
          </a:p>
        </p:txBody>
      </p:sp>
      <p:sp>
        <p:nvSpPr>
          <p:cNvPr id="8" name="Arrow: Left-Right 7">
            <a:extLst>
              <a:ext uri="{FF2B5EF4-FFF2-40B4-BE49-F238E27FC236}">
                <a16:creationId xmlns:a16="http://schemas.microsoft.com/office/drawing/2014/main" xmlns="" id="{8A8F17A3-B3BE-4AD9-9B59-8AB91C128CCF}"/>
              </a:ext>
            </a:extLst>
          </p:cNvPr>
          <p:cNvSpPr/>
          <p:nvPr/>
        </p:nvSpPr>
        <p:spPr>
          <a:xfrm>
            <a:off x="4027077" y="2138006"/>
            <a:ext cx="2967793" cy="31403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A031060-1518-495B-9C97-823E659BC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6" y="2487822"/>
            <a:ext cx="6618925" cy="22857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9B6250C-8039-4373-9CBF-D7562A07A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7871" y="3214659"/>
            <a:ext cx="5136747" cy="9778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26686DC-F3DF-4AF0-B6DB-B2E9DBCD74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22" y="4725181"/>
            <a:ext cx="11816996" cy="2132819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FB74EDC6-841D-46C4-8AD6-37F14125C03D}"/>
              </a:ext>
            </a:extLst>
          </p:cNvPr>
          <p:cNvCxnSpPr>
            <a:cxnSpLocks/>
          </p:cNvCxnSpPr>
          <p:nvPr/>
        </p:nvCxnSpPr>
        <p:spPr>
          <a:xfrm flipV="1">
            <a:off x="4652819" y="3703574"/>
            <a:ext cx="6032902" cy="690362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ED3C69B2-0087-4706-824F-0623D785E093}"/>
              </a:ext>
            </a:extLst>
          </p:cNvPr>
          <p:cNvCxnSpPr>
            <a:cxnSpLocks/>
          </p:cNvCxnSpPr>
          <p:nvPr/>
        </p:nvCxnSpPr>
        <p:spPr>
          <a:xfrm flipV="1">
            <a:off x="2005537" y="3793208"/>
            <a:ext cx="8595123" cy="2456538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425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>
            <a:extLst>
              <a:ext uri="{FF2B5EF4-FFF2-40B4-BE49-F238E27FC236}">
                <a16:creationId xmlns:a16="http://schemas.microsoft.com/office/drawing/2014/main" xmlns="" id="{117F91B7-9E65-4C7B-AC9C-5F0E1B12F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600" dirty="0">
                <a:latin typeface="Times" panose="02020603050405020304" pitchFamily="18" charset="0"/>
                <a:cs typeface="Times" panose="02020603050405020304" pitchFamily="18" charset="0"/>
              </a:rPr>
              <a:t>Consistency Check 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F865C23B-1334-496B-9695-33CFB765A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3568" y="1585640"/>
            <a:ext cx="11417368" cy="5164719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o;}u/L</a:t>
            </a:r>
          </a:p>
          <a:p>
            <a:pPr marL="0" indent="0">
              <a:buNone/>
              <a:defRPr/>
            </a:pPr>
            <a:r>
              <a:rPr lang="en-US" sz="2400" dirty="0">
                <a:solidFill>
                  <a:srgbClr val="0070C0"/>
                </a:solidFill>
                <a:latin typeface="Preeti" pitchFamily="2" charset="0"/>
              </a:rPr>
              <a:t>#= </a:t>
            </a:r>
            <a:r>
              <a:rPr lang="en-US" sz="2400" dirty="0" err="1">
                <a:solidFill>
                  <a:srgbClr val="0070C0"/>
                </a:solidFill>
                <a:latin typeface="Preeti" pitchFamily="2" charset="0"/>
              </a:rPr>
              <a:t>kfl</a:t>
            </a:r>
            <a:r>
              <a:rPr lang="en-US" sz="2400" dirty="0">
                <a:solidFill>
                  <a:srgbClr val="0070C0"/>
                </a:solidFill>
                <a:latin typeface="Preeti" pitchFamily="2" charset="0"/>
              </a:rPr>
              <a:t>/</a:t>
            </a:r>
            <a:r>
              <a:rPr lang="en-US" sz="2400" dirty="0" err="1">
                <a:solidFill>
                  <a:srgbClr val="0070C0"/>
                </a:solidFill>
                <a:latin typeface="Preeti" pitchFamily="2" charset="0"/>
              </a:rPr>
              <a:t>jfl</a:t>
            </a:r>
            <a:r>
              <a:rPr lang="en-US" sz="2400" dirty="0">
                <a:solidFill>
                  <a:srgbClr val="0070C0"/>
                </a:solidFill>
                <a:latin typeface="Preeti" pitchFamily="2" charset="0"/>
              </a:rPr>
              <a:t>/s </a:t>
            </a:r>
            <a:r>
              <a:rPr lang="en-US" sz="2400" dirty="0" err="1">
                <a:solidFill>
                  <a:srgbClr val="0070C0"/>
                </a:solidFill>
                <a:latin typeface="Preeti" pitchFamily="2" charset="0"/>
              </a:rPr>
              <a:t>ljj</a:t>
            </a:r>
            <a:r>
              <a:rPr lang="en-US" sz="2400" dirty="0">
                <a:solidFill>
                  <a:srgbClr val="0070C0"/>
                </a:solidFill>
                <a:latin typeface="Preeti" pitchFamily="2" charset="0"/>
              </a:rPr>
              <a:t>/0fsf] </a:t>
            </a:r>
            <a:r>
              <a:rPr lang="en-US" sz="2400" dirty="0" err="1">
                <a:solidFill>
                  <a:srgbClr val="0070C0"/>
                </a:solidFill>
                <a:latin typeface="Preeti" pitchFamily="2" charset="0"/>
              </a:rPr>
              <a:t>k|Zg</a:t>
            </a:r>
            <a:r>
              <a:rPr lang="en-US" sz="2400" dirty="0">
                <a:solidFill>
                  <a:srgbClr val="0070C0"/>
                </a:solidFill>
                <a:latin typeface="Preeti" pitchFamily="2" charset="0"/>
              </a:rPr>
              <a:t> g++ !@ / !@                                           </a:t>
            </a:r>
            <a:r>
              <a:rPr lang="en-US" sz="2400" dirty="0" err="1">
                <a:solidFill>
                  <a:srgbClr val="0070C0"/>
                </a:solidFill>
                <a:latin typeface="Preeti" pitchFamily="2" charset="0"/>
              </a:rPr>
              <a:t>JolQmut</a:t>
            </a:r>
            <a:r>
              <a:rPr lang="en-US" sz="2400" dirty="0">
                <a:solidFill>
                  <a:srgbClr val="0070C0"/>
                </a:solidFill>
                <a:latin typeface="Preeti" pitchFamily="2" charset="0"/>
              </a:rPr>
              <a:t> v08sf] </a:t>
            </a:r>
            <a:r>
              <a:rPr lang="en-US" sz="2400" dirty="0" err="1">
                <a:solidFill>
                  <a:srgbClr val="0070C0"/>
                </a:solidFill>
                <a:latin typeface="Preeti" pitchFamily="2" charset="0"/>
              </a:rPr>
              <a:t>dxn</a:t>
            </a:r>
            <a:r>
              <a:rPr lang="en-US" sz="2400" dirty="0">
                <a:solidFill>
                  <a:srgbClr val="0070C0"/>
                </a:solidFill>
                <a:latin typeface="Preeti" pitchFamily="2" charset="0"/>
              </a:rPr>
              <a:t> #@ 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M </a:t>
            </a:r>
            <a:r>
              <a:rPr lang="en-US" sz="3200" b="1" dirty="0" err="1">
                <a:solidFill>
                  <a:srgbClr val="FF0000"/>
                </a:solidFill>
                <a:latin typeface="Preeti" pitchFamily="2" charset="0"/>
              </a:rPr>
              <a:t>olb</a:t>
            </a:r>
            <a:r>
              <a:rPr lang="en-US" sz="3200" b="1" dirty="0">
                <a:solidFill>
                  <a:srgbClr val="FF0000"/>
                </a:solidFill>
                <a:latin typeface="Preeti" pitchFamily="2" charset="0"/>
              </a:rPr>
              <a:t> !@ df ;</a:t>
            </a:r>
            <a:r>
              <a:rPr lang="en-US" sz="3200" b="1" dirty="0" err="1">
                <a:solidFill>
                  <a:srgbClr val="FF0000"/>
                </a:solidFill>
                <a:latin typeface="Preeti" pitchFamily="2" charset="0"/>
              </a:rPr>
              <a:t>fgf</a:t>
            </a:r>
            <a:r>
              <a:rPr lang="en-US" sz="3200" b="1" dirty="0">
                <a:solidFill>
                  <a:srgbClr val="FF0000"/>
                </a:solidFill>
                <a:latin typeface="Preeti" pitchFamily="2" charset="0"/>
              </a:rPr>
              <a:t> 3/]n' </a:t>
            </a:r>
            <a:r>
              <a:rPr lang="en-US" sz="3200" b="1" dirty="0" err="1">
                <a:solidFill>
                  <a:srgbClr val="FF0000"/>
                </a:solidFill>
                <a:latin typeface="Preeti" pitchFamily="2" charset="0"/>
              </a:rPr>
              <a:t>Joj;fo</a:t>
            </a:r>
            <a:r>
              <a:rPr lang="en-US" sz="3200" b="1" dirty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Preeti" pitchFamily="2" charset="0"/>
              </a:rPr>
              <a:t>rnfPsf</a:t>
            </a:r>
            <a:r>
              <a:rPr lang="en-US" sz="3200" b="1" dirty="0">
                <a:solidFill>
                  <a:srgbClr val="FF0000"/>
                </a:solidFill>
                <a:latin typeface="Preeti" pitchFamily="2" charset="0"/>
              </a:rPr>
              <a:t>] b]</a:t>
            </a:r>
            <a:r>
              <a:rPr lang="en-US" sz="3200" b="1" dirty="0" err="1">
                <a:solidFill>
                  <a:srgbClr val="FF0000"/>
                </a:solidFill>
                <a:latin typeface="Preeti" pitchFamily="2" charset="0"/>
              </a:rPr>
              <a:t>lvPdf</a:t>
            </a:r>
            <a:r>
              <a:rPr lang="en-US" sz="3200" b="1" dirty="0">
                <a:solidFill>
                  <a:srgbClr val="FF0000"/>
                </a:solidFill>
                <a:latin typeface="Preeti" pitchFamily="2" charset="0"/>
              </a:rPr>
              <a:t> / </a:t>
            </a:r>
            <a:r>
              <a:rPr lang="en-US" sz="3200" b="1" dirty="0" err="1">
                <a:solidFill>
                  <a:srgbClr val="FF0000"/>
                </a:solidFill>
                <a:latin typeface="Preeti" pitchFamily="2" charset="0"/>
              </a:rPr>
              <a:t>pQm</a:t>
            </a:r>
            <a:r>
              <a:rPr lang="en-US" sz="3200" b="1" dirty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Preeti" pitchFamily="2" charset="0"/>
              </a:rPr>
              <a:t>Joj;fo</a:t>
            </a:r>
            <a:r>
              <a:rPr lang="en-US" sz="3200" b="1" dirty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Preeti" pitchFamily="2" charset="0"/>
              </a:rPr>
              <a:t>d'Vo</a:t>
            </a:r>
            <a:r>
              <a:rPr lang="en-US" sz="3200" b="1" dirty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Preeti" pitchFamily="2" charset="0"/>
              </a:rPr>
              <a:t>cflYf</a:t>
            </a:r>
            <a:r>
              <a:rPr lang="en-US" sz="3200" b="1" dirty="0">
                <a:solidFill>
                  <a:srgbClr val="FF0000"/>
                </a:solidFill>
                <a:latin typeface="Preeti" pitchFamily="2" charset="0"/>
              </a:rPr>
              <a:t>{s </a:t>
            </a:r>
            <a:r>
              <a:rPr lang="en-US" sz="3200" b="1" dirty="0" err="1">
                <a:solidFill>
                  <a:srgbClr val="FF0000"/>
                </a:solidFill>
                <a:latin typeface="Preeti" pitchFamily="2" charset="0"/>
              </a:rPr>
              <a:t>sfd</a:t>
            </a:r>
            <a:r>
              <a:rPr lang="en-US" sz="3200" b="1" dirty="0">
                <a:solidFill>
                  <a:srgbClr val="FF0000"/>
                </a:solidFill>
                <a:latin typeface="Preeti" pitchFamily="2" charset="0"/>
              </a:rPr>
              <a:t> /x]5 </a:t>
            </a:r>
            <a:r>
              <a:rPr lang="en-US" sz="3200" b="1" dirty="0" err="1">
                <a:solidFill>
                  <a:srgbClr val="FF0000"/>
                </a:solidFill>
                <a:latin typeface="Preeti" pitchFamily="2" charset="0"/>
              </a:rPr>
              <a:t>eg</a:t>
            </a:r>
            <a:r>
              <a:rPr lang="en-US" sz="3200" b="1" dirty="0">
                <a:solidFill>
                  <a:srgbClr val="FF0000"/>
                </a:solidFill>
                <a:latin typeface="Preeti" pitchFamily="2" charset="0"/>
              </a:rPr>
              <a:t>] </a:t>
            </a:r>
            <a:r>
              <a:rPr lang="en-US" sz="3200" b="1" dirty="0" err="1">
                <a:solidFill>
                  <a:srgbClr val="FF0000"/>
                </a:solidFill>
                <a:latin typeface="Preeti" pitchFamily="2" charset="0"/>
              </a:rPr>
              <a:t>dxn</a:t>
            </a:r>
            <a:r>
              <a:rPr lang="en-US" sz="3200" b="1" dirty="0">
                <a:solidFill>
                  <a:srgbClr val="FF0000"/>
                </a:solidFill>
                <a:latin typeface="Preeti" pitchFamily="2" charset="0"/>
              </a:rPr>
              <a:t> #@ df kl/</a:t>
            </a:r>
            <a:r>
              <a:rPr lang="en-US" sz="3200" b="1" dirty="0" err="1">
                <a:solidFill>
                  <a:srgbClr val="FF0000"/>
                </a:solidFill>
                <a:latin typeface="Preeti" pitchFamily="2" charset="0"/>
              </a:rPr>
              <a:t>jf</a:t>
            </a:r>
            <a:r>
              <a:rPr lang="en-US" sz="3200" b="1" dirty="0">
                <a:solidFill>
                  <a:srgbClr val="FF0000"/>
                </a:solidFill>
                <a:latin typeface="Preeti" pitchFamily="2" charset="0"/>
              </a:rPr>
              <a:t>/sf </a:t>
            </a:r>
            <a:r>
              <a:rPr lang="en-US" sz="3200" b="1" dirty="0" err="1">
                <a:solidFill>
                  <a:srgbClr val="FF0000"/>
                </a:solidFill>
                <a:latin typeface="Preeti" pitchFamily="2" charset="0"/>
              </a:rPr>
              <a:t>s'g</a:t>
            </a:r>
            <a:r>
              <a:rPr lang="en-US" sz="3200" b="1" dirty="0">
                <a:solidFill>
                  <a:srgbClr val="FF0000"/>
                </a:solidFill>
                <a:latin typeface="Preeti" pitchFamily="2" charset="0"/>
              </a:rPr>
              <a:t>} ;</a:t>
            </a:r>
            <a:r>
              <a:rPr lang="en-US" sz="3200" b="1" dirty="0" err="1">
                <a:solidFill>
                  <a:srgbClr val="FF0000"/>
                </a:solidFill>
                <a:latin typeface="Preeti" pitchFamily="2" charset="0"/>
              </a:rPr>
              <a:t>b:osf</a:t>
            </a:r>
            <a:r>
              <a:rPr lang="en-US" sz="3200" b="1" dirty="0">
                <a:solidFill>
                  <a:srgbClr val="FF0000"/>
                </a:solidFill>
                <a:latin typeface="Preeti" pitchFamily="2" charset="0"/>
              </a:rPr>
              <a:t>] </a:t>
            </a:r>
            <a:r>
              <a:rPr lang="en-US" sz="3200" b="1" dirty="0" err="1">
                <a:solidFill>
                  <a:srgbClr val="FF0000"/>
                </a:solidFill>
                <a:latin typeface="Preeti" pitchFamily="2" charset="0"/>
              </a:rPr>
              <a:t>cfly</a:t>
            </a:r>
            <a:r>
              <a:rPr lang="en-US" sz="3200" b="1" dirty="0">
                <a:solidFill>
                  <a:srgbClr val="FF0000"/>
                </a:solidFill>
                <a:latin typeface="Preeti" pitchFamily="2" charset="0"/>
              </a:rPr>
              <a:t>{s </a:t>
            </a:r>
            <a:r>
              <a:rPr lang="en-US" sz="3200" b="1" dirty="0" err="1">
                <a:solidFill>
                  <a:srgbClr val="FF0000"/>
                </a:solidFill>
                <a:latin typeface="Preeti" pitchFamily="2" charset="0"/>
              </a:rPr>
              <a:t>sfddf</a:t>
            </a:r>
            <a:r>
              <a:rPr lang="en-US" sz="3200" b="1" dirty="0">
                <a:solidFill>
                  <a:srgbClr val="FF0000"/>
                </a:solidFill>
                <a:latin typeface="Preeti" pitchFamily="2" charset="0"/>
              </a:rPr>
              <a:t> b]lvg;Sb5 . </a:t>
            </a:r>
            <a:r>
              <a:rPr lang="en-US" sz="3200" b="1" dirty="0" err="1">
                <a:solidFill>
                  <a:srgbClr val="FF0000"/>
                </a:solidFill>
                <a:latin typeface="Preeti" pitchFamily="2" charset="0"/>
              </a:rPr>
              <a:t>ljj</a:t>
            </a:r>
            <a:r>
              <a:rPr lang="en-US" sz="3200" b="1" dirty="0">
                <a:solidFill>
                  <a:srgbClr val="FF0000"/>
                </a:solidFill>
                <a:latin typeface="Preeti" pitchFamily="2" charset="0"/>
              </a:rPr>
              <a:t>/0f </a:t>
            </a:r>
            <a:r>
              <a:rPr lang="en-US" sz="3200" b="1" dirty="0" err="1">
                <a:solidFill>
                  <a:srgbClr val="FF0000"/>
                </a:solidFill>
                <a:latin typeface="Preeti" pitchFamily="2" charset="0"/>
              </a:rPr>
              <a:t>ebf</a:t>
            </a:r>
            <a:r>
              <a:rPr lang="en-US" sz="3200" b="1" dirty="0">
                <a:solidFill>
                  <a:srgbClr val="FF0000"/>
                </a:solidFill>
                <a:latin typeface="Preeti" pitchFamily="2" charset="0"/>
              </a:rPr>
              <a:t>{ </a:t>
            </a:r>
            <a:r>
              <a:rPr lang="en-US" sz="3200" b="1" dirty="0" err="1">
                <a:solidFill>
                  <a:srgbClr val="FF0000"/>
                </a:solidFill>
                <a:latin typeface="Preeti" pitchFamily="2" charset="0"/>
              </a:rPr>
              <a:t>ljrf</a:t>
            </a:r>
            <a:r>
              <a:rPr lang="en-US" sz="3200" b="1" dirty="0">
                <a:solidFill>
                  <a:srgbClr val="FF0000"/>
                </a:solidFill>
                <a:latin typeface="Preeti" pitchFamily="2" charset="0"/>
              </a:rPr>
              <a:t>/ ug'{kb{5 . </a:t>
            </a:r>
            <a:endParaRPr lang="en-US" b="1" dirty="0">
              <a:solidFill>
                <a:srgbClr val="FF0000"/>
              </a:solidFill>
              <a:latin typeface="Preeti" pitchFamily="2" charset="0"/>
            </a:endParaRPr>
          </a:p>
        </p:txBody>
      </p:sp>
      <p:sp>
        <p:nvSpPr>
          <p:cNvPr id="14" name="Arrow: Left-Right 13">
            <a:extLst>
              <a:ext uri="{FF2B5EF4-FFF2-40B4-BE49-F238E27FC236}">
                <a16:creationId xmlns:a16="http://schemas.microsoft.com/office/drawing/2014/main" xmlns="" id="{20BB8BC7-98D1-4470-8091-374300036A41}"/>
              </a:ext>
            </a:extLst>
          </p:cNvPr>
          <p:cNvSpPr/>
          <p:nvPr/>
        </p:nvSpPr>
        <p:spPr>
          <a:xfrm>
            <a:off x="3944679" y="2138018"/>
            <a:ext cx="3875568" cy="40848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6C1721DD-0A7F-4F88-BD89-D7DF60836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627" y="4948207"/>
            <a:ext cx="6363680" cy="15130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6B25FDEE-5522-4EEA-8D53-64A284D7D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7042" y="4467394"/>
            <a:ext cx="1291202" cy="2312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7239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>
            <a:extLst>
              <a:ext uri="{FF2B5EF4-FFF2-40B4-BE49-F238E27FC236}">
                <a16:creationId xmlns:a16="http://schemas.microsoft.com/office/drawing/2014/main" xmlns="" id="{117F91B7-9E65-4C7B-AC9C-5F0E1B12F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600" dirty="0">
                <a:latin typeface="Times" panose="02020603050405020304" pitchFamily="18" charset="0"/>
                <a:cs typeface="Times" panose="02020603050405020304" pitchFamily="18" charset="0"/>
              </a:rPr>
              <a:t>Consistency Check 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F865C23B-1334-496B-9695-33CFB765A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3568" y="1585640"/>
            <a:ext cx="11417368" cy="5164719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endParaRPr lang="en-US" dirty="0">
              <a:latin typeface="Preeti" pitchFamily="2" charset="0"/>
            </a:endParaRPr>
          </a:p>
          <a:p>
            <a:pPr marL="0" indent="0">
              <a:buNone/>
              <a:defRPr/>
            </a:pPr>
            <a:endParaRPr lang="en-US" dirty="0">
              <a:latin typeface="Preeti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3DC6C4E-7136-4701-9578-1B1E7A6FE9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45" b="1865"/>
          <a:stretch/>
        </p:blipFill>
        <p:spPr>
          <a:xfrm>
            <a:off x="6767398" y="939846"/>
            <a:ext cx="5130573" cy="4332514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91AC5909-8878-4E90-82C0-5F10E764B8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4974535"/>
              </p:ext>
            </p:extLst>
          </p:nvPr>
        </p:nvGraphicFramePr>
        <p:xfrm>
          <a:off x="108857" y="3052884"/>
          <a:ext cx="9731829" cy="4055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76965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>
            <a:extLst>
              <a:ext uri="{FF2B5EF4-FFF2-40B4-BE49-F238E27FC236}">
                <a16:creationId xmlns:a16="http://schemas.microsoft.com/office/drawing/2014/main" xmlns="" id="{117F91B7-9E65-4C7B-AC9C-5F0E1B12F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600" dirty="0">
                <a:latin typeface="Times" panose="02020603050405020304" pitchFamily="18" charset="0"/>
                <a:cs typeface="Times" panose="02020603050405020304" pitchFamily="18" charset="0"/>
              </a:rPr>
              <a:t>Consistency Check 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F865C23B-1334-496B-9695-33CFB765A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3568" y="1585640"/>
            <a:ext cx="11417368" cy="5164719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endParaRPr lang="en-US" dirty="0">
              <a:latin typeface="Preeti" pitchFamily="2" charset="0"/>
            </a:endParaRPr>
          </a:p>
          <a:p>
            <a:pPr marL="0" indent="0">
              <a:buNone/>
              <a:defRPr/>
            </a:pPr>
            <a:endParaRPr lang="en-US" dirty="0">
              <a:latin typeface="Preeti" pitchFamily="2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91AC5909-8878-4E90-82C0-5F10E764B8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4190186"/>
              </p:ext>
            </p:extLst>
          </p:nvPr>
        </p:nvGraphicFramePr>
        <p:xfrm>
          <a:off x="185057" y="1816684"/>
          <a:ext cx="4813523" cy="4055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13267EF-4BC0-4172-9E78-5F98CC9F6CE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989"/>
          <a:stretch/>
        </p:blipFill>
        <p:spPr>
          <a:xfrm>
            <a:off x="5096551" y="1816684"/>
            <a:ext cx="6812420" cy="4702629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318FB29A-7208-4FDE-95E9-60CEAFB3FB82}"/>
              </a:ext>
            </a:extLst>
          </p:cNvPr>
          <p:cNvCxnSpPr/>
          <p:nvPr/>
        </p:nvCxnSpPr>
        <p:spPr>
          <a:xfrm>
            <a:off x="6389914" y="4942114"/>
            <a:ext cx="4963886" cy="0"/>
          </a:xfrm>
          <a:prstGeom prst="straightConnector1">
            <a:avLst/>
          </a:prstGeom>
          <a:ln w="2222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0B6991E4-E261-4A07-A054-2E461789D6F6}"/>
              </a:ext>
            </a:extLst>
          </p:cNvPr>
          <p:cNvCxnSpPr/>
          <p:nvPr/>
        </p:nvCxnSpPr>
        <p:spPr>
          <a:xfrm>
            <a:off x="6574972" y="6139542"/>
            <a:ext cx="4963886" cy="0"/>
          </a:xfrm>
          <a:prstGeom prst="straightConnector1">
            <a:avLst/>
          </a:prstGeom>
          <a:ln w="317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02038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>
            <a:extLst>
              <a:ext uri="{FF2B5EF4-FFF2-40B4-BE49-F238E27FC236}">
                <a16:creationId xmlns:a16="http://schemas.microsoft.com/office/drawing/2014/main" xmlns="" id="{117F91B7-9E65-4C7B-AC9C-5F0E1B12F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600" dirty="0">
                <a:latin typeface="Times" panose="02020603050405020304" pitchFamily="18" charset="0"/>
                <a:cs typeface="Times" panose="02020603050405020304" pitchFamily="18" charset="0"/>
              </a:rPr>
              <a:t>Consistency Check 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F865C23B-1334-496B-9695-33CFB765A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3568" y="1585640"/>
            <a:ext cx="11417368" cy="5164719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endParaRPr lang="en-US" dirty="0">
              <a:latin typeface="Preeti" pitchFamily="2" charset="0"/>
            </a:endParaRPr>
          </a:p>
          <a:p>
            <a:pPr marL="0" indent="0">
              <a:buNone/>
              <a:defRPr/>
            </a:pPr>
            <a:endParaRPr lang="en-US" dirty="0">
              <a:latin typeface="Preeti" pitchFamily="2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91AC5909-8878-4E90-82C0-5F10E764B8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7896067"/>
              </p:ext>
            </p:extLst>
          </p:nvPr>
        </p:nvGraphicFramePr>
        <p:xfrm>
          <a:off x="251550" y="2244809"/>
          <a:ext cx="11688899" cy="41565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260188A-E291-497F-96A5-2B6D07F5BDD1}"/>
              </a:ext>
            </a:extLst>
          </p:cNvPr>
          <p:cNvSpPr txBox="1"/>
          <p:nvPr/>
        </p:nvSpPr>
        <p:spPr>
          <a:xfrm>
            <a:off x="4273515" y="2524327"/>
            <a:ext cx="2743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Preeti Heavy" pitchFamily="2" charset="0"/>
              </a:rPr>
              <a:t>Dfxn</a:t>
            </a:r>
            <a:r>
              <a:rPr lang="en-US" sz="2800" dirty="0">
                <a:latin typeface="Preeti Heavy" pitchFamily="2" charset="0"/>
              </a:rPr>
              <a:t> !# </a:t>
            </a:r>
          </a:p>
          <a:p>
            <a:pPr algn="ctr"/>
            <a:r>
              <a:rPr lang="en-US" sz="2800" dirty="0">
                <a:latin typeface="Preeti Heavy" pitchFamily="2" charset="0"/>
              </a:rPr>
              <a:t>-</a:t>
            </a:r>
            <a:r>
              <a:rPr lang="en-US" sz="2800" dirty="0" err="1">
                <a:latin typeface="Preeti Heavy" pitchFamily="2" charset="0"/>
              </a:rPr>
              <a:t>ljjflxt</a:t>
            </a:r>
            <a:r>
              <a:rPr lang="en-US" sz="2800" dirty="0">
                <a:latin typeface="Preeti Heavy" pitchFamily="2" charset="0"/>
              </a:rPr>
              <a:t> / </a:t>
            </a:r>
            <a:r>
              <a:rPr lang="en-US" sz="2800" dirty="0" err="1">
                <a:latin typeface="Preeti Heavy" pitchFamily="2" charset="0"/>
              </a:rPr>
              <a:t>cljflxt</a:t>
            </a:r>
            <a:r>
              <a:rPr lang="en-US" sz="2800" dirty="0">
                <a:latin typeface="Preeti Heavy" pitchFamily="2" charset="0"/>
              </a:rPr>
              <a:t>_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2D111CC-3F02-4005-917D-7AB4D6A92868}"/>
              </a:ext>
            </a:extLst>
          </p:cNvPr>
          <p:cNvSpPr txBox="1"/>
          <p:nvPr/>
        </p:nvSpPr>
        <p:spPr>
          <a:xfrm>
            <a:off x="3621973" y="5197496"/>
            <a:ext cx="61395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dxn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 $ df @ sf]8 / 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dxn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 % df !% b]lv $( 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jif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{ pd]/ 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ePsf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] / 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dxn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 !# df @ b]lv % sf] 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ePsf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]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nfO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{ 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dfq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dxn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  @&amp; b]lv @( ;Dd ;f]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Wg'kb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{5 </a:t>
            </a:r>
            <a:r>
              <a:rPr lang="en-US" sz="2000" b="1" dirty="0">
                <a:solidFill>
                  <a:srgbClr val="7030A0"/>
                </a:solidFill>
                <a:latin typeface="Preeti" pitchFamily="2" charset="0"/>
              </a:rPr>
              <a:t>. 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8FF058E7-DB8B-4AE2-B1FB-E78AD504966C}"/>
              </a:ext>
            </a:extLst>
          </p:cNvPr>
          <p:cNvSpPr/>
          <p:nvPr/>
        </p:nvSpPr>
        <p:spPr>
          <a:xfrm>
            <a:off x="5553859" y="4766941"/>
            <a:ext cx="542141" cy="415659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B1FD90E4-CCAE-4683-8710-FEC852935261}"/>
              </a:ext>
            </a:extLst>
          </p:cNvPr>
          <p:cNvSpPr/>
          <p:nvPr/>
        </p:nvSpPr>
        <p:spPr>
          <a:xfrm>
            <a:off x="5437286" y="3371289"/>
            <a:ext cx="415659" cy="415659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724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>
            <a:extLst>
              <a:ext uri="{FF2B5EF4-FFF2-40B4-BE49-F238E27FC236}">
                <a16:creationId xmlns:a16="http://schemas.microsoft.com/office/drawing/2014/main" xmlns="" id="{117F91B7-9E65-4C7B-AC9C-5F0E1B12F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600" dirty="0">
                <a:latin typeface="Times" panose="02020603050405020304" pitchFamily="18" charset="0"/>
                <a:cs typeface="Times" panose="02020603050405020304" pitchFamily="18" charset="0"/>
              </a:rPr>
              <a:t>Consistency Check 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F865C23B-1334-496B-9695-33CFB765A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3568" y="1585640"/>
            <a:ext cx="11417368" cy="5164719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en-US" dirty="0">
                <a:latin typeface="Preeti" pitchFamily="2" charset="0"/>
              </a:rPr>
              <a:t>              </a:t>
            </a:r>
            <a:r>
              <a:rPr lang="en-US" dirty="0" err="1">
                <a:latin typeface="Preeti" pitchFamily="2" charset="0"/>
              </a:rPr>
              <a:t>lnË</a:t>
            </a:r>
            <a:r>
              <a:rPr lang="en-US" dirty="0">
                <a:latin typeface="Preeti" pitchFamily="2" charset="0"/>
              </a:rPr>
              <a:t>     pd]/      a}</a:t>
            </a:r>
            <a:r>
              <a:rPr lang="en-US" dirty="0" err="1">
                <a:latin typeface="Preeti" pitchFamily="2" charset="0"/>
              </a:rPr>
              <a:t>afjlxs</a:t>
            </a:r>
            <a:r>
              <a:rPr lang="en-US" dirty="0">
                <a:latin typeface="Preeti" pitchFamily="2" charset="0"/>
              </a:rPr>
              <a:t> l:ylt            </a:t>
            </a:r>
            <a:r>
              <a:rPr lang="en-US" dirty="0" err="1">
                <a:latin typeface="Preeti" pitchFamily="2" charset="0"/>
              </a:rPr>
              <a:t>k|hgg</a:t>
            </a:r>
            <a:r>
              <a:rPr lang="en-US" dirty="0">
                <a:latin typeface="Preeti" pitchFamily="2" charset="0"/>
              </a:rPr>
              <a:t>\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FD1BA0F-54EC-4EAE-81AD-83553BA978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623" t="-2112" r="75864" b="13524"/>
          <a:stretch/>
        </p:blipFill>
        <p:spPr>
          <a:xfrm>
            <a:off x="2184339" y="1929100"/>
            <a:ext cx="1680358" cy="47415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1AFD198-F77A-4057-A344-80EAE2CE5B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558"/>
          <a:stretch/>
        </p:blipFill>
        <p:spPr>
          <a:xfrm>
            <a:off x="1314442" y="2015242"/>
            <a:ext cx="835089" cy="46514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9636C9D4-A0F1-4CAD-952C-F658400DD8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r="3675"/>
          <a:stretch/>
        </p:blipFill>
        <p:spPr>
          <a:xfrm>
            <a:off x="4287955" y="2054430"/>
            <a:ext cx="933903" cy="46122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1C50C93-24AC-45CB-AF9D-95B7758876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5116" y="2038640"/>
            <a:ext cx="5605914" cy="474151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318FB29A-7208-4FDE-95E9-60CEAFB3FB82}"/>
              </a:ext>
            </a:extLst>
          </p:cNvPr>
          <p:cNvCxnSpPr>
            <a:cxnSpLocks/>
          </p:cNvCxnSpPr>
          <p:nvPr/>
        </p:nvCxnSpPr>
        <p:spPr>
          <a:xfrm>
            <a:off x="1525484" y="4906488"/>
            <a:ext cx="7518070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0B6991E4-E261-4A07-A054-2E461789D6F6}"/>
              </a:ext>
            </a:extLst>
          </p:cNvPr>
          <p:cNvCxnSpPr>
            <a:cxnSpLocks/>
          </p:cNvCxnSpPr>
          <p:nvPr/>
        </p:nvCxnSpPr>
        <p:spPr>
          <a:xfrm>
            <a:off x="1314442" y="6317672"/>
            <a:ext cx="9191501" cy="0"/>
          </a:xfrm>
          <a:prstGeom prst="straightConnector1">
            <a:avLst/>
          </a:prstGeom>
          <a:ln w="317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909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>
            <a:extLst>
              <a:ext uri="{FF2B5EF4-FFF2-40B4-BE49-F238E27FC236}">
                <a16:creationId xmlns:a16="http://schemas.microsoft.com/office/drawing/2014/main" xmlns="" id="{117F91B7-9E65-4C7B-AC9C-5F0E1B12F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600" dirty="0">
                <a:latin typeface="Times" panose="02020603050405020304" pitchFamily="18" charset="0"/>
                <a:cs typeface="Times" panose="02020603050405020304" pitchFamily="18" charset="0"/>
              </a:rPr>
              <a:t>Consistency Check 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F865C23B-1334-496B-9695-33CFB765A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3569" y="1585640"/>
            <a:ext cx="11743433" cy="5164719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o;}u/L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cGo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cGt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/;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DalGwt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Preeti" pitchFamily="2" charset="0"/>
              </a:rPr>
              <a:t>k|Zgx?df</a:t>
            </a: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rgbClr val="0070C0"/>
                </a:solidFill>
                <a:latin typeface="Preeti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Preeti" pitchFamily="2" charset="0"/>
              </a:rPr>
              <a:t>JolQmut</a:t>
            </a:r>
            <a:r>
              <a:rPr lang="en-US" sz="4000" dirty="0">
                <a:solidFill>
                  <a:srgbClr val="FF0000"/>
                </a:solidFill>
                <a:latin typeface="Preeti" pitchFamily="2" charset="0"/>
              </a:rPr>
              <a:t> v08sf] </a:t>
            </a:r>
            <a:r>
              <a:rPr lang="en-US" sz="4000" dirty="0" err="1">
                <a:solidFill>
                  <a:srgbClr val="FF0000"/>
                </a:solidFill>
                <a:latin typeface="Preeti" pitchFamily="2" charset="0"/>
              </a:rPr>
              <a:t>dxn</a:t>
            </a:r>
            <a:r>
              <a:rPr lang="en-US" sz="4000" dirty="0">
                <a:solidFill>
                  <a:srgbClr val="FF0000"/>
                </a:solidFill>
                <a:latin typeface="Preeti" pitchFamily="2" charset="0"/>
              </a:rPr>
              <a:t> %                        </a:t>
            </a:r>
            <a:r>
              <a:rPr lang="en-US" sz="4000" dirty="0" err="1">
                <a:solidFill>
                  <a:srgbClr val="FF0000"/>
                </a:solidFill>
                <a:latin typeface="Preeti" pitchFamily="2" charset="0"/>
              </a:rPr>
              <a:t>JolQmutsf</a:t>
            </a:r>
            <a:r>
              <a:rPr lang="en-US" sz="4000" dirty="0">
                <a:solidFill>
                  <a:srgbClr val="FF0000"/>
                </a:solidFill>
                <a:latin typeface="Preeti" pitchFamily="2" charset="0"/>
              </a:rPr>
              <a:t>] </a:t>
            </a:r>
            <a:r>
              <a:rPr lang="en-US" sz="4000" dirty="0" err="1">
                <a:solidFill>
                  <a:srgbClr val="FF0000"/>
                </a:solidFill>
                <a:latin typeface="Preeti" pitchFamily="2" charset="0"/>
              </a:rPr>
              <a:t>dxn</a:t>
            </a:r>
            <a:r>
              <a:rPr lang="en-US" sz="4000" dirty="0">
                <a:solidFill>
                  <a:srgbClr val="FF0000"/>
                </a:solidFill>
                <a:latin typeface="Preeti" pitchFamily="2" charset="0"/>
              </a:rPr>
              <a:t> !%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Dfxn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 % df pd]/ % 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jif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{ 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jf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 ;f] 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eGbf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dfly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ePdfq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lzIff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 </a:t>
            </a:r>
          </a:p>
          <a:p>
            <a:pPr marL="0" indent="0">
              <a:buNone/>
              <a:defRPr/>
            </a:pP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;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DaGwL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k|Zgx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? 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Dfxn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 !% b]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vL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 !* sf 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k|Zg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 ;f]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Wg'kb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{5 .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dxn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 !^ df sf]8 % 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cfP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dxn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 !( df 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hfg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] .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Dfxn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 !&amp; df sf]8 !#, !$ / !% 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cfPdf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dxn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 !( ;f]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Wg'kb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{5  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gq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dxn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 !( ;f]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Wg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Preeti" pitchFamily="2" charset="0"/>
              </a:rPr>
              <a:t>gkg</a:t>
            </a: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]{ </a:t>
            </a:r>
          </a:p>
          <a:p>
            <a:pPr marL="0" indent="0">
              <a:buNone/>
              <a:defRPr/>
            </a:pPr>
            <a:r>
              <a:rPr lang="en-US" sz="4000" b="1" dirty="0">
                <a:solidFill>
                  <a:srgbClr val="002060"/>
                </a:solidFill>
                <a:latin typeface="Preeti" pitchFamily="2" charset="0"/>
              </a:rPr>
              <a:t> </a:t>
            </a:r>
          </a:p>
          <a:p>
            <a:pPr marL="0" indent="0">
              <a:buNone/>
              <a:defRPr/>
            </a:pPr>
            <a:endParaRPr lang="en-US" dirty="0">
              <a:solidFill>
                <a:srgbClr val="0070C0"/>
              </a:solidFill>
              <a:latin typeface="Preeti" pitchFamily="2" charset="0"/>
            </a:endParaRPr>
          </a:p>
          <a:p>
            <a:pPr marL="0" indent="0">
              <a:buNone/>
              <a:defRPr/>
            </a:pPr>
            <a:endParaRPr lang="en-US" dirty="0">
              <a:solidFill>
                <a:srgbClr val="0070C0"/>
              </a:solidFill>
              <a:latin typeface="Preeti" pitchFamily="2" charset="0"/>
            </a:endParaRPr>
          </a:p>
        </p:txBody>
      </p:sp>
      <p:sp>
        <p:nvSpPr>
          <p:cNvPr id="7" name="Arrow: Left-Right 6">
            <a:extLst>
              <a:ext uri="{FF2B5EF4-FFF2-40B4-BE49-F238E27FC236}">
                <a16:creationId xmlns:a16="http://schemas.microsoft.com/office/drawing/2014/main" xmlns="" id="{23458003-3EB8-48C2-B7C2-6D4FDA955A6D}"/>
              </a:ext>
            </a:extLst>
          </p:cNvPr>
          <p:cNvSpPr/>
          <p:nvPr/>
        </p:nvSpPr>
        <p:spPr>
          <a:xfrm>
            <a:off x="4409806" y="2334985"/>
            <a:ext cx="3665622" cy="19556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8312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F865C23B-1334-496B-9695-33CFB765A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3568" y="1585640"/>
            <a:ext cx="11417368" cy="5164719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endParaRPr lang="en-US" dirty="0">
              <a:solidFill>
                <a:srgbClr val="0070C0"/>
              </a:solidFill>
              <a:latin typeface="Preeti" pitchFamily="2" charset="0"/>
            </a:endParaRPr>
          </a:p>
          <a:p>
            <a:pPr marL="0" indent="0">
              <a:buNone/>
              <a:defRPr/>
            </a:pPr>
            <a:endParaRPr lang="en-US" dirty="0">
              <a:solidFill>
                <a:srgbClr val="0070C0"/>
              </a:solidFill>
              <a:latin typeface="Preeti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6B92F3B-7C5B-4204-A363-4AB0DDFE3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" y="1026042"/>
            <a:ext cx="12129977" cy="5226858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FB74EDC6-841D-46C4-8AD6-37F14125C03D}"/>
              </a:ext>
            </a:extLst>
          </p:cNvPr>
          <p:cNvCxnSpPr>
            <a:cxnSpLocks/>
          </p:cNvCxnSpPr>
          <p:nvPr/>
        </p:nvCxnSpPr>
        <p:spPr>
          <a:xfrm flipV="1">
            <a:off x="4413585" y="5391117"/>
            <a:ext cx="5187614" cy="132674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64E7BB2-2A62-4B06-9068-6A943B34CB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202"/>
          <a:stretch/>
        </p:blipFill>
        <p:spPr>
          <a:xfrm>
            <a:off x="61250" y="6170383"/>
            <a:ext cx="12004385" cy="579976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xmlns="" id="{9AC90318-C960-4D1C-BE91-7098167E261C}"/>
              </a:ext>
            </a:extLst>
          </p:cNvPr>
          <p:cNvCxnSpPr>
            <a:cxnSpLocks/>
          </p:cNvCxnSpPr>
          <p:nvPr/>
        </p:nvCxnSpPr>
        <p:spPr>
          <a:xfrm flipV="1">
            <a:off x="10921135" y="4455042"/>
            <a:ext cx="989372" cy="106362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D4380CFA-2EE6-42E3-B1C5-3BE8EDECAA4E}"/>
              </a:ext>
            </a:extLst>
          </p:cNvPr>
          <p:cNvCxnSpPr>
            <a:cxnSpLocks/>
          </p:cNvCxnSpPr>
          <p:nvPr/>
        </p:nvCxnSpPr>
        <p:spPr>
          <a:xfrm flipV="1">
            <a:off x="10340964" y="6448945"/>
            <a:ext cx="1368754" cy="52206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839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>
            <a:extLst>
              <a:ext uri="{FF2B5EF4-FFF2-40B4-BE49-F238E27FC236}">
                <a16:creationId xmlns:a16="http://schemas.microsoft.com/office/drawing/2014/main" xmlns="" id="{117F91B7-9E65-4C7B-AC9C-5F0E1B12F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600" dirty="0">
                <a:latin typeface="Times" panose="02020603050405020304" pitchFamily="18" charset="0"/>
                <a:cs typeface="Times" panose="02020603050405020304" pitchFamily="18" charset="0"/>
              </a:rPr>
              <a:t>Consistency Check 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F865C23B-1334-496B-9695-33CFB765A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3568" y="1585640"/>
            <a:ext cx="11417368" cy="5164719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endParaRPr lang="en-US" dirty="0">
              <a:latin typeface="Preeti" pitchFamily="2" charset="0"/>
            </a:endParaRPr>
          </a:p>
          <a:p>
            <a:pPr marL="0" indent="0">
              <a:buNone/>
              <a:defRPr/>
            </a:pPr>
            <a:endParaRPr lang="en-US" dirty="0">
              <a:latin typeface="Preeti" pitchFamily="2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91AC5909-8878-4E90-82C0-5F10E764B8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8019110"/>
              </p:ext>
            </p:extLst>
          </p:nvPr>
        </p:nvGraphicFramePr>
        <p:xfrm>
          <a:off x="29748" y="2641337"/>
          <a:ext cx="11688899" cy="41565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260188A-E291-497F-96A5-2B6D07F5BDD1}"/>
              </a:ext>
            </a:extLst>
          </p:cNvPr>
          <p:cNvSpPr txBox="1"/>
          <p:nvPr/>
        </p:nvSpPr>
        <p:spPr>
          <a:xfrm>
            <a:off x="4273515" y="2524327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Preeti Heavy" pitchFamily="2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2D111CC-3F02-4005-917D-7AB4D6A92868}"/>
              </a:ext>
            </a:extLst>
          </p:cNvPr>
          <p:cNvSpPr txBox="1"/>
          <p:nvPr/>
        </p:nvSpPr>
        <p:spPr>
          <a:xfrm>
            <a:off x="251550" y="5843827"/>
            <a:ext cx="61395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dxn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 % df !* 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jif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{ 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eGbf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sd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 pd]/ 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ePsf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] 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ePsf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]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nfO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{ 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dfq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dxn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  #) ;f]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Wg'kb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{5 </a:t>
            </a:r>
            <a:r>
              <a:rPr lang="en-US" sz="2000" b="1" dirty="0">
                <a:solidFill>
                  <a:srgbClr val="7030A0"/>
                </a:solidFill>
                <a:latin typeface="Preeti" pitchFamily="2" charset="0"/>
              </a:rPr>
              <a:t>. 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8FF058E7-DB8B-4AE2-B1FB-E78AD504966C}"/>
              </a:ext>
            </a:extLst>
          </p:cNvPr>
          <p:cNvSpPr/>
          <p:nvPr/>
        </p:nvSpPr>
        <p:spPr>
          <a:xfrm>
            <a:off x="5553859" y="4766941"/>
            <a:ext cx="542141" cy="415659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B1FD90E4-CCAE-4683-8710-FEC852935261}"/>
              </a:ext>
            </a:extLst>
          </p:cNvPr>
          <p:cNvSpPr/>
          <p:nvPr/>
        </p:nvSpPr>
        <p:spPr>
          <a:xfrm>
            <a:off x="5409270" y="3808195"/>
            <a:ext cx="415659" cy="415659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9ED695E-032D-4D86-8F2E-144C37FBD77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966"/>
          <a:stretch/>
        </p:blipFill>
        <p:spPr>
          <a:xfrm>
            <a:off x="5553859" y="1163724"/>
            <a:ext cx="6257925" cy="20489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6780E313-73A9-4EA0-AA2A-9BE101A32F2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1916" t="75912" r="1916" b="828"/>
          <a:stretch/>
        </p:blipFill>
        <p:spPr>
          <a:xfrm>
            <a:off x="9700333" y="4267023"/>
            <a:ext cx="2376111" cy="20106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FAF40DAC-164E-4DE3-9C90-7C37A66C23D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41011" b="51879"/>
          <a:stretch/>
        </p:blipFill>
        <p:spPr>
          <a:xfrm>
            <a:off x="9750057" y="3741322"/>
            <a:ext cx="2376110" cy="58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3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>
            <a:extLst>
              <a:ext uri="{FF2B5EF4-FFF2-40B4-BE49-F238E27FC236}">
                <a16:creationId xmlns:a16="http://schemas.microsoft.com/office/drawing/2014/main" xmlns="" id="{117F91B7-9E65-4C7B-AC9C-5F0E1B12F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600" dirty="0">
                <a:latin typeface="Times" panose="02020603050405020304" pitchFamily="18" charset="0"/>
                <a:cs typeface="Times" panose="02020603050405020304" pitchFamily="18" charset="0"/>
              </a:rPr>
              <a:t>Consistency Check 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F865C23B-1334-496B-9695-33CFB765A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3568" y="1585640"/>
            <a:ext cx="11417368" cy="5164719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endParaRPr lang="en-US" dirty="0">
              <a:latin typeface="Preeti" pitchFamily="2" charset="0"/>
            </a:endParaRPr>
          </a:p>
          <a:p>
            <a:pPr marL="0" indent="0">
              <a:buNone/>
              <a:defRPr/>
            </a:pPr>
            <a:endParaRPr lang="en-US" dirty="0">
              <a:latin typeface="Preeti" pitchFamily="2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91AC5909-8878-4E90-82C0-5F10E764B8AD}"/>
              </a:ext>
            </a:extLst>
          </p:cNvPr>
          <p:cNvGraphicFramePr/>
          <p:nvPr/>
        </p:nvGraphicFramePr>
        <p:xfrm>
          <a:off x="29748" y="2641337"/>
          <a:ext cx="11688899" cy="41565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260188A-E291-497F-96A5-2B6D07F5BDD1}"/>
              </a:ext>
            </a:extLst>
          </p:cNvPr>
          <p:cNvSpPr txBox="1"/>
          <p:nvPr/>
        </p:nvSpPr>
        <p:spPr>
          <a:xfrm>
            <a:off x="8085494" y="251969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Preeti Heavy" pitchFamily="2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2D111CC-3F02-4005-917D-7AB4D6A92868}"/>
              </a:ext>
            </a:extLst>
          </p:cNvPr>
          <p:cNvSpPr txBox="1"/>
          <p:nvPr/>
        </p:nvSpPr>
        <p:spPr>
          <a:xfrm>
            <a:off x="251550" y="5843827"/>
            <a:ext cx="61395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dxn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 % df !) 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jif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{ 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eGbf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 a9L pd]/ 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ePsf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] 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ePsf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]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nfO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{ 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dfq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dxn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  #@ ;f]</a:t>
            </a:r>
            <a:r>
              <a:rPr lang="en-US" sz="2800" b="1" dirty="0" err="1">
                <a:solidFill>
                  <a:srgbClr val="7030A0"/>
                </a:solidFill>
                <a:latin typeface="Preeti" pitchFamily="2" charset="0"/>
              </a:rPr>
              <a:t>Wg'kb</a:t>
            </a:r>
            <a:r>
              <a:rPr lang="en-US" sz="2800" b="1" dirty="0">
                <a:solidFill>
                  <a:srgbClr val="7030A0"/>
                </a:solidFill>
                <a:latin typeface="Preeti" pitchFamily="2" charset="0"/>
              </a:rPr>
              <a:t>{5 </a:t>
            </a:r>
            <a:r>
              <a:rPr lang="en-US" sz="2000" b="1" dirty="0">
                <a:solidFill>
                  <a:srgbClr val="7030A0"/>
                </a:solidFill>
                <a:latin typeface="Preeti" pitchFamily="2" charset="0"/>
              </a:rPr>
              <a:t>. 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B1FD90E4-CCAE-4683-8710-FEC852935261}"/>
              </a:ext>
            </a:extLst>
          </p:cNvPr>
          <p:cNvSpPr/>
          <p:nvPr/>
        </p:nvSpPr>
        <p:spPr>
          <a:xfrm>
            <a:off x="8986395" y="3814851"/>
            <a:ext cx="415659" cy="415659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3516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>
            <a:extLst>
              <a:ext uri="{FF2B5EF4-FFF2-40B4-BE49-F238E27FC236}">
                <a16:creationId xmlns:a16="http://schemas.microsoft.com/office/drawing/2014/main" xmlns="" id="{117F91B7-9E65-4C7B-AC9C-5F0E1B12F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>
                <a:latin typeface="Times" panose="02020603050405020304" pitchFamily="18" charset="0"/>
                <a:cs typeface="Times" panose="02020603050405020304" pitchFamily="18" charset="0"/>
              </a:rPr>
              <a:t>Consistency Check 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F865C23B-1334-496B-9695-33CFB765A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3568" y="1585640"/>
            <a:ext cx="11417368" cy="5164719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endParaRPr lang="en-US" dirty="0">
              <a:latin typeface="Preeti" pitchFamily="2" charset="0"/>
            </a:endParaRPr>
          </a:p>
          <a:p>
            <a:pPr marL="0" indent="0">
              <a:buNone/>
              <a:defRPr/>
            </a:pPr>
            <a:endParaRPr lang="en-US" dirty="0">
              <a:latin typeface="Preeti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260188A-E291-497F-96A5-2B6D07F5BDD1}"/>
              </a:ext>
            </a:extLst>
          </p:cNvPr>
          <p:cNvSpPr txBox="1"/>
          <p:nvPr/>
        </p:nvSpPr>
        <p:spPr>
          <a:xfrm>
            <a:off x="8085494" y="251969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Preeti Heavy" pitchFamily="2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F2FE3EB-F047-4D39-BDC3-53B7C761B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6139" y="1067993"/>
            <a:ext cx="1325009" cy="58438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46470BB-699F-4422-A488-B5BB49F0A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616" y="1014173"/>
            <a:ext cx="4698066" cy="5951468"/>
          </a:xfrm>
          <a:prstGeom prst="rect">
            <a:avLst/>
          </a:prstGeom>
        </p:spPr>
      </p:pic>
      <p:sp>
        <p:nvSpPr>
          <p:cNvPr id="9" name="Arrow: Left-Right 8">
            <a:extLst>
              <a:ext uri="{FF2B5EF4-FFF2-40B4-BE49-F238E27FC236}">
                <a16:creationId xmlns:a16="http://schemas.microsoft.com/office/drawing/2014/main" xmlns="" id="{6E7F71BE-339B-4650-A41A-9C3EBB1EDCC3}"/>
              </a:ext>
            </a:extLst>
          </p:cNvPr>
          <p:cNvSpPr/>
          <p:nvPr/>
        </p:nvSpPr>
        <p:spPr>
          <a:xfrm>
            <a:off x="7634960" y="4864472"/>
            <a:ext cx="3644268" cy="147254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1262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43964"/>
            <a:ext cx="12192000" cy="541676"/>
          </a:xfrm>
        </p:spPr>
        <p:txBody>
          <a:bodyPr>
            <a:normAutofit/>
          </a:bodyPr>
          <a:lstStyle/>
          <a:p>
            <a:r>
              <a:rPr lang="en-US" b="1" dirty="0">
                <a:latin typeface="Preeti" pitchFamily="2" charset="0"/>
              </a:rPr>
              <a:t>el/</a:t>
            </a:r>
            <a:r>
              <a:rPr lang="en-US" b="1" dirty="0" err="1">
                <a:latin typeface="Preeti" pitchFamily="2" charset="0"/>
              </a:rPr>
              <a:t>Psf</a:t>
            </a:r>
            <a:r>
              <a:rPr lang="en-US" b="1" dirty="0">
                <a:latin typeface="Preeti" pitchFamily="2" charset="0"/>
              </a:rPr>
              <a:t> </a:t>
            </a:r>
            <a:r>
              <a:rPr lang="en-US" b="1" dirty="0" err="1">
                <a:latin typeface="Preeti" pitchFamily="2" charset="0"/>
              </a:rPr>
              <a:t>kmf</a:t>
            </a:r>
            <a:r>
              <a:rPr lang="en-US" b="1" dirty="0">
                <a:latin typeface="Preeti" pitchFamily="2" charset="0"/>
              </a:rPr>
              <a:t>/</a:t>
            </a:r>
            <a:r>
              <a:rPr lang="en-US" b="1" dirty="0" err="1">
                <a:latin typeface="Preeti" pitchFamily="2" charset="0"/>
              </a:rPr>
              <a:t>fd</a:t>
            </a:r>
            <a:r>
              <a:rPr lang="en-US" b="1" dirty="0">
                <a:latin typeface="Preeti" pitchFamily="2" charset="0"/>
              </a:rPr>
              <a:t> </a:t>
            </a:r>
            <a:r>
              <a:rPr lang="ne-NP" sz="2200" b="1" dirty="0">
                <a:latin typeface="Preeti" pitchFamily="2" charset="0"/>
              </a:rPr>
              <a:t>बुझ्ने तथा र चेकजाँचको</a:t>
            </a:r>
            <a:r>
              <a:rPr lang="ne-NP" b="1" dirty="0">
                <a:latin typeface="Preeti" pitchFamily="2" charset="0"/>
              </a:rPr>
              <a:t> </a:t>
            </a:r>
            <a:r>
              <a:rPr lang="en-US" b="1" dirty="0" err="1">
                <a:latin typeface="Preeti" pitchFamily="2" charset="0"/>
              </a:rPr>
              <a:t>Joj:yf</a:t>
            </a:r>
            <a:r>
              <a:rPr lang="en-US" b="1" dirty="0">
                <a:latin typeface="Preeti" pitchFamily="2" charset="0"/>
              </a:rPr>
              <a:t> -a/</a:t>
            </a:r>
            <a:r>
              <a:rPr lang="en-US" b="1" dirty="0" err="1">
                <a:latin typeface="Preeti" pitchFamily="2" charset="0"/>
              </a:rPr>
              <a:t>a'emf</a:t>
            </a:r>
            <a:r>
              <a:rPr lang="en-US" b="1" dirty="0">
                <a:latin typeface="Preeti" pitchFamily="2" charset="0"/>
              </a:rPr>
              <a:t>/y_ </a:t>
            </a:r>
            <a:r>
              <a:rPr lang="ne-NP" b="1" dirty="0">
                <a:latin typeface="Preeti" pitchFamily="2" charset="0"/>
              </a:rPr>
              <a:t>(१/२)</a:t>
            </a:r>
            <a:r>
              <a:rPr lang="en-US" b="1" dirty="0">
                <a:latin typeface="Preeti" pitchFamily="2" charset="0"/>
              </a:rPr>
              <a:t>M 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Ganess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Preeti" pitchFamily="2" charset="0"/>
            </a:endParaRPr>
          </a:p>
          <a:p>
            <a:endParaRPr lang="en-US" dirty="0">
              <a:latin typeface="Preeti" pitchFamily="2" charset="0"/>
            </a:endParaRPr>
          </a:p>
          <a:p>
            <a:endParaRPr lang="en-US" dirty="0">
              <a:latin typeface="Preeti" pitchFamily="2" charset="0"/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40680D4-B2A3-4170-9B4A-C9EE61F8F4EC}"/>
              </a:ext>
            </a:extLst>
          </p:cNvPr>
          <p:cNvSpPr/>
          <p:nvPr/>
        </p:nvSpPr>
        <p:spPr>
          <a:xfrm>
            <a:off x="233897" y="1658994"/>
            <a:ext cx="11119903" cy="4800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0375" indent="-460375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Df'Vo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u0fgfsf] ;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dodf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g} ;'kl/j]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Ifsn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Uf0fsaf6 el/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k|ZgfjnL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tyf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cGo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kmf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fdx?sf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k|To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]s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kfgf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r]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shfFr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u/L 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olb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s'g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} 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vfnL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kfO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{Pdf 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k'gM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u0fsnfO{ ;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DalWft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3/df g} 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uO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 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ljj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/0f 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eg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 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nufpg'kg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]{5 . </a:t>
            </a:r>
          </a:p>
          <a:p>
            <a:pPr marL="460375" indent="-460375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u0fgf 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sfo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 ;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DkGg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ePk5L u0fs 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cfkm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}n] 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klg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e/]sf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d'n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k|ZgfjnLx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?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Nfufot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cGo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kmf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fdx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? 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;a{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k|yd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cfkm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}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Nf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/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fd|f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;Fu r]s ug'{kg]{5 . </a:t>
            </a:r>
          </a:p>
          <a:p>
            <a:pPr marL="460375" indent="-460375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Df'Vo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u0fgfsf] ;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dodf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g} ;'kl/j]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Ifsn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Uf0fsaf6 el/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k|ZgfjnL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tyf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cGo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kmf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fdx?sf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se/ k]h ;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lxt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k|To</a:t>
            </a:r>
            <a:r>
              <a:rPr lang="en-US" sz="2800" b="1" dirty="0">
                <a:solidFill>
                  <a:srgbClr val="00B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]s </a:t>
            </a:r>
            <a:r>
              <a:rPr lang="en-US" sz="2800" b="1" dirty="0" err="1">
                <a:solidFill>
                  <a:srgbClr val="00B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kfgf</a:t>
            </a:r>
            <a:r>
              <a:rPr lang="en-US" sz="2800" b="1" dirty="0">
                <a:solidFill>
                  <a:srgbClr val="00B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r]</a:t>
            </a:r>
            <a:r>
              <a:rPr lang="en-US" sz="2800" b="1" dirty="0" err="1">
                <a:solidFill>
                  <a:srgbClr val="00B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shfFr</a:t>
            </a:r>
            <a:r>
              <a:rPr lang="en-US" sz="2800" b="1" dirty="0">
                <a:solidFill>
                  <a:srgbClr val="00B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/]/ 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dfq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se/ 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kfgfdf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x:tfIf/ ug'{kg'{] . </a:t>
            </a:r>
          </a:p>
        </p:txBody>
      </p:sp>
    </p:spTree>
    <p:extLst>
      <p:ext uri="{BB962C8B-B14F-4D97-AF65-F5344CB8AC3E}">
        <p14:creationId xmlns:p14="http://schemas.microsoft.com/office/powerpoint/2010/main" val="16863334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43963"/>
            <a:ext cx="12192000" cy="590581"/>
          </a:xfrm>
        </p:spPr>
        <p:txBody>
          <a:bodyPr>
            <a:normAutofit/>
          </a:bodyPr>
          <a:lstStyle/>
          <a:p>
            <a:r>
              <a:rPr lang="en-US" b="1" dirty="0">
                <a:latin typeface="Preeti" pitchFamily="2" charset="0"/>
              </a:rPr>
              <a:t>el/</a:t>
            </a:r>
            <a:r>
              <a:rPr lang="en-US" b="1" dirty="0" err="1">
                <a:latin typeface="Preeti" pitchFamily="2" charset="0"/>
              </a:rPr>
              <a:t>Psf</a:t>
            </a:r>
            <a:r>
              <a:rPr lang="en-US" b="1" dirty="0">
                <a:latin typeface="Preeti" pitchFamily="2" charset="0"/>
              </a:rPr>
              <a:t> </a:t>
            </a:r>
            <a:r>
              <a:rPr lang="en-US" b="1" dirty="0" err="1">
                <a:latin typeface="Preeti" pitchFamily="2" charset="0"/>
              </a:rPr>
              <a:t>kmf</a:t>
            </a:r>
            <a:r>
              <a:rPr lang="en-US" b="1" dirty="0">
                <a:latin typeface="Preeti" pitchFamily="2" charset="0"/>
              </a:rPr>
              <a:t>/</a:t>
            </a:r>
            <a:r>
              <a:rPr lang="en-US" b="1" dirty="0" err="1">
                <a:latin typeface="Preeti" pitchFamily="2" charset="0"/>
              </a:rPr>
              <a:t>fd</a:t>
            </a:r>
            <a:r>
              <a:rPr lang="en-US" b="1" dirty="0">
                <a:latin typeface="Preeti" pitchFamily="2" charset="0"/>
              </a:rPr>
              <a:t> </a:t>
            </a:r>
            <a:r>
              <a:rPr lang="ne-NP" sz="2200" b="1" dirty="0">
                <a:latin typeface="Preeti" pitchFamily="2" charset="0"/>
              </a:rPr>
              <a:t>बुझ्ने तथा र चेकजाँचको</a:t>
            </a:r>
            <a:r>
              <a:rPr lang="ne-NP" b="1" dirty="0">
                <a:latin typeface="Preeti" pitchFamily="2" charset="0"/>
              </a:rPr>
              <a:t> </a:t>
            </a:r>
            <a:r>
              <a:rPr lang="en-US" b="1" dirty="0" err="1">
                <a:latin typeface="Preeti" pitchFamily="2" charset="0"/>
              </a:rPr>
              <a:t>Joj:yf</a:t>
            </a:r>
            <a:r>
              <a:rPr lang="en-US" b="1" dirty="0">
                <a:latin typeface="Preeti" pitchFamily="2" charset="0"/>
              </a:rPr>
              <a:t> -a/</a:t>
            </a:r>
            <a:r>
              <a:rPr lang="en-US" b="1" dirty="0" err="1">
                <a:latin typeface="Preeti" pitchFamily="2" charset="0"/>
              </a:rPr>
              <a:t>a'emf</a:t>
            </a:r>
            <a:r>
              <a:rPr lang="en-US" b="1" dirty="0">
                <a:latin typeface="Preeti" pitchFamily="2" charset="0"/>
              </a:rPr>
              <a:t>/y_ </a:t>
            </a:r>
            <a:r>
              <a:rPr lang="ne-NP" b="1" dirty="0">
                <a:latin typeface="Preeti" pitchFamily="2" charset="0"/>
              </a:rPr>
              <a:t>(२/३)</a:t>
            </a:r>
            <a:r>
              <a:rPr lang="en-US" b="1" dirty="0">
                <a:latin typeface="Preeti" pitchFamily="2" charset="0"/>
              </a:rPr>
              <a:t>M </a:t>
            </a:r>
            <a:endParaRPr lang="en-US" b="1" dirty="0">
              <a:latin typeface="Ganess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Preeti" pitchFamily="2" charset="0"/>
            </a:endParaRPr>
          </a:p>
          <a:p>
            <a:endParaRPr lang="en-US" dirty="0">
              <a:latin typeface="Preeti" pitchFamily="2" charset="0"/>
            </a:endParaRPr>
          </a:p>
          <a:p>
            <a:endParaRPr lang="en-US" dirty="0">
              <a:latin typeface="Preeti" pitchFamily="2" charset="0"/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40680D4-B2A3-4170-9B4A-C9EE61F8F4EC}"/>
              </a:ext>
            </a:extLst>
          </p:cNvPr>
          <p:cNvSpPr/>
          <p:nvPr/>
        </p:nvSpPr>
        <p:spPr>
          <a:xfrm>
            <a:off x="254270" y="1634545"/>
            <a:ext cx="1100702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: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yfgLo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hgu0fgf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sfof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nodf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;'kl/j]Ifs / ;'kl/j]Ifs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dfkm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{t u0fsn]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a'emfpg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NofPsf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-el/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_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k|ZgfjnL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tyf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cGo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kmf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fdx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? ?h'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hfFr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u/L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dfq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a'emg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Joj:yf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ldnfO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{g]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Efl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Psf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kmf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fdx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?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Af'em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\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gsf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nflu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#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hgfsf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b]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xfo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cg';f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/sf]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sfo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 ;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d'x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agfO</a:t>
            </a:r>
            <a:r>
              <a:rPr 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{g]5  .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600" dirty="0">
              <a:latin typeface="Preeti" pitchFamily="2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xmlns="" id="{EDA5DF03-8A03-475C-AE37-603AD2E369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3323696"/>
              </p:ext>
            </p:extLst>
          </p:nvPr>
        </p:nvGraphicFramePr>
        <p:xfrm>
          <a:off x="4195482" y="3853194"/>
          <a:ext cx="5144382" cy="32891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43963"/>
            <a:ext cx="12192000" cy="590581"/>
          </a:xfrm>
        </p:spPr>
        <p:txBody>
          <a:bodyPr>
            <a:normAutofit/>
          </a:bodyPr>
          <a:lstStyle/>
          <a:p>
            <a:r>
              <a:rPr lang="en-US" b="1" dirty="0">
                <a:latin typeface="Preeti" pitchFamily="2" charset="0"/>
              </a:rPr>
              <a:t>el/</a:t>
            </a:r>
            <a:r>
              <a:rPr lang="en-US" b="1" dirty="0" err="1">
                <a:latin typeface="Preeti" pitchFamily="2" charset="0"/>
              </a:rPr>
              <a:t>Psf</a:t>
            </a:r>
            <a:r>
              <a:rPr lang="en-US" b="1" dirty="0">
                <a:latin typeface="Preeti" pitchFamily="2" charset="0"/>
              </a:rPr>
              <a:t> </a:t>
            </a:r>
            <a:r>
              <a:rPr lang="en-US" b="1" dirty="0" err="1">
                <a:latin typeface="Preeti" pitchFamily="2" charset="0"/>
              </a:rPr>
              <a:t>kmf</a:t>
            </a:r>
            <a:r>
              <a:rPr lang="en-US" b="1" dirty="0">
                <a:latin typeface="Preeti" pitchFamily="2" charset="0"/>
              </a:rPr>
              <a:t>/</a:t>
            </a:r>
            <a:r>
              <a:rPr lang="en-US" b="1" dirty="0" err="1">
                <a:latin typeface="Preeti" pitchFamily="2" charset="0"/>
              </a:rPr>
              <a:t>fd</a:t>
            </a:r>
            <a:r>
              <a:rPr lang="en-US" b="1" dirty="0">
                <a:latin typeface="Preeti" pitchFamily="2" charset="0"/>
              </a:rPr>
              <a:t> </a:t>
            </a:r>
            <a:r>
              <a:rPr lang="ne-NP" sz="2200" b="1" dirty="0">
                <a:latin typeface="Preeti" pitchFamily="2" charset="0"/>
              </a:rPr>
              <a:t>बुझ्ने तथा र चेकजाँचको</a:t>
            </a:r>
            <a:r>
              <a:rPr lang="ne-NP" b="1" dirty="0">
                <a:latin typeface="Preeti" pitchFamily="2" charset="0"/>
              </a:rPr>
              <a:t> </a:t>
            </a:r>
            <a:r>
              <a:rPr lang="en-US" b="1" dirty="0" err="1">
                <a:latin typeface="Preeti" pitchFamily="2" charset="0"/>
              </a:rPr>
              <a:t>Joj:yf</a:t>
            </a:r>
            <a:r>
              <a:rPr lang="en-US" b="1" dirty="0">
                <a:latin typeface="Preeti" pitchFamily="2" charset="0"/>
              </a:rPr>
              <a:t> -a/</a:t>
            </a:r>
            <a:r>
              <a:rPr lang="en-US" b="1" dirty="0" err="1">
                <a:latin typeface="Preeti" pitchFamily="2" charset="0"/>
              </a:rPr>
              <a:t>a'emf</a:t>
            </a:r>
            <a:r>
              <a:rPr lang="en-US" b="1" dirty="0">
                <a:latin typeface="Preeti" pitchFamily="2" charset="0"/>
              </a:rPr>
              <a:t>/y_ </a:t>
            </a:r>
            <a:r>
              <a:rPr lang="ne-NP" b="1" dirty="0">
                <a:latin typeface="Preeti" pitchFamily="2" charset="0"/>
              </a:rPr>
              <a:t>(३/३)</a:t>
            </a:r>
            <a:r>
              <a:rPr lang="en-US" b="1" dirty="0">
                <a:latin typeface="Preeti" pitchFamily="2" charset="0"/>
              </a:rPr>
              <a:t>M </a:t>
            </a:r>
            <a:endParaRPr lang="en-US" b="1" dirty="0">
              <a:latin typeface="Ganess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Preeti" pitchFamily="2" charset="0"/>
            </a:endParaRPr>
          </a:p>
          <a:p>
            <a:endParaRPr lang="en-US" dirty="0">
              <a:latin typeface="Preeti" pitchFamily="2" charset="0"/>
            </a:endParaRPr>
          </a:p>
          <a:p>
            <a:endParaRPr lang="en-US" dirty="0">
              <a:latin typeface="Preeti" pitchFamily="2" charset="0"/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40680D4-B2A3-4170-9B4A-C9EE61F8F4EC}"/>
              </a:ext>
            </a:extLst>
          </p:cNvPr>
          <p:cNvSpPr/>
          <p:nvPr/>
        </p:nvSpPr>
        <p:spPr>
          <a:xfrm>
            <a:off x="254270" y="1634545"/>
            <a:ext cx="11564472" cy="5364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pQm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sfo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{;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d'xn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;'kl/j]Ifs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tyf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u0fsn]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a'emfpg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;a}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k|ZgfjnL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tyf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cGo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kmf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fdx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? se/ k]h ;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lxt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k|To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]s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kfgf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r]s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hfFr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u/]/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dfq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a'em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\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g'kb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{5 . 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pQm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sfo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{;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d"xsf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sfo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 ;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DkGg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kmf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fd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800" dirty="0">
                <a:latin typeface="Times" panose="02020603050405020304" pitchFamily="18" charset="0"/>
                <a:cs typeface="Times" panose="02020603050405020304" pitchFamily="18" charset="0"/>
              </a:rPr>
              <a:t>(work clearance Form )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l;kmf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Lzsf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cfwf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/df hgu0fgf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clwsf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/Ln] k|dfl0ft ug'{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Kfb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{5 .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sfo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 ;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DkGg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kmf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fdsf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gd'gf</a:t>
            </a:r>
            <a:r>
              <a:rPr lang="ne-NP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ljefun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pknAw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u/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fpg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. 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sfo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 ;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DkGg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kmf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fd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800" dirty="0">
                <a:latin typeface="Times" panose="02020603050405020304" pitchFamily="18" charset="0"/>
                <a:cs typeface="Times" panose="02020603050405020304" pitchFamily="18" charset="0"/>
              </a:rPr>
              <a:t>(work clearance Form ) 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sf]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cfwf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/df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dfq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;'kl/j]Ifs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tyf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u0fsnfO{ n]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vf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zfvfn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afFsL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cfly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{s ;'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ljwf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e'QmfgL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lbg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Preeti" pitchFamily="2" charset="0"/>
              </a:rPr>
              <a:t>]5 . </a:t>
            </a:r>
          </a:p>
        </p:txBody>
      </p:sp>
    </p:spTree>
    <p:extLst>
      <p:ext uri="{BB962C8B-B14F-4D97-AF65-F5344CB8AC3E}">
        <p14:creationId xmlns:p14="http://schemas.microsoft.com/office/powerpoint/2010/main" val="15392649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>
            <a:extLst>
              <a:ext uri="{FF2B5EF4-FFF2-40B4-BE49-F238E27FC236}">
                <a16:creationId xmlns:a16="http://schemas.microsoft.com/office/drawing/2014/main" xmlns="" id="{117F91B7-9E65-4C7B-AC9C-5F0E1B12F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487008"/>
          </a:xfrm>
        </p:spPr>
        <p:txBody>
          <a:bodyPr>
            <a:noAutofit/>
          </a:bodyPr>
          <a:lstStyle/>
          <a:p>
            <a:r>
              <a:rPr lang="ne-NP" altLang="en-US" sz="2800" dirty="0"/>
              <a:t>कार्य सम्पन्न फारम : सुपरिवेक्षक निर्देशिका अनुसूची ४ </a:t>
            </a:r>
            <a:endParaRPr lang="en-US" altLang="en-US" sz="28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F865C23B-1334-496B-9695-33CFB765A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3568" y="1585640"/>
            <a:ext cx="11417368" cy="5164719"/>
          </a:xfrm>
        </p:spPr>
        <p:txBody>
          <a:bodyPr rtlCol="0">
            <a:normAutofit/>
          </a:bodyPr>
          <a:lstStyle/>
          <a:p>
            <a:pPr>
              <a:defRPr/>
            </a:pPr>
            <a:endParaRPr lang="en-US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  <a:p>
            <a:pPr marL="0" indent="0">
              <a:buNone/>
              <a:defRPr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56A5C63-990C-467F-B0A1-AEFAD167F7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63"/>
          <a:stretch/>
        </p:blipFill>
        <p:spPr>
          <a:xfrm>
            <a:off x="654830" y="1548921"/>
            <a:ext cx="10698970" cy="523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9400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>
            <a:extLst>
              <a:ext uri="{FF2B5EF4-FFF2-40B4-BE49-F238E27FC236}">
                <a16:creationId xmlns:a16="http://schemas.microsoft.com/office/drawing/2014/main" xmlns="" id="{117F91B7-9E65-4C7B-AC9C-5F0E1B12F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487008"/>
          </a:xfrm>
        </p:spPr>
        <p:txBody>
          <a:bodyPr>
            <a:noAutofit/>
          </a:bodyPr>
          <a:lstStyle/>
          <a:p>
            <a:r>
              <a:rPr lang="ne-NP" altLang="en-US" sz="2800" dirty="0"/>
              <a:t>कार्य सम्पन्न फारम : सुपरिवेक्षक निर्देशिका अनुसूची ४ </a:t>
            </a:r>
            <a:endParaRPr lang="en-US" altLang="en-US" sz="28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F865C23B-1334-496B-9695-33CFB765A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3568" y="1585640"/>
            <a:ext cx="11417368" cy="5164719"/>
          </a:xfrm>
        </p:spPr>
        <p:txBody>
          <a:bodyPr rtlCol="0">
            <a:normAutofit/>
          </a:bodyPr>
          <a:lstStyle/>
          <a:p>
            <a:pPr>
              <a:defRPr/>
            </a:pPr>
            <a:endParaRPr lang="en-US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Preeti" pitchFamily="2" charset="0"/>
            </a:endParaRPr>
          </a:p>
          <a:p>
            <a:pPr marL="0" indent="0">
              <a:buNone/>
              <a:defRPr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CE0D546-F023-4C9C-8B35-2B711EFF38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704"/>
          <a:stretch/>
        </p:blipFill>
        <p:spPr>
          <a:xfrm>
            <a:off x="97797" y="1585640"/>
            <a:ext cx="9603645" cy="34958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9CA4A82-E033-4E03-9459-E04224CE6D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153" r="27758"/>
          <a:stretch/>
        </p:blipFill>
        <p:spPr>
          <a:xfrm>
            <a:off x="5110697" y="3629527"/>
            <a:ext cx="6937868" cy="307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18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A35B6B-422B-4447-BCE5-E05AC21FA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b="1" dirty="0">
                <a:solidFill>
                  <a:srgbClr val="142DAC"/>
                </a:solidFill>
              </a:rPr>
              <a:t>प्रचार प्रसार </a:t>
            </a:r>
            <a:r>
              <a:rPr lang="ne-NP" b="1" dirty="0">
                <a:solidFill>
                  <a:srgbClr val="142DAC"/>
                </a:solidFill>
                <a:latin typeface="Preeti" pitchFamily="2" charset="0"/>
              </a:rPr>
              <a:t>(१/२)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3674C3A1-9AD3-4B66-BC78-A0CAC04DE9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6920" y="1610735"/>
            <a:ext cx="3366926" cy="516413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C129050-CDAD-42FD-B05D-6231F2FB3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759ACB5-4024-4B1D-B791-1FA50064ED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6774" y="1694328"/>
            <a:ext cx="6658306" cy="489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3214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871F7C-5F26-4049-A0BE-05D28E59B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b="1" dirty="0">
                <a:solidFill>
                  <a:srgbClr val="142DAC"/>
                </a:solidFill>
              </a:rPr>
              <a:t>प्रचार प्रसार </a:t>
            </a:r>
            <a:r>
              <a:rPr lang="ne-NP" b="1" dirty="0">
                <a:solidFill>
                  <a:srgbClr val="142DAC"/>
                </a:solidFill>
                <a:latin typeface="Preeti" pitchFamily="2" charset="0"/>
              </a:rPr>
              <a:t>(२/२)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7C7C7E1-C425-4736-B2E6-8477671AA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0343B54-813B-4FAB-AC23-AE20CDF9C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503" y="1626272"/>
            <a:ext cx="4025530" cy="52806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FC7EF4C-A093-43A7-AADC-15569149E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4347" y="1674130"/>
            <a:ext cx="4025530" cy="530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2011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2031" y="2136339"/>
            <a:ext cx="10837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2800" b="1" dirty="0">
                <a:solidFill>
                  <a:srgbClr val="C00000"/>
                </a:solidFill>
              </a:rPr>
              <a:t>अतिरिक्त जानकारीको लागि निर्देशिकाको विस्तृत अध्ययन गर्नुहोला ।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5462" y="3043450"/>
            <a:ext cx="22028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60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60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310600415"/>
      </p:ext>
    </p:extLst>
  </p:cSld>
  <p:clrMapOvr>
    <a:masterClrMapping/>
  </p:clrMapOvr>
</p:sld>
</file>

<file path=ppt/theme/theme1.xml><?xml version="1.0" encoding="utf-8"?>
<a:theme xmlns:a="http://schemas.openxmlformats.org/drawingml/2006/main" name="राष्ट्रिय औद्योगिक सर्वेक्षण २०७६ मास्टर स्लाइड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राष्ट्रिय औद्योगिक सर्वेक्षण २०७६ मास्टर स्लाइड</Template>
  <TotalTime>3509</TotalTime>
  <Words>2848</Words>
  <Application>Microsoft Office PowerPoint</Application>
  <PresentationFormat>Widescreen</PresentationFormat>
  <Paragraphs>170</Paragraphs>
  <Slides>39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55" baseType="lpstr">
      <vt:lpstr>Angsana New</vt:lpstr>
      <vt:lpstr>Arial</vt:lpstr>
      <vt:lpstr>Arial Narrow</vt:lpstr>
      <vt:lpstr>Calibri</vt:lpstr>
      <vt:lpstr>Ganess</vt:lpstr>
      <vt:lpstr>Himchuli</vt:lpstr>
      <vt:lpstr>Kokila</vt:lpstr>
      <vt:lpstr>Mangal</vt:lpstr>
      <vt:lpstr>Preeti</vt:lpstr>
      <vt:lpstr>Preeti Heavy</vt:lpstr>
      <vt:lpstr>Samman</vt:lpstr>
      <vt:lpstr>Times</vt:lpstr>
      <vt:lpstr>Times New Roman</vt:lpstr>
      <vt:lpstr>Wingdings</vt:lpstr>
      <vt:lpstr>राष्ट्रिय औद्योगिक सर्वेक्षण २०७६ मास्टर स्लाइड</vt:lpstr>
      <vt:lpstr>Office Theme</vt:lpstr>
      <vt:lpstr>PowerPoint Presentation</vt:lpstr>
      <vt:lpstr> d'Vo k|ZgfjnLsf] cfj/0f k[i7 - se/ k]h _</vt:lpstr>
      <vt:lpstr>cfj/0f k[i7 eg]{ tl/sf </vt:lpstr>
      <vt:lpstr>Df'Vo k|ZgfjnLsf] se/ k]h eg]{ tl/sf </vt:lpstr>
      <vt:lpstr> se/ k]h  </vt:lpstr>
      <vt:lpstr>Df'Nf k|ZgfjnL sf] se/ k]h eg]{ tl/sf </vt:lpstr>
      <vt:lpstr>Df"n k|ZgfjnL sf] se/ k]h eg]{ tl/sf </vt:lpstr>
      <vt:lpstr>Df'Vo k|ZgfjnLsf] se/ k]h eg]{ tl/sf </vt:lpstr>
      <vt:lpstr>Df"n k|ZgfjnLsf] se/ k]h eg]{ tl/sf </vt:lpstr>
      <vt:lpstr>D"fn k|ZgfjnLsf] se/ k]h eg]{ tl/sf </vt:lpstr>
      <vt:lpstr>D"fn k|ZgfjnLsf] se/ k]h eg]{ tl/sf </vt:lpstr>
      <vt:lpstr>Df"n k|ZgfjnLsf] se/ k]h eg]{ tl/sf</vt:lpstr>
      <vt:lpstr>d'n k|ZgfjnLsf] se/ k]h eg]{ tl/sf</vt:lpstr>
      <vt:lpstr>d'n k|ZgfjnLsf] se/ k]h eg]{ tl/sf</vt:lpstr>
      <vt:lpstr>d'n k|ZgfjnLsf] se/ k]h eg]{ tl/sf</vt:lpstr>
      <vt:lpstr>Efl/Psf d'Vo k|ZgfjnL a'em\g] sG6«f]n kmf/fd eg]{ tl/sf</vt:lpstr>
      <vt:lpstr>Efl/Psf d'Vo  k|ZgfjnL a'em\g] sG6«f]n kmf/fd</vt:lpstr>
      <vt:lpstr>Df'n k|ZgfjnL a'em\g] sG6«f]n kmf/fd</vt:lpstr>
      <vt:lpstr>Consistency Check  </vt:lpstr>
      <vt:lpstr>Consistency Check  </vt:lpstr>
      <vt:lpstr>Consistency Check  </vt:lpstr>
      <vt:lpstr>Consistency Check  </vt:lpstr>
      <vt:lpstr>Consistency Check  </vt:lpstr>
      <vt:lpstr>Consistency Check  </vt:lpstr>
      <vt:lpstr>Consistency Check  </vt:lpstr>
      <vt:lpstr>Consistency Check  </vt:lpstr>
      <vt:lpstr>Consistency Check  </vt:lpstr>
      <vt:lpstr>PowerPoint Presentation</vt:lpstr>
      <vt:lpstr>Consistency Check  </vt:lpstr>
      <vt:lpstr>Consistency Check  </vt:lpstr>
      <vt:lpstr>Consistency Check  </vt:lpstr>
      <vt:lpstr>el/Psf kmf/fd बुझ्ने तथा र चेकजाँचको Joj:yf -a/a'emf/y_ (१/२)M </vt:lpstr>
      <vt:lpstr>el/Psf kmf/fd बुझ्ने तथा र चेकजाँचको Joj:yf -a/a'emf/y_ (२/३)M </vt:lpstr>
      <vt:lpstr>el/Psf kmf/fd बुझ्ने तथा र चेकजाँचको Joj:yf -a/a'emf/y_ (३/३)M </vt:lpstr>
      <vt:lpstr>कार्य सम्पन्न फारम : सुपरिवेक्षक निर्देशिका अनुसूची ४ </vt:lpstr>
      <vt:lpstr>कार्य सम्पन्न फारम : सुपरिवेक्षक निर्देशिका अनुसूची ४ </vt:lpstr>
      <vt:lpstr>प्रचार प्रसार (१/२)</vt:lpstr>
      <vt:lpstr>प्रचार प्रसार (२/२)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v08 (= u}/ cf}Bf]lus ;]jfjfkt vr{ /sd</dc:title>
  <dc:creator>User</dc:creator>
  <cp:lastModifiedBy>Windows User</cp:lastModifiedBy>
  <cp:revision>131</cp:revision>
  <dcterms:created xsi:type="dcterms:W3CDTF">2019-12-29T13:45:36Z</dcterms:created>
  <dcterms:modified xsi:type="dcterms:W3CDTF">2020-03-09T11:06:37Z</dcterms:modified>
</cp:coreProperties>
</file>