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handoutMasterIdLst>
    <p:handoutMasterId r:id="rId30"/>
  </p:handoutMasterIdLst>
  <p:sldIdLst>
    <p:sldId id="619" r:id="rId2"/>
    <p:sldId id="487" r:id="rId3"/>
    <p:sldId id="466" r:id="rId4"/>
    <p:sldId id="626" r:id="rId5"/>
    <p:sldId id="630" r:id="rId6"/>
    <p:sldId id="633" r:id="rId7"/>
    <p:sldId id="631" r:id="rId8"/>
    <p:sldId id="632" r:id="rId9"/>
    <p:sldId id="625" r:id="rId10"/>
    <p:sldId id="527" r:id="rId11"/>
    <p:sldId id="536" r:id="rId12"/>
    <p:sldId id="535" r:id="rId13"/>
    <p:sldId id="622" r:id="rId14"/>
    <p:sldId id="623" r:id="rId15"/>
    <p:sldId id="624" r:id="rId16"/>
    <p:sldId id="529" r:id="rId17"/>
    <p:sldId id="533" r:id="rId18"/>
    <p:sldId id="343" r:id="rId19"/>
    <p:sldId id="331" r:id="rId20"/>
    <p:sldId id="276" r:id="rId21"/>
    <p:sldId id="283" r:id="rId22"/>
    <p:sldId id="335" r:id="rId23"/>
    <p:sldId id="500" r:id="rId24"/>
    <p:sldId id="501" r:id="rId25"/>
    <p:sldId id="515" r:id="rId26"/>
    <p:sldId id="324" r:id="rId27"/>
    <p:sldId id="495"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igdelrishiram@gmail.com" initials="s" lastIdx="15" clrIdx="0">
    <p:extLst>
      <p:ext uri="{19B8F6BF-5375-455C-9EA6-DF929625EA0E}">
        <p15:presenceInfo xmlns:p15="http://schemas.microsoft.com/office/powerpoint/2012/main" userId="eb23dc28227e6c13" providerId="Windows Live"/>
      </p:ext>
    </p:extLst>
  </p:cmAuthor>
  <p:cmAuthor id="2" name="Deenanath Lamsal" initials="DL" lastIdx="1" clrIdx="1">
    <p:extLst>
      <p:ext uri="{19B8F6BF-5375-455C-9EA6-DF929625EA0E}">
        <p15:presenceInfo xmlns:p15="http://schemas.microsoft.com/office/powerpoint/2012/main" userId="0d974b638d37b2ba"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574" autoAdjust="0"/>
    <p:restoredTop sz="94382" autoAdjust="0"/>
  </p:normalViewPr>
  <p:slideViewPr>
    <p:cSldViewPr snapToGrid="0">
      <p:cViewPr varScale="1">
        <p:scale>
          <a:sx n="55" d="100"/>
          <a:sy n="55" d="100"/>
        </p:scale>
        <p:origin x="64" y="14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 Id="rId35" Type="http://schemas.openxmlformats.org/officeDocument/2006/relationships/tableStyles" Target="tableStyle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29D0DDF-4933-48DB-8EA5-2A85E63F471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EDC58F1A-B15A-4262-A6C6-C38D4EBBB65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3773493-8A5C-42A3-8EEE-1205F627E512}" type="datetimeFigureOut">
              <a:rPr lang="en-US" smtClean="0"/>
              <a:t>9/1/2021</a:t>
            </a:fld>
            <a:endParaRPr lang="en-US"/>
          </a:p>
        </p:txBody>
      </p:sp>
      <p:sp>
        <p:nvSpPr>
          <p:cNvPr id="4" name="Footer Placeholder 3">
            <a:extLst>
              <a:ext uri="{FF2B5EF4-FFF2-40B4-BE49-F238E27FC236}">
                <a16:creationId xmlns:a16="http://schemas.microsoft.com/office/drawing/2014/main" id="{15A0F4EF-4B37-46EB-AEA6-39C755810B35}"/>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B918D7CC-D517-45D8-8C3C-7796D99D9309}"/>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BDF6B54-5D33-4FA9-84E1-BCA73C20A049}" type="slidenum">
              <a:rPr lang="en-US" smtClean="0"/>
              <a:t>‹#›</a:t>
            </a:fld>
            <a:endParaRPr lang="en-US"/>
          </a:p>
        </p:txBody>
      </p:sp>
    </p:spTree>
    <p:extLst>
      <p:ext uri="{BB962C8B-B14F-4D97-AF65-F5344CB8AC3E}">
        <p14:creationId xmlns:p14="http://schemas.microsoft.com/office/powerpoint/2010/main" val="14279329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09423A2-582F-4D36-9529-531F24B7A8DD}" type="datetimeFigureOut">
              <a:rPr lang="en-US" smtClean="0"/>
              <a:t>9/1/2021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C0C036C-F7AF-41A9-8F7F-4ED97ECBAE45}" type="slidenum">
              <a:rPr lang="en-US" smtClean="0"/>
              <a:t>‹#›</a:t>
            </a:fld>
            <a:endParaRPr lang="en-US"/>
          </a:p>
        </p:txBody>
      </p:sp>
    </p:spTree>
    <p:extLst>
      <p:ext uri="{BB962C8B-B14F-4D97-AF65-F5344CB8AC3E}">
        <p14:creationId xmlns:p14="http://schemas.microsoft.com/office/powerpoint/2010/main" val="4215473000"/>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ne-NP" sz="1200" dirty="0">
                <a:latin typeface="kachhipati" panose="00000400000000000000" pitchFamily="2" charset="0"/>
                <a:cs typeface="Kalimati" panose="00000400000000000000" pitchFamily="2"/>
              </a:rPr>
              <a:t>जनगणनामा मातृ मृत्यु सूचित फारामको</a:t>
            </a:r>
            <a:r>
              <a:rPr lang="ne-NP" sz="1200" baseline="0" dirty="0">
                <a:latin typeface="kachhipati" panose="00000400000000000000" pitchFamily="2" charset="0"/>
                <a:cs typeface="Kalimati" panose="00000400000000000000" pitchFamily="2"/>
              </a:rPr>
              <a:t> आवश्यकता प्रस्तुत गर्दै यसको परिचय र प्रयोग वारे छलफल गर्नुहोस् ।</a:t>
            </a:r>
            <a:endParaRPr lang="ne-NP" sz="1200" dirty="0">
              <a:latin typeface="kachhipati" panose="00000400000000000000" pitchFamily="2" charset="0"/>
              <a:cs typeface="Kalimati" panose="00000400000000000000" pitchFamily="2"/>
            </a:endParaRPr>
          </a:p>
          <a:p>
            <a:pPr marL="171450" indent="-171450">
              <a:buFont typeface="Arial" panose="020B0604020202020204" pitchFamily="34" charset="0"/>
              <a:buChar char="•"/>
            </a:pPr>
            <a:r>
              <a:rPr lang="ne-NP" sz="1200" dirty="0">
                <a:latin typeface="kachhipati" panose="00000400000000000000" pitchFamily="2" charset="0"/>
                <a:cs typeface="Kalimati" panose="00000400000000000000" pitchFamily="2"/>
              </a:rPr>
              <a:t>मातृ मृत्यु सूचित फाराममा ३ खण्डहरू रहनेछन् भन्ने वारेमा सहभागिलार्इ</a:t>
            </a:r>
            <a:r>
              <a:rPr lang="ne-NP" sz="1200" baseline="0" dirty="0">
                <a:latin typeface="kachhipati" panose="00000400000000000000" pitchFamily="2" charset="0"/>
                <a:cs typeface="Kalimati" panose="00000400000000000000" pitchFamily="2"/>
              </a:rPr>
              <a:t> स्मरण गर्न लगाउनुहोस् ।</a:t>
            </a:r>
          </a:p>
        </p:txBody>
      </p:sp>
      <p:sp>
        <p:nvSpPr>
          <p:cNvPr id="4" name="Slide Number Placeholder 3"/>
          <p:cNvSpPr>
            <a:spLocks noGrp="1"/>
          </p:cNvSpPr>
          <p:nvPr>
            <p:ph type="sldNum" sz="quarter" idx="10"/>
          </p:nvPr>
        </p:nvSpPr>
        <p:spPr/>
        <p:txBody>
          <a:bodyPr/>
          <a:lstStyle/>
          <a:p>
            <a:fld id="{5C0C036C-F7AF-41A9-8F7F-4ED97ECBAE45}" type="slidenum">
              <a:rPr lang="en-US" smtClean="0"/>
              <a:t>11</a:t>
            </a:fld>
            <a:endParaRPr lang="en-US"/>
          </a:p>
        </p:txBody>
      </p:sp>
    </p:spTree>
    <p:extLst>
      <p:ext uri="{BB962C8B-B14F-4D97-AF65-F5344CB8AC3E}">
        <p14:creationId xmlns:p14="http://schemas.microsoft.com/office/powerpoint/2010/main" val="26651299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C0C036C-F7AF-41A9-8F7F-4ED97ECBAE45}" type="slidenum">
              <a:rPr lang="en-US" smtClean="0"/>
              <a:t>12</a:t>
            </a:fld>
            <a:endParaRPr lang="en-US"/>
          </a:p>
        </p:txBody>
      </p:sp>
    </p:spTree>
    <p:extLst>
      <p:ext uri="{BB962C8B-B14F-4D97-AF65-F5344CB8AC3E}">
        <p14:creationId xmlns:p14="http://schemas.microsoft.com/office/powerpoint/2010/main" val="1656245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14</a:t>
            </a:fld>
            <a:endParaRPr lang="en-US"/>
          </a:p>
        </p:txBody>
      </p:sp>
    </p:spTree>
    <p:extLst>
      <p:ext uri="{BB962C8B-B14F-4D97-AF65-F5344CB8AC3E}">
        <p14:creationId xmlns:p14="http://schemas.microsoft.com/office/powerpoint/2010/main" val="23384344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Text Placeholder 3"/>
          <p:cNvSpPr>
            <a:spLocks noGrp="1"/>
          </p:cNvSpPr>
          <p:nvPr>
            <p:ph type="body" sz="quarter" idx="17"/>
          </p:nvPr>
        </p:nvSpPr>
        <p:spPr>
          <a:xfrm>
            <a:off x="615811" y="2533504"/>
            <a:ext cx="4872038" cy="3097212"/>
          </a:xfrm>
          <a:prstGeom prst="rect">
            <a:avLst/>
          </a:prstGeom>
        </p:spPr>
        <p:txBody>
          <a:bodyPr/>
          <a:lstStyle>
            <a:lvl1pPr>
              <a:defRPr>
                <a:solidFill>
                  <a:schemeClr val="accent2"/>
                </a:solidFill>
              </a:defRPr>
            </a:lvl1pPr>
            <a:lvl2pPr>
              <a:defRPr>
                <a:solidFill>
                  <a:schemeClr val="accent2"/>
                </a:solidFill>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9"/>
          <p:cNvSpPr>
            <a:spLocks noGrp="1"/>
          </p:cNvSpPr>
          <p:nvPr>
            <p:ph sz="quarter" idx="19"/>
          </p:nvPr>
        </p:nvSpPr>
        <p:spPr>
          <a:xfrm>
            <a:off x="7042150" y="2347913"/>
            <a:ext cx="3289300" cy="2770187"/>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770518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838200" y="6356350"/>
            <a:ext cx="2743200" cy="365125"/>
          </a:xfrm>
          <a:prstGeom prst="rect">
            <a:avLst/>
          </a:prstGeom>
        </p:spPr>
        <p:txBody>
          <a:bodyPr/>
          <a:lstStyle/>
          <a:p>
            <a:endParaRPr lang="en-US"/>
          </a:p>
        </p:txBody>
      </p:sp>
      <p:sp>
        <p:nvSpPr>
          <p:cNvPr id="4" name="Slide Number Placeholder 3"/>
          <p:cNvSpPr>
            <a:spLocks noGrp="1"/>
          </p:cNvSpPr>
          <p:nvPr>
            <p:ph type="sldNum" sz="quarter" idx="11"/>
          </p:nvPr>
        </p:nvSpPr>
        <p:spPr>
          <a:xfrm>
            <a:off x="9294091" y="6385791"/>
            <a:ext cx="2743200" cy="365125"/>
          </a:xfrm>
          <a:prstGeom prst="rect">
            <a:avLst/>
          </a:prstGeom>
        </p:spPr>
        <p:txBody>
          <a:bodyPr/>
          <a:lstStyle>
            <a:lvl1pPr algn="r">
              <a:defRPr sz="1800">
                <a:latin typeface="Fontasy Himali" panose="04020500000000000000" pitchFamily="82" charset="0"/>
              </a:defRPr>
            </a:lvl1pPr>
          </a:lstStyle>
          <a:p>
            <a:fld id="{2840B2E4-A264-431E-ABDE-38E3BCDA5876}" type="slidenum">
              <a:rPr lang="en-US" smtClean="0"/>
              <a:pPr/>
              <a:t>‹#›</a:t>
            </a:fld>
            <a:endParaRPr lang="en-US" sz="1800"/>
          </a:p>
        </p:txBody>
      </p:sp>
      <p:sp>
        <p:nvSpPr>
          <p:cNvPr id="5" name="Footer Placeholder 4"/>
          <p:cNvSpPr>
            <a:spLocks noGrp="1"/>
          </p:cNvSpPr>
          <p:nvPr>
            <p:ph type="ftr" sz="quarter" idx="12"/>
          </p:nvPr>
        </p:nvSpPr>
        <p:spPr>
          <a:xfrm>
            <a:off x="4038600" y="6356350"/>
            <a:ext cx="4114800" cy="365125"/>
          </a:xfrm>
          <a:prstGeom prst="rect">
            <a:avLst/>
          </a:prstGeom>
        </p:spPr>
        <p:txBody>
          <a:bodyPr/>
          <a:lstStyle/>
          <a:p>
            <a:endParaRPr lang="en-US"/>
          </a:p>
        </p:txBody>
      </p:sp>
    </p:spTree>
    <p:extLst>
      <p:ext uri="{BB962C8B-B14F-4D97-AF65-F5344CB8AC3E}">
        <p14:creationId xmlns:p14="http://schemas.microsoft.com/office/powerpoint/2010/main" val="1675075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1014173"/>
            <a:ext cx="12192000" cy="541676"/>
          </a:xfrm>
        </p:spPr>
        <p:txBody>
          <a:bodyPr/>
          <a:lstStyle/>
          <a:p>
            <a:r>
              <a:rPr lang="en-US"/>
              <a:t>Click to edit Master title style</a:t>
            </a:r>
            <a:endParaRPr lang="en-US" dirty="0"/>
          </a:p>
        </p:txBody>
      </p:sp>
      <p:sp>
        <p:nvSpPr>
          <p:cNvPr id="3" name="Content Placeholder 2"/>
          <p:cNvSpPr>
            <a:spLocks noGrp="1"/>
          </p:cNvSpPr>
          <p:nvPr>
            <p:ph idx="1"/>
          </p:nvPr>
        </p:nvSpPr>
        <p:spPr>
          <a:xfrm>
            <a:off x="838200" y="1585640"/>
            <a:ext cx="10515600" cy="5164719"/>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3"/>
          <p:cNvSpPr>
            <a:spLocks noGrp="1"/>
          </p:cNvSpPr>
          <p:nvPr>
            <p:ph type="sldNum" sz="quarter" idx="12"/>
          </p:nvPr>
        </p:nvSpPr>
        <p:spPr>
          <a:xfrm>
            <a:off x="11249892" y="6451887"/>
            <a:ext cx="892076" cy="365125"/>
          </a:xfrm>
          <a:prstGeom prst="rect">
            <a:avLst/>
          </a:prstGeom>
        </p:spPr>
        <p:txBody>
          <a:bodyPr/>
          <a:lstStyle>
            <a:lvl1pPr marL="0" algn="l" defTabSz="914400" rtl="0" eaLnBrk="1" latinLnBrk="0" hangingPunct="1">
              <a:defRPr lang="en-US" sz="1800" kern="1200" smtClean="0">
                <a:solidFill>
                  <a:schemeClr val="tx1"/>
                </a:solidFill>
                <a:latin typeface="Fontasy Himali" panose="04020500000000000000" pitchFamily="82" charset="0"/>
                <a:ea typeface="+mn-ea"/>
                <a:cs typeface="Times New Roman" pitchFamily="18" charset="0"/>
              </a:defRPr>
            </a:lvl1pPr>
          </a:lstStyle>
          <a:p>
            <a:fld id="{26402401-4522-4C0F-A737-197EB07E49FF}" type="slidenum">
              <a:rPr lang="en-US" smtClean="0"/>
              <a:pPr/>
              <a:t>‹#›</a:t>
            </a:fld>
            <a:endParaRPr lang="en-US" dirty="0"/>
          </a:p>
        </p:txBody>
      </p:sp>
    </p:spTree>
    <p:extLst>
      <p:ext uri="{BB962C8B-B14F-4D97-AF65-F5344CB8AC3E}">
        <p14:creationId xmlns:p14="http://schemas.microsoft.com/office/powerpoint/2010/main" val="79191962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TextBox 9"/>
          <p:cNvSpPr txBox="1"/>
          <p:nvPr userDrawn="1"/>
        </p:nvSpPr>
        <p:spPr>
          <a:xfrm>
            <a:off x="1426321" y="48478"/>
            <a:ext cx="9564914" cy="1020666"/>
          </a:xfrm>
          <a:prstGeom prst="rect">
            <a:avLst/>
          </a:prstGeom>
          <a:solidFill>
            <a:schemeClr val="bg1"/>
          </a:solidFill>
        </p:spPr>
        <p:txBody>
          <a:bodyPr wrap="square" rtlCol="0">
            <a:spAutoFit/>
          </a:bodyPr>
          <a:lstStyle/>
          <a:p>
            <a:endParaRPr lang="en-US"/>
          </a:p>
        </p:txBody>
      </p:sp>
      <p:pic>
        <p:nvPicPr>
          <p:cNvPr id="8" name="Picture 7"/>
          <p:cNvPicPr>
            <a:picLocks noChangeAspect="1"/>
          </p:cNvPicPr>
          <p:nvPr userDrawn="1"/>
        </p:nvPicPr>
        <p:blipFill>
          <a:blip r:embed="rId5"/>
          <a:stretch>
            <a:fillRect/>
          </a:stretch>
        </p:blipFill>
        <p:spPr>
          <a:xfrm>
            <a:off x="11627224" y="-8479"/>
            <a:ext cx="564776" cy="638222"/>
          </a:xfrm>
          <a:prstGeom prst="rect">
            <a:avLst/>
          </a:prstGeom>
        </p:spPr>
      </p:pic>
      <p:sp>
        <p:nvSpPr>
          <p:cNvPr id="9" name="TextBox 8"/>
          <p:cNvSpPr txBox="1"/>
          <p:nvPr userDrawn="1"/>
        </p:nvSpPr>
        <p:spPr>
          <a:xfrm>
            <a:off x="0" y="26718"/>
            <a:ext cx="12192000" cy="584775"/>
          </a:xfrm>
          <a:prstGeom prst="rect">
            <a:avLst/>
          </a:prstGeom>
          <a:noFill/>
        </p:spPr>
        <p:txBody>
          <a:bodyPr wrap="square" rtlCol="0">
            <a:spAutoFit/>
          </a:bodyPr>
          <a:lstStyle/>
          <a:p>
            <a:pPr algn="ctr"/>
            <a:r>
              <a:rPr lang="ne-NP" sz="1400" b="0" dirty="0">
                <a:solidFill>
                  <a:srgbClr val="FF0000"/>
                </a:solidFill>
                <a:cs typeface="Kalimati" panose="00000400000000000000" pitchFamily="2"/>
              </a:rPr>
              <a:t>केन्द्रीय तथ्याङ्क विभाग</a:t>
            </a:r>
          </a:p>
          <a:p>
            <a:pPr algn="ctr"/>
            <a:r>
              <a:rPr lang="ne-NP" sz="1800" b="0" dirty="0">
                <a:solidFill>
                  <a:srgbClr val="FF0000"/>
                </a:solidFill>
                <a:cs typeface="Kalimati" panose="00000400000000000000" pitchFamily="2"/>
              </a:rPr>
              <a:t>राष्ट्रिय जनगणना २०७८</a:t>
            </a:r>
          </a:p>
        </p:txBody>
      </p:sp>
      <p:pic>
        <p:nvPicPr>
          <p:cNvPr id="11" name="Picture 10"/>
          <p:cNvPicPr>
            <a:picLocks noChangeAspect="1"/>
          </p:cNvPicPr>
          <p:nvPr userDrawn="1"/>
        </p:nvPicPr>
        <p:blipFill>
          <a:blip r:embed="rId6"/>
          <a:stretch>
            <a:fillRect/>
          </a:stretch>
        </p:blipFill>
        <p:spPr>
          <a:xfrm>
            <a:off x="37597" y="18012"/>
            <a:ext cx="572003" cy="479697"/>
          </a:xfrm>
          <a:prstGeom prst="rect">
            <a:avLst/>
          </a:prstGeom>
        </p:spPr>
      </p:pic>
      <p:sp>
        <p:nvSpPr>
          <p:cNvPr id="15" name="Footer Placeholder 12"/>
          <p:cNvSpPr txBox="1">
            <a:spLocks/>
          </p:cNvSpPr>
          <p:nvPr userDrawn="1"/>
        </p:nvSpPr>
        <p:spPr>
          <a:xfrm>
            <a:off x="6504043" y="6481297"/>
            <a:ext cx="5496537" cy="365125"/>
          </a:xfrm>
          <a:prstGeom prst="rect">
            <a:avLst/>
          </a:prstGeom>
        </p:spPr>
        <p:txBody>
          <a:bodyPr/>
          <a:lstStyle>
            <a:defPPr>
              <a:defRPr lang="en-US"/>
            </a:defPPr>
            <a:lvl1pPr marL="0" algn="l" defTabSz="914400" rtl="0" eaLnBrk="1" latinLnBrk="0" hangingPunct="1">
              <a:defRPr sz="1800" kern="1200">
                <a:solidFill>
                  <a:srgbClr val="002060"/>
                </a:solidFill>
                <a:latin typeface="+mn-lt"/>
                <a:ea typeface="+mn-ea"/>
                <a:cs typeface="Kalimati" panose="00000400000000000000" pitchFamily="2"/>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b="1" kern="1200" baseline="0" dirty="0">
                <a:solidFill>
                  <a:srgbClr val="FFC000"/>
                </a:solidFill>
                <a:latin typeface="+mn-lt"/>
                <a:ea typeface="+mn-ea"/>
                <a:cs typeface="Kalimati" panose="00000400000000000000" pitchFamily="2"/>
              </a:rPr>
              <a:t>Page 1/….</a:t>
            </a:r>
          </a:p>
        </p:txBody>
      </p:sp>
      <p:sp>
        <p:nvSpPr>
          <p:cNvPr id="2" name="Rectangle 1"/>
          <p:cNvSpPr/>
          <p:nvPr userDrawn="1"/>
        </p:nvSpPr>
        <p:spPr>
          <a:xfrm>
            <a:off x="10367158" y="6388925"/>
            <a:ext cx="1824842" cy="45749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69F7C831-1A71-4F6B-93F7-3F8D3877ED2C}"/>
              </a:ext>
            </a:extLst>
          </p:cNvPr>
          <p:cNvCxnSpPr/>
          <p:nvPr userDrawn="1"/>
        </p:nvCxnSpPr>
        <p:spPr>
          <a:xfrm flipV="1">
            <a:off x="-1270" y="605357"/>
            <a:ext cx="12192000" cy="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132008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455235" y="4158486"/>
            <a:ext cx="3187033" cy="2124688"/>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7" name="Slide Number Placeholder 19"/>
          <p:cNvSpPr txBox="1">
            <a:spLocks/>
          </p:cNvSpPr>
          <p:nvPr/>
        </p:nvSpPr>
        <p:spPr>
          <a:xfrm>
            <a:off x="11826240" y="6471920"/>
            <a:ext cx="340360" cy="38608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1</a:t>
            </a:fld>
            <a:endParaRPr lang="en-US" dirty="0">
              <a:latin typeface="Fontasy Himali" panose="04020500000000000000" pitchFamily="82" charset="0"/>
            </a:endParaRPr>
          </a:p>
        </p:txBody>
      </p:sp>
      <p:sp>
        <p:nvSpPr>
          <p:cNvPr id="12" name="Text Placeholder 2">
            <a:extLst>
              <a:ext uri="{FF2B5EF4-FFF2-40B4-BE49-F238E27FC236}">
                <a16:creationId xmlns:a16="http://schemas.microsoft.com/office/drawing/2014/main" id="{349F4917-6021-4C6F-8F7B-16EB335C89C6}"/>
              </a:ext>
            </a:extLst>
          </p:cNvPr>
          <p:cNvSpPr txBox="1">
            <a:spLocks/>
          </p:cNvSpPr>
          <p:nvPr/>
        </p:nvSpPr>
        <p:spPr>
          <a:xfrm>
            <a:off x="468517" y="3327992"/>
            <a:ext cx="7559064" cy="327482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ne-NP" b="1" dirty="0">
                <a:solidFill>
                  <a:srgbClr val="142DAC"/>
                </a:solidFill>
                <a:latin typeface="Calibri" panose="020F0502020204030204" pitchFamily="34" charset="0"/>
                <a:cs typeface="Kalimati" panose="00000400000000000000" pitchFamily="2"/>
              </a:rPr>
              <a:t>उतार फाराम</a:t>
            </a:r>
          </a:p>
          <a:p>
            <a:pPr>
              <a:lnSpc>
                <a:spcPct val="100000"/>
              </a:lnSpc>
            </a:pPr>
            <a:r>
              <a:rPr lang="ne-NP" b="1" dirty="0">
                <a:solidFill>
                  <a:srgbClr val="142DAC"/>
                </a:solidFill>
                <a:latin typeface="Calibri" panose="020F0502020204030204" pitchFamily="34" charset="0"/>
                <a:cs typeface="Kalimati" panose="00000400000000000000" pitchFamily="2"/>
              </a:rPr>
              <a:t>कृषि घरपरिवार संख्या उतार फाराम</a:t>
            </a:r>
          </a:p>
          <a:p>
            <a:pPr>
              <a:lnSpc>
                <a:spcPct val="100000"/>
              </a:lnSpc>
            </a:pPr>
            <a:r>
              <a:rPr lang="ne-NP" b="1" dirty="0">
                <a:solidFill>
                  <a:srgbClr val="142DAC"/>
                </a:solidFill>
                <a:latin typeface="Calibri" panose="020F0502020204030204" pitchFamily="34" charset="0"/>
                <a:cs typeface="Kalimati" panose="00000400000000000000" pitchFamily="2"/>
              </a:rPr>
              <a:t>मातृ मृत्यु सूचित फाराम</a:t>
            </a:r>
          </a:p>
          <a:p>
            <a:pPr>
              <a:lnSpc>
                <a:spcPct val="100000"/>
              </a:lnSpc>
            </a:pPr>
            <a:r>
              <a:rPr lang="ne-NP" b="1" dirty="0">
                <a:solidFill>
                  <a:srgbClr val="142DAC"/>
                </a:solidFill>
                <a:latin typeface="Calibri" panose="020F0502020204030204" pitchFamily="34" charset="0"/>
                <a:cs typeface="Kalimati" panose="00000400000000000000" pitchFamily="2"/>
              </a:rPr>
              <a:t>कभर पेज</a:t>
            </a:r>
          </a:p>
          <a:p>
            <a:pPr>
              <a:lnSpc>
                <a:spcPct val="100000"/>
              </a:lnSpc>
            </a:pPr>
            <a:r>
              <a:rPr lang="ne-NP" b="1" dirty="0">
                <a:solidFill>
                  <a:srgbClr val="142DAC"/>
                </a:solidFill>
                <a:latin typeface="Calibri" panose="020F0502020204030204" pitchFamily="34" charset="0"/>
                <a:cs typeface="Kalimati" panose="00000400000000000000" pitchFamily="2"/>
              </a:rPr>
              <a:t>कन्ट्रोल फाराम</a:t>
            </a:r>
          </a:p>
          <a:p>
            <a:pPr>
              <a:lnSpc>
                <a:spcPct val="100000"/>
              </a:lnSpc>
            </a:pPr>
            <a:r>
              <a:rPr lang="ne-NP" b="1" dirty="0">
                <a:solidFill>
                  <a:srgbClr val="142DAC"/>
                </a:solidFill>
                <a:latin typeface="Calibri" panose="020F0502020204030204" pitchFamily="34" charset="0"/>
                <a:cs typeface="Kalimati" panose="00000400000000000000" pitchFamily="2"/>
              </a:rPr>
              <a:t>गणक तथा सुपरिवेक्षकले प्रयोग गर्ने फारामहरू</a:t>
            </a:r>
            <a:endParaRPr lang="en-US" b="1" dirty="0">
              <a:solidFill>
                <a:srgbClr val="142DAC"/>
              </a:solidFill>
              <a:latin typeface="Calibri" panose="020F0502020204030204" pitchFamily="34" charset="0"/>
              <a:cs typeface="Kalimati" panose="00000400000000000000" pitchFamily="2"/>
            </a:endParaRPr>
          </a:p>
        </p:txBody>
      </p:sp>
      <p:sp>
        <p:nvSpPr>
          <p:cNvPr id="9" name="Title 1">
            <a:extLst>
              <a:ext uri="{FF2B5EF4-FFF2-40B4-BE49-F238E27FC236}">
                <a16:creationId xmlns:a16="http://schemas.microsoft.com/office/drawing/2014/main" id="{C7ED5755-80EB-4C9D-8746-698DE6444C0D}"/>
              </a:ext>
            </a:extLst>
          </p:cNvPr>
          <p:cNvSpPr txBox="1">
            <a:spLocks/>
          </p:cNvSpPr>
          <p:nvPr/>
        </p:nvSpPr>
        <p:spPr>
          <a:xfrm>
            <a:off x="0" y="634969"/>
            <a:ext cx="12192000" cy="2015510"/>
          </a:xfrm>
          <a:prstGeom prst="rect">
            <a:avLst/>
          </a:prstGeom>
        </p:spPr>
        <p:txBody>
          <a:bodyP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spcBef>
                <a:spcPts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राष्ट्रिय जनगणना २०७८ </a:t>
            </a:r>
            <a:endParaRPr lang="en-US" sz="2800" b="1" dirty="0">
              <a:solidFill>
                <a:srgbClr val="142DAC"/>
              </a:solidFill>
              <a:latin typeface="Calibri" panose="020F0502020204030204" pitchFamily="34" charset="0"/>
              <a:ea typeface="Calibri" panose="020F0502020204030204" pitchFamily="34" charset="0"/>
              <a:cs typeface="Kalimati" panose="00000400000000000000" pitchFamily="2"/>
            </a:endParaRPr>
          </a:p>
          <a:p>
            <a:pPr marL="0" marR="0" algn="ctr">
              <a:lnSpc>
                <a:spcPct val="150000"/>
              </a:lnSpc>
              <a:spcBef>
                <a:spcPts val="0"/>
              </a:spcBef>
              <a:spcAft>
                <a:spcPts val="0"/>
              </a:spcAft>
            </a:pPr>
            <a:r>
              <a:rPr lang="ne-NP" sz="2800" b="1" dirty="0">
                <a:solidFill>
                  <a:srgbClr val="142DAC"/>
                </a:solidFill>
                <a:latin typeface="Calibri" panose="020F0502020204030204" pitchFamily="34" charset="0"/>
                <a:cs typeface="Kalimati" panose="00000400000000000000" pitchFamily="2"/>
              </a:rPr>
              <a:t>सुपरिवेक्षक </a:t>
            </a:r>
            <a:r>
              <a:rPr lang="hi-IN" sz="2800" b="1" dirty="0">
                <a:solidFill>
                  <a:srgbClr val="142DAC"/>
                </a:solidFill>
                <a:latin typeface="Calibri" panose="020F0502020204030204" pitchFamily="34" charset="0"/>
                <a:cs typeface="Kalimati" panose="00000400000000000000" pitchFamily="2"/>
              </a:rPr>
              <a:t>तालिम </a:t>
            </a:r>
            <a:endParaRPr lang="en-US" sz="2800" b="1" dirty="0">
              <a:solidFill>
                <a:srgbClr val="142DAC"/>
              </a:solidFill>
              <a:latin typeface="Calibri" panose="020F0502020204030204" pitchFamily="34" charset="0"/>
              <a:cs typeface="Kalimati" panose="00000400000000000000" pitchFamily="2"/>
            </a:endParaRPr>
          </a:p>
          <a:p>
            <a:pPr marL="0" marR="0" algn="ctr">
              <a:lnSpc>
                <a:spcPct val="150000"/>
              </a:lnSpc>
              <a:spcBef>
                <a:spcPts val="0"/>
              </a:spcBef>
              <a:spcAft>
                <a:spcPts val="0"/>
              </a:spcAft>
            </a:pPr>
            <a:r>
              <a:rPr lang="ne-NP" sz="2400" b="1" dirty="0">
                <a:solidFill>
                  <a:srgbClr val="142DAC"/>
                </a:solidFill>
                <a:latin typeface="Calibri" panose="020F0502020204030204" pitchFamily="34" charset="0"/>
                <a:ea typeface="Calibri" panose="020F0502020204030204" pitchFamily="34" charset="0"/>
                <a:cs typeface="Kalimati" panose="00000400000000000000" pitchFamily="2"/>
              </a:rPr>
              <a:t>मितिः २०७८ भदौ २८</a:t>
            </a:r>
            <a:endParaRPr lang="ne-NP" sz="2400" b="1" dirty="0">
              <a:solidFill>
                <a:srgbClr val="002060"/>
              </a:solidFill>
              <a:latin typeface="Calibri" panose="020F0502020204030204" pitchFamily="34" charset="0"/>
              <a:ea typeface="Calibri" panose="020F0502020204030204" pitchFamily="34" charset="0"/>
              <a:cs typeface="Kalimati" panose="00000400000000000000" pitchFamily="2"/>
            </a:endParaRPr>
          </a:p>
          <a:p>
            <a:pPr algn="ctr">
              <a:lnSpc>
                <a:spcPct val="115000"/>
              </a:lnSpc>
              <a:spcBef>
                <a:spcPts val="0"/>
              </a:spcBef>
            </a:pPr>
            <a:endParaRPr lang="en-US" sz="3200" dirty="0">
              <a:solidFill>
                <a:srgbClr val="142DAC"/>
              </a:solidFill>
              <a:latin typeface="Calibri" panose="020F0502020204030204" pitchFamily="34" charset="0"/>
              <a:ea typeface="Calibri" panose="020F0502020204030204" pitchFamily="34" charset="0"/>
              <a:cs typeface="Mangal" panose="02040503050203030202" pitchFamily="18" charset="0"/>
            </a:endParaRPr>
          </a:p>
        </p:txBody>
      </p:sp>
    </p:spTree>
    <p:extLst>
      <p:ext uri="{BB962C8B-B14F-4D97-AF65-F5344CB8AC3E}">
        <p14:creationId xmlns:p14="http://schemas.microsoft.com/office/powerpoint/2010/main" val="22756382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648661" y="6528440"/>
            <a:ext cx="512609" cy="318752"/>
          </a:xfrm>
        </p:spPr>
        <p:txBody>
          <a:bodyPr/>
          <a:lstStyle/>
          <a:p>
            <a:pPr algn="r"/>
            <a:fld id="{2840B2E4-A264-431E-ABDE-38E3BCDA5876}" type="slidenum">
              <a:rPr lang="en-US">
                <a:latin typeface="Fontasy Himali" panose="04020500000000000000" pitchFamily="82" charset="0"/>
              </a:rPr>
              <a:pPr algn="r"/>
              <a:t>2</a:t>
            </a:fld>
            <a:endParaRPr lang="en-US" dirty="0">
              <a:latin typeface="Fontasy Himali" panose="04020500000000000000" pitchFamily="82" charset="0"/>
            </a:endParaRPr>
          </a:p>
        </p:txBody>
      </p:sp>
      <p:sp>
        <p:nvSpPr>
          <p:cNvPr id="8" name="Text Placeholder 2"/>
          <p:cNvSpPr txBox="1">
            <a:spLocks/>
          </p:cNvSpPr>
          <p:nvPr/>
        </p:nvSpPr>
        <p:spPr>
          <a:xfrm>
            <a:off x="0" y="458964"/>
            <a:ext cx="12161269" cy="941374"/>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ne-NP" sz="2800" b="1" dirty="0">
                <a:solidFill>
                  <a:srgbClr val="142DAC"/>
                </a:solidFill>
                <a:latin typeface="Kokila" panose="020B0604020202020204" pitchFamily="34" charset="0"/>
                <a:ea typeface="+mj-ea"/>
                <a:cs typeface="Kalimati" panose="00000400000000000000" pitchFamily="2"/>
              </a:rPr>
              <a:t>घर तथा घरपरिवार सूचीकरण उतार फाराम: परिचय </a:t>
            </a:r>
          </a:p>
        </p:txBody>
      </p:sp>
      <p:sp>
        <p:nvSpPr>
          <p:cNvPr id="9" name="TextBox 8">
            <a:extLst>
              <a:ext uri="{FF2B5EF4-FFF2-40B4-BE49-F238E27FC236}">
                <a16:creationId xmlns:a16="http://schemas.microsoft.com/office/drawing/2014/main" id="{97CFAEF3-D9F9-4895-A15F-18BBC4CFD26E}"/>
              </a:ext>
            </a:extLst>
          </p:cNvPr>
          <p:cNvSpPr txBox="1"/>
          <p:nvPr/>
        </p:nvSpPr>
        <p:spPr>
          <a:xfrm>
            <a:off x="214443" y="1363337"/>
            <a:ext cx="11732381" cy="1154162"/>
          </a:xfrm>
          <a:prstGeom prst="rect">
            <a:avLst/>
          </a:prstGeom>
          <a:noFill/>
        </p:spPr>
        <p:txBody>
          <a:bodyPr wrap="square">
            <a:spAutoFit/>
          </a:bodyPr>
          <a:lstStyle/>
          <a:p>
            <a:pPr algn="just">
              <a:lnSpc>
                <a:spcPct val="150000"/>
              </a:lnSpc>
            </a:pPr>
            <a:r>
              <a:rPr lang="ne-NP" sz="2400" dirty="0">
                <a:cs typeface="Kalimati" panose="00000400000000000000" pitchFamily="2"/>
              </a:rPr>
              <a:t>सुपरिवेक्षकले घर तथा घरपरिवार सूचीकरण फारामका आधारमा २ प्रति सूचीकरण उतार फाराम तयार गरी एक प्रति गणकलार्इ दिर्इ र एक प्रति आफैसँग राख्नुपर्दछ । </a:t>
            </a:r>
          </a:p>
        </p:txBody>
      </p:sp>
      <p:pic>
        <p:nvPicPr>
          <p:cNvPr id="5" name="Picture 4">
            <a:extLst>
              <a:ext uri="{FF2B5EF4-FFF2-40B4-BE49-F238E27FC236}">
                <a16:creationId xmlns:a16="http://schemas.microsoft.com/office/drawing/2014/main" id="{2CD8C73F-6F2F-4C8E-BF14-B7F9809656CB}"/>
              </a:ext>
            </a:extLst>
          </p:cNvPr>
          <p:cNvPicPr>
            <a:picLocks noChangeAspect="1"/>
          </p:cNvPicPr>
          <p:nvPr/>
        </p:nvPicPr>
        <p:blipFill rotWithShape="1">
          <a:blip r:embed="rId2"/>
          <a:srcRect t="-1" b="20127"/>
          <a:stretch/>
        </p:blipFill>
        <p:spPr>
          <a:xfrm>
            <a:off x="77505" y="3307960"/>
            <a:ext cx="11571156" cy="2984017"/>
          </a:xfrm>
          <a:prstGeom prst="rect">
            <a:avLst/>
          </a:prstGeom>
        </p:spPr>
      </p:pic>
    </p:spTree>
    <p:extLst>
      <p:ext uri="{BB962C8B-B14F-4D97-AF65-F5344CB8AC3E}">
        <p14:creationId xmlns:p14="http://schemas.microsoft.com/office/powerpoint/2010/main" val="6538859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2E8531-2100-4162-AB0E-455865D0DB9F}"/>
              </a:ext>
            </a:extLst>
          </p:cNvPr>
          <p:cNvSpPr>
            <a:spLocks noGrp="1"/>
          </p:cNvSpPr>
          <p:nvPr>
            <p:ph type="title"/>
          </p:nvPr>
        </p:nvSpPr>
        <p:spPr>
          <a:xfrm>
            <a:off x="0" y="797107"/>
            <a:ext cx="12192000" cy="442999"/>
          </a:xfrm>
        </p:spPr>
        <p:txBody>
          <a:bodyPr>
            <a:noAutofit/>
          </a:bodyPr>
          <a:lstStyle/>
          <a:p>
            <a:pPr algn="ctr"/>
            <a:r>
              <a:rPr lang="ne-NP" sz="2800" b="1" dirty="0">
                <a:solidFill>
                  <a:srgbClr val="142DAC"/>
                </a:solidFill>
                <a:latin typeface="Kokila" panose="020B0604020202020204" pitchFamily="34" charset="0"/>
                <a:cs typeface="Kalimati" panose="00000400000000000000" pitchFamily="2"/>
              </a:rPr>
              <a:t>सुपरिवेक्षकले उपलब्ध गराउने सूचीकरण उतारको उदाहरण </a:t>
            </a:r>
            <a:endParaRPr lang="en-US" sz="2800" b="1" dirty="0">
              <a:solidFill>
                <a:srgbClr val="142DAC"/>
              </a:solidFill>
              <a:latin typeface="Kokila" panose="020B0604020202020204" pitchFamily="34" charset="0"/>
              <a:cs typeface="Kalimati" panose="00000400000000000000" pitchFamily="2"/>
            </a:endParaRPr>
          </a:p>
        </p:txBody>
      </p:sp>
      <p:sp>
        <p:nvSpPr>
          <p:cNvPr id="4" name="Slide Number Placeholder 3">
            <a:extLst>
              <a:ext uri="{FF2B5EF4-FFF2-40B4-BE49-F238E27FC236}">
                <a16:creationId xmlns:a16="http://schemas.microsoft.com/office/drawing/2014/main" id="{3F6DA0C3-8110-4990-BB41-22150905AD99}"/>
              </a:ext>
            </a:extLst>
          </p:cNvPr>
          <p:cNvSpPr>
            <a:spLocks noGrp="1"/>
          </p:cNvSpPr>
          <p:nvPr>
            <p:ph type="sldNum" sz="quarter" idx="12"/>
          </p:nvPr>
        </p:nvSpPr>
        <p:spPr>
          <a:xfrm>
            <a:off x="11649336" y="6490252"/>
            <a:ext cx="552265" cy="326760"/>
          </a:xfrm>
        </p:spPr>
        <p:txBody>
          <a:bodyPr/>
          <a:lstStyle/>
          <a:p>
            <a:pPr algn="r"/>
            <a:fld id="{26402401-4522-4C0F-A737-197EB07E49FF}" type="slidenum">
              <a:rPr lang="en-US" sz="1800">
                <a:latin typeface="Fontasy Himali" panose="04020500000000000000" pitchFamily="82" charset="0"/>
                <a:cs typeface="+mn-cs"/>
              </a:rPr>
              <a:pPr algn="r"/>
              <a:t>3</a:t>
            </a:fld>
            <a:endParaRPr lang="en-US" sz="1800">
              <a:latin typeface="Fontasy Himali" panose="04020500000000000000" pitchFamily="82" charset="0"/>
              <a:cs typeface="+mn-cs"/>
            </a:endParaRPr>
          </a:p>
        </p:txBody>
      </p:sp>
      <p:graphicFrame>
        <p:nvGraphicFramePr>
          <p:cNvPr id="3" name="Table 2">
            <a:extLst>
              <a:ext uri="{FF2B5EF4-FFF2-40B4-BE49-F238E27FC236}">
                <a16:creationId xmlns:a16="http://schemas.microsoft.com/office/drawing/2014/main" id="{D244679C-A7F1-467A-91CF-EB2417D388C4}"/>
              </a:ext>
            </a:extLst>
          </p:cNvPr>
          <p:cNvGraphicFramePr>
            <a:graphicFrameLocks noGrp="1"/>
          </p:cNvGraphicFramePr>
          <p:nvPr/>
        </p:nvGraphicFramePr>
        <p:xfrm>
          <a:off x="46949" y="1354961"/>
          <a:ext cx="11780618" cy="5315901"/>
        </p:xfrm>
        <a:graphic>
          <a:graphicData uri="http://schemas.openxmlformats.org/drawingml/2006/table">
            <a:tbl>
              <a:tblPr/>
              <a:tblGrid>
                <a:gridCol w="1015612">
                  <a:extLst>
                    <a:ext uri="{9D8B030D-6E8A-4147-A177-3AD203B41FA5}">
                      <a16:colId xmlns:a16="http://schemas.microsoft.com/office/drawing/2014/main" val="1580979316"/>
                    </a:ext>
                  </a:extLst>
                </a:gridCol>
                <a:gridCol w="672097">
                  <a:extLst>
                    <a:ext uri="{9D8B030D-6E8A-4147-A177-3AD203B41FA5}">
                      <a16:colId xmlns:a16="http://schemas.microsoft.com/office/drawing/2014/main" val="1087930142"/>
                    </a:ext>
                  </a:extLst>
                </a:gridCol>
                <a:gridCol w="746776">
                  <a:extLst>
                    <a:ext uri="{9D8B030D-6E8A-4147-A177-3AD203B41FA5}">
                      <a16:colId xmlns:a16="http://schemas.microsoft.com/office/drawing/2014/main" val="276947203"/>
                    </a:ext>
                  </a:extLst>
                </a:gridCol>
                <a:gridCol w="911065">
                  <a:extLst>
                    <a:ext uri="{9D8B030D-6E8A-4147-A177-3AD203B41FA5}">
                      <a16:colId xmlns:a16="http://schemas.microsoft.com/office/drawing/2014/main" val="1737936426"/>
                    </a:ext>
                  </a:extLst>
                </a:gridCol>
                <a:gridCol w="836387">
                  <a:extLst>
                    <a:ext uri="{9D8B030D-6E8A-4147-A177-3AD203B41FA5}">
                      <a16:colId xmlns:a16="http://schemas.microsoft.com/office/drawing/2014/main" val="3420803883"/>
                    </a:ext>
                  </a:extLst>
                </a:gridCol>
                <a:gridCol w="2135774">
                  <a:extLst>
                    <a:ext uri="{9D8B030D-6E8A-4147-A177-3AD203B41FA5}">
                      <a16:colId xmlns:a16="http://schemas.microsoft.com/office/drawing/2014/main" val="3802448269"/>
                    </a:ext>
                  </a:extLst>
                </a:gridCol>
                <a:gridCol w="1329258">
                  <a:extLst>
                    <a:ext uri="{9D8B030D-6E8A-4147-A177-3AD203B41FA5}">
                      <a16:colId xmlns:a16="http://schemas.microsoft.com/office/drawing/2014/main" val="3207189628"/>
                    </a:ext>
                  </a:extLst>
                </a:gridCol>
                <a:gridCol w="1329258">
                  <a:extLst>
                    <a:ext uri="{9D8B030D-6E8A-4147-A177-3AD203B41FA5}">
                      <a16:colId xmlns:a16="http://schemas.microsoft.com/office/drawing/2014/main" val="871170877"/>
                    </a:ext>
                  </a:extLst>
                </a:gridCol>
                <a:gridCol w="1459465">
                  <a:extLst>
                    <a:ext uri="{9D8B030D-6E8A-4147-A177-3AD203B41FA5}">
                      <a16:colId xmlns:a16="http://schemas.microsoft.com/office/drawing/2014/main" val="3590493459"/>
                    </a:ext>
                  </a:extLst>
                </a:gridCol>
                <a:gridCol w="347730">
                  <a:extLst>
                    <a:ext uri="{9D8B030D-6E8A-4147-A177-3AD203B41FA5}">
                      <a16:colId xmlns:a16="http://schemas.microsoft.com/office/drawing/2014/main" val="582028566"/>
                    </a:ext>
                  </a:extLst>
                </a:gridCol>
                <a:gridCol w="997196">
                  <a:extLst>
                    <a:ext uri="{9D8B030D-6E8A-4147-A177-3AD203B41FA5}">
                      <a16:colId xmlns:a16="http://schemas.microsoft.com/office/drawing/2014/main" val="783715764"/>
                    </a:ext>
                  </a:extLst>
                </a:gridCol>
              </a:tblGrid>
              <a:tr h="171863">
                <a:tc rowSpan="2">
                  <a:txBody>
                    <a:bodyPr/>
                    <a:lstStyle/>
                    <a:p>
                      <a:pPr algn="ctr" fontAlgn="ctr"/>
                      <a:r>
                        <a:rPr lang="en-US" sz="1300" b="1" i="0" u="none" strike="noStrike">
                          <a:solidFill>
                            <a:srgbClr val="000000"/>
                          </a:solidFill>
                          <a:effectLst/>
                          <a:latin typeface="Preeti" pitchFamily="2" charset="0"/>
                        </a:rPr>
                        <a:t>qm=;+=</a:t>
                      </a:r>
                    </a:p>
                  </a:txBody>
                  <a:tcPr marL="6192" marR="6192" marT="6192"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rowSpan="2">
                  <a:txBody>
                    <a:bodyPr/>
                    <a:lstStyle/>
                    <a:p>
                      <a:pPr algn="ctr" fontAlgn="ctr"/>
                      <a:r>
                        <a:rPr lang="en-US" sz="1300" b="1" i="0" u="none" strike="noStrike">
                          <a:solidFill>
                            <a:srgbClr val="000000"/>
                          </a:solidFill>
                          <a:effectLst/>
                          <a:latin typeface="Preeti" pitchFamily="2" charset="0"/>
                        </a:rPr>
                        <a:t> 3/sf] tnf ;+Vof</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rowSpan="2">
                  <a:txBody>
                    <a:bodyPr/>
                    <a:lstStyle/>
                    <a:p>
                      <a:pPr algn="ctr" fontAlgn="ctr"/>
                      <a:r>
                        <a:rPr lang="pl-PL" sz="1300" b="1" i="0" u="none" strike="noStrike">
                          <a:solidFill>
                            <a:srgbClr val="000000"/>
                          </a:solidFill>
                          <a:effectLst/>
                          <a:latin typeface="Preeti" pitchFamily="2" charset="0"/>
                        </a:rPr>
                        <a:t>3/sf] d'Vo k|of]u</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rowSpan="2">
                  <a:txBody>
                    <a:bodyPr/>
                    <a:lstStyle/>
                    <a:p>
                      <a:pPr algn="ctr" fontAlgn="ctr"/>
                      <a:r>
                        <a:rPr lang="en-US" sz="1300" b="1" i="0" u="none" strike="noStrike">
                          <a:solidFill>
                            <a:srgbClr val="000000"/>
                          </a:solidFill>
                          <a:effectLst/>
                          <a:latin typeface="Preeti" pitchFamily="2" charset="0"/>
                        </a:rPr>
                        <a:t>hgu0fgf 3/ qmd;+Vof</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rowSpan="2">
                  <a:txBody>
                    <a:bodyPr/>
                    <a:lstStyle/>
                    <a:p>
                      <a:pPr algn="ctr" fontAlgn="ctr"/>
                      <a:r>
                        <a:rPr lang="en-US" sz="1300" b="1" i="0" u="none" strike="noStrike">
                          <a:solidFill>
                            <a:srgbClr val="000000"/>
                          </a:solidFill>
                          <a:effectLst/>
                          <a:latin typeface="Preeti" pitchFamily="2" charset="0"/>
                        </a:rPr>
                        <a:t>hgu0fgf  kl/jf/ qmd;+Vof</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rowSpan="2">
                  <a:txBody>
                    <a:bodyPr/>
                    <a:lstStyle/>
                    <a:p>
                      <a:pPr algn="ctr" fontAlgn="ctr"/>
                      <a:r>
                        <a:rPr lang="en-US" sz="1300" b="1" i="0" u="none" strike="noStrike">
                          <a:solidFill>
                            <a:srgbClr val="000000"/>
                          </a:solidFill>
                          <a:effectLst/>
                          <a:latin typeface="Preeti" pitchFamily="2" charset="0"/>
                        </a:rPr>
                        <a:t>kl/jf/sf d"nLsf] gfd, y/</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gridSpan="5">
                  <a:txBody>
                    <a:bodyPr/>
                    <a:lstStyle/>
                    <a:p>
                      <a:pPr algn="ctr" fontAlgn="ctr"/>
                      <a:r>
                        <a:rPr lang="en-US" sz="1300" b="1" i="0" u="none" strike="noStrike">
                          <a:solidFill>
                            <a:srgbClr val="000000"/>
                          </a:solidFill>
                          <a:effectLst/>
                          <a:latin typeface="Preeti" pitchFamily="2" charset="0"/>
                        </a:rPr>
                        <a:t>kl/jf/df cS;/ a;f]af; ug]{ ;b:o ;+Vof</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891506190"/>
                  </a:ext>
                </a:extLst>
              </a:tr>
              <a:tr h="315083">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fontAlgn="ctr"/>
                      <a:r>
                        <a:rPr lang="en-US" sz="1300" b="1" i="0" u="none" strike="noStrike">
                          <a:solidFill>
                            <a:srgbClr val="000000"/>
                          </a:solidFill>
                          <a:effectLst/>
                          <a:latin typeface="Preeti" pitchFamily="2" charset="0"/>
                        </a:rPr>
                        <a:t>k'?if</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300" b="1" i="0" u="none" strike="noStrike">
                          <a:solidFill>
                            <a:srgbClr val="000000"/>
                          </a:solidFill>
                          <a:effectLst/>
                          <a:latin typeface="Preeti" pitchFamily="2" charset="0"/>
                        </a:rPr>
                        <a:t>dlxnf</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gridSpan="2">
                  <a:txBody>
                    <a:bodyPr/>
                    <a:lstStyle/>
                    <a:p>
                      <a:pPr algn="ctr" fontAlgn="ctr"/>
                      <a:r>
                        <a:rPr lang="en-US" sz="1300" b="1" i="0" u="none" strike="noStrike">
                          <a:solidFill>
                            <a:srgbClr val="000000"/>
                          </a:solidFill>
                          <a:effectLst/>
                          <a:latin typeface="Preeti" pitchFamily="2" charset="0"/>
                        </a:rPr>
                        <a:t>cGo lnËL</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hMerge="1">
                  <a:txBody>
                    <a:bodyPr/>
                    <a:lstStyle/>
                    <a:p>
                      <a:pPr algn="ctr" fontAlgn="ctr"/>
                      <a:endParaRPr lang="en-US" sz="1300" b="1" i="0" u="none" strike="noStrike">
                        <a:solidFill>
                          <a:srgbClr val="000000"/>
                        </a:solidFill>
                        <a:effectLst/>
                        <a:latin typeface="Preeti" pitchFamily="2" charset="0"/>
                      </a:endParaRP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300" b="1" i="0" u="none" strike="noStrike" dirty="0" err="1">
                          <a:solidFill>
                            <a:srgbClr val="000000"/>
                          </a:solidFill>
                          <a:effectLst/>
                          <a:latin typeface="Preeti" pitchFamily="2" charset="0"/>
                        </a:rPr>
                        <a:t>hDdf</a:t>
                      </a:r>
                      <a:endParaRPr lang="en-US" sz="1300" b="1" i="0" u="none" strike="noStrike" dirty="0">
                        <a:solidFill>
                          <a:srgbClr val="000000"/>
                        </a:solidFill>
                        <a:effectLst/>
                        <a:latin typeface="Preeti" pitchFamily="2" charset="0"/>
                      </a:endParaRP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305480123"/>
                  </a:ext>
                </a:extLst>
              </a:tr>
              <a:tr h="171863">
                <a:tc>
                  <a:txBody>
                    <a:bodyPr/>
                    <a:lstStyle/>
                    <a:p>
                      <a:pPr algn="ctr" fontAlgn="ctr"/>
                      <a:r>
                        <a:rPr lang="en-US" sz="1300" b="1" i="0" u="none" strike="noStrike">
                          <a:solidFill>
                            <a:srgbClr val="000000"/>
                          </a:solidFill>
                          <a:effectLst/>
                          <a:latin typeface="Preeti" pitchFamily="2" charset="0"/>
                        </a:rPr>
                        <a:t> </a:t>
                      </a:r>
                    </a:p>
                  </a:txBody>
                  <a:tcPr marL="6192" marR="6192" marT="6192"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300" b="1" i="0" u="none" strike="noStrike">
                          <a:solidFill>
                            <a:srgbClr val="000000"/>
                          </a:solidFill>
                          <a:effectLst/>
                          <a:latin typeface="Preeti" pitchFamily="2" charset="0"/>
                        </a:rPr>
                        <a:t>-@_</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300" b="1" i="0" u="none" strike="noStrike">
                          <a:solidFill>
                            <a:srgbClr val="000000"/>
                          </a:solidFill>
                          <a:effectLst/>
                          <a:latin typeface="Preeti" pitchFamily="2" charset="0"/>
                        </a:rPr>
                        <a:t>-#_</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300" b="1" i="0" u="none" strike="noStrike">
                          <a:solidFill>
                            <a:srgbClr val="000000"/>
                          </a:solidFill>
                          <a:effectLst/>
                          <a:latin typeface="Preeti" pitchFamily="2" charset="0"/>
                        </a:rPr>
                        <a:t>-^_</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300" b="1" i="0" u="none" strike="noStrike">
                          <a:solidFill>
                            <a:srgbClr val="000000"/>
                          </a:solidFill>
                          <a:effectLst/>
                          <a:latin typeface="Preeti" pitchFamily="2" charset="0"/>
                        </a:rPr>
                        <a:t>-&amp;_</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300" b="1" i="0" u="none" strike="noStrike">
                          <a:solidFill>
                            <a:srgbClr val="000000"/>
                          </a:solidFill>
                          <a:effectLst/>
                          <a:latin typeface="Preeti" pitchFamily="2" charset="0"/>
                        </a:rPr>
                        <a:t>-*_</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gridSpan="5">
                  <a:txBody>
                    <a:bodyPr/>
                    <a:lstStyle/>
                    <a:p>
                      <a:pPr algn="ctr" fontAlgn="ctr"/>
                      <a:r>
                        <a:rPr lang="en-US" sz="1300" b="1" i="0" u="none" strike="noStrike">
                          <a:solidFill>
                            <a:srgbClr val="000000"/>
                          </a:solidFill>
                          <a:effectLst/>
                          <a:latin typeface="Preeti" pitchFamily="2" charset="0"/>
                        </a:rPr>
                        <a:t>-(_</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472879627"/>
                  </a:ext>
                </a:extLst>
              </a:tr>
              <a:tr h="273907">
                <a:tc>
                  <a:txBody>
                    <a:bodyPr/>
                    <a:lstStyle/>
                    <a:p>
                      <a:pPr algn="ctr" fontAlgn="b"/>
                      <a:r>
                        <a:rPr lang="en-US" sz="1300" b="1" i="0" u="none" strike="noStrike" dirty="0">
                          <a:solidFill>
                            <a:srgbClr val="0000FF"/>
                          </a:solidFill>
                          <a:effectLst/>
                          <a:latin typeface="Times New Roman" panose="02020603050405020304" pitchFamily="18" charset="0"/>
                        </a:rPr>
                        <a:t>1</a:t>
                      </a:r>
                    </a:p>
                  </a:txBody>
                  <a:tcPr marL="6192" marR="6192" marT="619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300" b="1" i="0" u="none" strike="noStrike">
                          <a:solidFill>
                            <a:srgbClr val="0000FF"/>
                          </a:solidFill>
                          <a:effectLst/>
                          <a:latin typeface="Times New Roman" panose="02020603050405020304" pitchFamily="18" charset="0"/>
                        </a:rPr>
                        <a:t>2</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300" b="1" i="0" u="none" strike="noStrike">
                          <a:solidFill>
                            <a:srgbClr val="0000FF"/>
                          </a:solidFill>
                          <a:effectLst/>
                          <a:latin typeface="Times New Roman" panose="02020603050405020304" pitchFamily="18" charset="0"/>
                        </a:rPr>
                        <a:t>1</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300" b="1" i="0" u="none" strike="noStrike">
                          <a:solidFill>
                            <a:srgbClr val="0000FF"/>
                          </a:solidFill>
                          <a:effectLst/>
                          <a:latin typeface="Times New Roman" panose="02020603050405020304" pitchFamily="18" charset="0"/>
                        </a:rPr>
                        <a:t>1</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300" b="1" i="0" u="none" strike="noStrike">
                          <a:solidFill>
                            <a:srgbClr val="0000FF"/>
                          </a:solidFill>
                          <a:effectLst/>
                          <a:latin typeface="Times New Roman" panose="02020603050405020304" pitchFamily="18" charset="0"/>
                        </a:rPr>
                        <a:t>1</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600" b="1" i="0" u="none" strike="noStrike" dirty="0">
                          <a:solidFill>
                            <a:srgbClr val="0000FF"/>
                          </a:solidFill>
                          <a:effectLst/>
                          <a:latin typeface="Preeti" pitchFamily="2" charset="0"/>
                        </a:rPr>
                        <a:t>/</a:t>
                      </a:r>
                      <a:r>
                        <a:rPr lang="en-US" sz="1600" b="1" i="0" u="none" strike="noStrike" dirty="0" err="1">
                          <a:solidFill>
                            <a:srgbClr val="0000FF"/>
                          </a:solidFill>
                          <a:effectLst/>
                          <a:latin typeface="Preeti" pitchFamily="2" charset="0"/>
                        </a:rPr>
                        <a:t>fd</a:t>
                      </a:r>
                      <a:r>
                        <a:rPr lang="en-US" sz="1600" b="1" i="0" u="none" strike="noStrike" dirty="0">
                          <a:solidFill>
                            <a:srgbClr val="0000FF"/>
                          </a:solidFill>
                          <a:effectLst/>
                          <a:latin typeface="Preeti" pitchFamily="2" charset="0"/>
                        </a:rPr>
                        <a:t> </a:t>
                      </a:r>
                      <a:r>
                        <a:rPr lang="en-US" sz="1600" b="1" i="0" u="none" strike="noStrike" dirty="0" err="1">
                          <a:solidFill>
                            <a:srgbClr val="0000FF"/>
                          </a:solidFill>
                          <a:effectLst/>
                          <a:latin typeface="Preeti" pitchFamily="2" charset="0"/>
                        </a:rPr>
                        <a:t>axfb</a:t>
                      </a:r>
                      <a:r>
                        <a:rPr lang="en-US" sz="1600" b="1" i="0" u="none" strike="noStrike" dirty="0">
                          <a:solidFill>
                            <a:srgbClr val="0000FF"/>
                          </a:solidFill>
                          <a:effectLst/>
                          <a:latin typeface="Preeti" pitchFamily="2" charset="0"/>
                        </a:rPr>
                        <a:t>'/ </a:t>
                      </a:r>
                      <a:r>
                        <a:rPr lang="en-US" sz="1600" b="1" i="0" u="none" strike="noStrike" dirty="0" err="1">
                          <a:solidFill>
                            <a:srgbClr val="0000FF"/>
                          </a:solidFill>
                          <a:effectLst/>
                          <a:latin typeface="Preeti" pitchFamily="2" charset="0"/>
                        </a:rPr>
                        <a:t>tfdfË</a:t>
                      </a:r>
                      <a:endParaRPr lang="en-US" sz="1600" b="1" i="0" u="none" strike="noStrike" dirty="0">
                        <a:solidFill>
                          <a:srgbClr val="0000FF"/>
                        </a:solidFill>
                        <a:effectLst/>
                        <a:latin typeface="Preeti" pitchFamily="2" charset="0"/>
                      </a:endParaRP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300" b="1" i="0" u="none" strike="noStrike">
                          <a:solidFill>
                            <a:srgbClr val="0000FF"/>
                          </a:solidFill>
                          <a:effectLst/>
                          <a:latin typeface="Times New Roman" panose="02020603050405020304" pitchFamily="18" charset="0"/>
                        </a:rPr>
                        <a:t>3</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300" b="1" i="0" u="none" strike="noStrike">
                          <a:solidFill>
                            <a:srgbClr val="0000FF"/>
                          </a:solidFill>
                          <a:effectLst/>
                          <a:latin typeface="Times New Roman" panose="02020603050405020304" pitchFamily="18" charset="0"/>
                        </a:rPr>
                        <a:t>5</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300" b="1" i="0" u="none" strike="noStrike" dirty="0">
                          <a:solidFill>
                            <a:srgbClr val="0000FF"/>
                          </a:solidFill>
                          <a:effectLst/>
                          <a:latin typeface="Times New Roman" panose="02020603050405020304" pitchFamily="18" charset="0"/>
                        </a:rPr>
                        <a:t>0</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300" b="1" i="0" u="none" strike="noStrike">
                          <a:solidFill>
                            <a:srgbClr val="0000FF"/>
                          </a:solidFill>
                          <a:effectLst/>
                          <a:latin typeface="Times New Roman" panose="02020603050405020304" pitchFamily="18" charset="0"/>
                        </a:rPr>
                        <a:t>8</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ctr"/>
                      <a:r>
                        <a:rPr lang="en-US" sz="1300" b="1" i="0" u="none" strike="noStrike" dirty="0">
                          <a:solidFill>
                            <a:srgbClr val="0000FF"/>
                          </a:solidFill>
                          <a:effectLst/>
                          <a:latin typeface="Times New Roman" panose="02020603050405020304" pitchFamily="18" charset="0"/>
                        </a:rPr>
                        <a:t>8</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11676853"/>
                  </a:ext>
                </a:extLst>
              </a:tr>
              <a:tr h="273907">
                <a:tc>
                  <a:txBody>
                    <a:bodyPr/>
                    <a:lstStyle/>
                    <a:p>
                      <a:pPr algn="ctr" fontAlgn="b"/>
                      <a:r>
                        <a:rPr lang="en-US" sz="1300" b="1" i="0" u="none" strike="noStrike">
                          <a:solidFill>
                            <a:srgbClr val="0000FF"/>
                          </a:solidFill>
                          <a:effectLst/>
                          <a:latin typeface="Times New Roman" panose="02020603050405020304" pitchFamily="18" charset="0"/>
                        </a:rPr>
                        <a:t>2</a:t>
                      </a:r>
                    </a:p>
                  </a:txBody>
                  <a:tcPr marL="6192" marR="6192" marT="619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300" b="1" i="0" u="none" strike="noStrike">
                          <a:solidFill>
                            <a:srgbClr val="0000FF"/>
                          </a:solidFill>
                          <a:effectLst/>
                          <a:latin typeface="Times New Roman" panose="02020603050405020304" pitchFamily="18" charset="0"/>
                        </a:rPr>
                        <a:t>-</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300" b="1" i="0" u="none" strike="noStrike" dirty="0">
                          <a:solidFill>
                            <a:srgbClr val="0000FF"/>
                          </a:solidFill>
                          <a:effectLst/>
                          <a:latin typeface="Times New Roman" panose="02020603050405020304" pitchFamily="18" charset="0"/>
                        </a:rPr>
                        <a:t>-</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300" b="1" i="0" u="none" strike="noStrike" dirty="0">
                          <a:solidFill>
                            <a:srgbClr val="0000FF"/>
                          </a:solidFill>
                          <a:effectLst/>
                          <a:latin typeface="Times New Roman" panose="02020603050405020304" pitchFamily="18" charset="0"/>
                        </a:rPr>
                        <a:t>1</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300" b="1" i="0" u="none" strike="noStrike">
                          <a:solidFill>
                            <a:srgbClr val="0000FF"/>
                          </a:solidFill>
                          <a:effectLst/>
                          <a:latin typeface="Times New Roman" panose="02020603050405020304" pitchFamily="18" charset="0"/>
                        </a:rPr>
                        <a:t>2</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ctr"/>
                      <a:r>
                        <a:rPr lang="en-US" sz="1600" b="1" i="0" u="none" strike="noStrike" dirty="0">
                          <a:solidFill>
                            <a:srgbClr val="0000FF"/>
                          </a:solidFill>
                          <a:effectLst/>
                          <a:latin typeface="Preeti" pitchFamily="2" charset="0"/>
                        </a:rPr>
                        <a:t>xl/ </a:t>
                      </a:r>
                      <a:r>
                        <a:rPr lang="en-US" sz="1600" b="1" i="0" u="none" strike="noStrike" dirty="0" err="1">
                          <a:solidFill>
                            <a:srgbClr val="0000FF"/>
                          </a:solidFill>
                          <a:effectLst/>
                          <a:latin typeface="Preeti" pitchFamily="2" charset="0"/>
                        </a:rPr>
                        <a:t>axfb</a:t>
                      </a:r>
                      <a:r>
                        <a:rPr lang="en-US" sz="1600" b="1" i="0" u="none" strike="noStrike" dirty="0">
                          <a:solidFill>
                            <a:srgbClr val="0000FF"/>
                          </a:solidFill>
                          <a:effectLst/>
                          <a:latin typeface="Preeti" pitchFamily="2" charset="0"/>
                        </a:rPr>
                        <a:t>'/ </a:t>
                      </a:r>
                      <a:r>
                        <a:rPr lang="en-US" sz="1600" b="1" i="0" u="none" strike="noStrike" dirty="0" err="1">
                          <a:solidFill>
                            <a:srgbClr val="0000FF"/>
                          </a:solidFill>
                          <a:effectLst/>
                          <a:latin typeface="Preeti" pitchFamily="2" charset="0"/>
                        </a:rPr>
                        <a:t>tfdfË</a:t>
                      </a:r>
                      <a:endParaRPr lang="en-US" sz="1600" b="1" i="0" u="none" strike="noStrike" dirty="0">
                        <a:solidFill>
                          <a:srgbClr val="0000FF"/>
                        </a:solidFill>
                        <a:effectLst/>
                        <a:latin typeface="Preeti" pitchFamily="2" charset="0"/>
                      </a:endParaRP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300" b="1" i="0" u="none" strike="noStrike">
                          <a:solidFill>
                            <a:srgbClr val="0000FF"/>
                          </a:solidFill>
                          <a:effectLst/>
                          <a:latin typeface="Times New Roman" panose="02020603050405020304" pitchFamily="18" charset="0"/>
                        </a:rPr>
                        <a:t>1</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300" b="1" i="0" u="none" strike="noStrike">
                          <a:solidFill>
                            <a:srgbClr val="0000FF"/>
                          </a:solidFill>
                          <a:effectLst/>
                          <a:latin typeface="Times New Roman" panose="02020603050405020304" pitchFamily="18" charset="0"/>
                        </a:rPr>
                        <a:t>1</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300" b="1" i="0" u="none" strike="noStrike">
                          <a:solidFill>
                            <a:srgbClr val="0000FF"/>
                          </a:solidFill>
                          <a:effectLst/>
                          <a:latin typeface="Times New Roman" panose="02020603050405020304" pitchFamily="18" charset="0"/>
                        </a:rPr>
                        <a:t>0</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gridSpan="2">
                  <a:txBody>
                    <a:bodyPr/>
                    <a:lstStyle/>
                    <a:p>
                      <a:pPr algn="ctr" fontAlgn="ctr"/>
                      <a:r>
                        <a:rPr lang="en-US" sz="1300" b="1" i="0" u="none" strike="noStrike">
                          <a:solidFill>
                            <a:srgbClr val="0000FF"/>
                          </a:solidFill>
                          <a:effectLst/>
                          <a:latin typeface="Times New Roman" panose="02020603050405020304" pitchFamily="18" charset="0"/>
                        </a:rPr>
                        <a:t>2</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hMerge="1">
                  <a:txBody>
                    <a:bodyPr/>
                    <a:lstStyle/>
                    <a:p>
                      <a:pPr algn="ctr" fontAlgn="ctr"/>
                      <a:r>
                        <a:rPr lang="en-US" sz="1300" b="1" i="0" u="none" strike="noStrike">
                          <a:solidFill>
                            <a:srgbClr val="0000FF"/>
                          </a:solidFill>
                          <a:effectLst/>
                          <a:latin typeface="Times New Roman" panose="02020603050405020304" pitchFamily="18" charset="0"/>
                        </a:rPr>
                        <a:t>2</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3686302425"/>
                  </a:ext>
                </a:extLst>
              </a:tr>
              <a:tr h="273907">
                <a:tc>
                  <a:txBody>
                    <a:bodyPr/>
                    <a:lstStyle/>
                    <a:p>
                      <a:pPr algn="ctr" fontAlgn="b"/>
                      <a:r>
                        <a:rPr lang="en-US" sz="1300" b="1" i="0" u="none" strike="noStrike">
                          <a:solidFill>
                            <a:srgbClr val="0000FF"/>
                          </a:solidFill>
                          <a:effectLst/>
                          <a:latin typeface="Times New Roman" panose="02020603050405020304" pitchFamily="18" charset="0"/>
                        </a:rPr>
                        <a:t>3</a:t>
                      </a:r>
                    </a:p>
                  </a:txBody>
                  <a:tcPr marL="6192" marR="6192" marT="619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300" b="1" i="0" u="none" strike="noStrike">
                          <a:solidFill>
                            <a:srgbClr val="0000FF"/>
                          </a:solidFill>
                          <a:effectLst/>
                          <a:latin typeface="Times New Roman" panose="02020603050405020304" pitchFamily="18" charset="0"/>
                        </a:rPr>
                        <a:t>-</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300" b="1" i="0" u="none" strike="noStrike" dirty="0">
                          <a:solidFill>
                            <a:srgbClr val="0000FF"/>
                          </a:solidFill>
                          <a:effectLst/>
                          <a:latin typeface="Times New Roman" panose="02020603050405020304" pitchFamily="18" charset="0"/>
                        </a:rPr>
                        <a:t>-</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300" b="1" i="0" u="none" strike="noStrike" dirty="0">
                          <a:solidFill>
                            <a:srgbClr val="0000FF"/>
                          </a:solidFill>
                          <a:effectLst/>
                          <a:latin typeface="Times New Roman" panose="02020603050405020304" pitchFamily="18" charset="0"/>
                        </a:rPr>
                        <a:t>1</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300" b="1" i="0" u="none" strike="noStrike" dirty="0">
                          <a:solidFill>
                            <a:srgbClr val="0000FF"/>
                          </a:solidFill>
                          <a:effectLst/>
                          <a:latin typeface="Times New Roman" panose="02020603050405020304" pitchFamily="18" charset="0"/>
                        </a:rPr>
                        <a:t>3</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600" b="1" i="0" u="none" strike="noStrike" dirty="0" err="1">
                          <a:solidFill>
                            <a:srgbClr val="0000FF"/>
                          </a:solidFill>
                          <a:effectLst/>
                          <a:latin typeface="Preeti" pitchFamily="2" charset="0"/>
                        </a:rPr>
                        <a:t>Zofd</a:t>
                      </a:r>
                      <a:r>
                        <a:rPr lang="en-US" sz="1600" b="1" i="0" u="none" strike="noStrike" dirty="0">
                          <a:solidFill>
                            <a:srgbClr val="0000FF"/>
                          </a:solidFill>
                          <a:effectLst/>
                          <a:latin typeface="Preeti" pitchFamily="2" charset="0"/>
                        </a:rPr>
                        <a:t> </a:t>
                      </a:r>
                      <a:r>
                        <a:rPr lang="en-US" sz="1600" b="1" i="0" u="none" strike="noStrike" dirty="0" err="1">
                          <a:solidFill>
                            <a:srgbClr val="0000FF"/>
                          </a:solidFill>
                          <a:effectLst/>
                          <a:latin typeface="Preeti" pitchFamily="2" charset="0"/>
                        </a:rPr>
                        <a:t>axfb</a:t>
                      </a:r>
                      <a:r>
                        <a:rPr lang="en-US" sz="1600" b="1" i="0" u="none" strike="noStrike" dirty="0">
                          <a:solidFill>
                            <a:srgbClr val="0000FF"/>
                          </a:solidFill>
                          <a:effectLst/>
                          <a:latin typeface="Preeti" pitchFamily="2" charset="0"/>
                        </a:rPr>
                        <a:t>'/ </a:t>
                      </a:r>
                      <a:r>
                        <a:rPr lang="en-US" sz="1600" b="1" i="0" u="none" strike="noStrike" dirty="0" err="1">
                          <a:solidFill>
                            <a:srgbClr val="0000FF"/>
                          </a:solidFill>
                          <a:effectLst/>
                          <a:latin typeface="Preeti" pitchFamily="2" charset="0"/>
                        </a:rPr>
                        <a:t>tfdfË</a:t>
                      </a:r>
                      <a:endParaRPr lang="en-US" sz="1600" b="1" i="0" u="none" strike="noStrike" dirty="0">
                        <a:solidFill>
                          <a:srgbClr val="0000FF"/>
                        </a:solidFill>
                        <a:effectLst/>
                        <a:latin typeface="Preeti" pitchFamily="2" charset="0"/>
                      </a:endParaRP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300" b="1" i="0" u="none" strike="noStrike">
                          <a:solidFill>
                            <a:srgbClr val="0000FF"/>
                          </a:solidFill>
                          <a:effectLst/>
                          <a:latin typeface="Times New Roman" panose="02020603050405020304" pitchFamily="18" charset="0"/>
                        </a:rPr>
                        <a:t>2</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300" b="1" i="0" u="none" strike="noStrike">
                          <a:solidFill>
                            <a:srgbClr val="0000FF"/>
                          </a:solidFill>
                          <a:effectLst/>
                          <a:latin typeface="Times New Roman" panose="02020603050405020304" pitchFamily="18" charset="0"/>
                        </a:rPr>
                        <a:t>3</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300" b="1" i="0" u="none" strike="noStrike">
                          <a:solidFill>
                            <a:srgbClr val="0000FF"/>
                          </a:solidFill>
                          <a:effectLst/>
                          <a:latin typeface="Times New Roman" panose="02020603050405020304" pitchFamily="18" charset="0"/>
                        </a:rPr>
                        <a:t>0</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300" b="1" i="0" u="none" strike="noStrike">
                          <a:solidFill>
                            <a:srgbClr val="0000FF"/>
                          </a:solidFill>
                          <a:effectLst/>
                          <a:latin typeface="Times New Roman" panose="02020603050405020304" pitchFamily="18" charset="0"/>
                        </a:rPr>
                        <a:t>5</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ctr"/>
                      <a:r>
                        <a:rPr lang="en-US" sz="1300" b="1" i="0" u="none" strike="noStrike">
                          <a:solidFill>
                            <a:srgbClr val="0000FF"/>
                          </a:solidFill>
                          <a:effectLst/>
                          <a:latin typeface="Times New Roman" panose="02020603050405020304" pitchFamily="18" charset="0"/>
                        </a:rPr>
                        <a:t>5</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43248606"/>
                  </a:ext>
                </a:extLst>
              </a:tr>
              <a:tr h="273907">
                <a:tc>
                  <a:txBody>
                    <a:bodyPr/>
                    <a:lstStyle/>
                    <a:p>
                      <a:pPr algn="ctr" fontAlgn="b"/>
                      <a:r>
                        <a:rPr lang="en-US" sz="1300" b="1" i="0" u="none" strike="noStrike">
                          <a:solidFill>
                            <a:srgbClr val="0000FF"/>
                          </a:solidFill>
                          <a:effectLst/>
                          <a:latin typeface="Times New Roman" panose="02020603050405020304" pitchFamily="18" charset="0"/>
                        </a:rPr>
                        <a:t>4</a:t>
                      </a:r>
                    </a:p>
                  </a:txBody>
                  <a:tcPr marL="6192" marR="6192" marT="619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300" b="1" i="0" u="none" strike="noStrike">
                          <a:solidFill>
                            <a:srgbClr val="0000FF"/>
                          </a:solidFill>
                          <a:effectLst/>
                          <a:latin typeface="Times New Roman" panose="02020603050405020304" pitchFamily="18" charset="0"/>
                        </a:rPr>
                        <a:t>3</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300" b="1" i="0" u="none" strike="noStrike" dirty="0">
                          <a:solidFill>
                            <a:srgbClr val="0000FF"/>
                          </a:solidFill>
                          <a:effectLst/>
                          <a:latin typeface="Times New Roman" panose="02020603050405020304" pitchFamily="18" charset="0"/>
                        </a:rPr>
                        <a:t>1</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300" b="1" i="0" u="none" strike="noStrike">
                          <a:solidFill>
                            <a:srgbClr val="0000FF"/>
                          </a:solidFill>
                          <a:effectLst/>
                          <a:latin typeface="Times New Roman" panose="02020603050405020304" pitchFamily="18" charset="0"/>
                        </a:rPr>
                        <a:t>2</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300" b="1" i="0" u="none" strike="noStrike" dirty="0">
                          <a:solidFill>
                            <a:srgbClr val="0000FF"/>
                          </a:solidFill>
                          <a:effectLst/>
                          <a:latin typeface="Times New Roman" panose="02020603050405020304" pitchFamily="18" charset="0"/>
                        </a:rPr>
                        <a:t>4</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ctr"/>
                      <a:r>
                        <a:rPr lang="en-US" sz="1600" b="1" i="0" u="none" strike="noStrike" dirty="0">
                          <a:solidFill>
                            <a:srgbClr val="0000FF"/>
                          </a:solidFill>
                          <a:effectLst/>
                          <a:latin typeface="Preeti" pitchFamily="2" charset="0"/>
                        </a:rPr>
                        <a:t>s[i0f </a:t>
                      </a:r>
                      <a:r>
                        <a:rPr lang="en-US" sz="1600" b="1" i="0" u="none" strike="noStrike" dirty="0" err="1">
                          <a:solidFill>
                            <a:srgbClr val="0000FF"/>
                          </a:solidFill>
                          <a:effectLst/>
                          <a:latin typeface="Preeti" pitchFamily="2" charset="0"/>
                        </a:rPr>
                        <a:t>s'df</a:t>
                      </a:r>
                      <a:r>
                        <a:rPr lang="en-US" sz="1600" b="1" i="0" u="none" strike="noStrike" dirty="0">
                          <a:solidFill>
                            <a:srgbClr val="0000FF"/>
                          </a:solidFill>
                          <a:effectLst/>
                          <a:latin typeface="Preeti" pitchFamily="2" charset="0"/>
                        </a:rPr>
                        <a:t>/L If]</a:t>
                      </a:r>
                      <a:r>
                        <a:rPr lang="en-US" sz="1600" b="1" i="0" u="none" strike="noStrike" dirty="0" err="1">
                          <a:solidFill>
                            <a:srgbClr val="0000FF"/>
                          </a:solidFill>
                          <a:effectLst/>
                          <a:latin typeface="Preeti" pitchFamily="2" charset="0"/>
                        </a:rPr>
                        <a:t>qL</a:t>
                      </a:r>
                      <a:endParaRPr lang="en-US" sz="1600" b="1" i="0" u="none" strike="noStrike" dirty="0">
                        <a:solidFill>
                          <a:srgbClr val="0000FF"/>
                        </a:solidFill>
                        <a:effectLst/>
                        <a:latin typeface="Preeti" pitchFamily="2" charset="0"/>
                      </a:endParaRP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300" b="1" i="0" u="none" strike="noStrike">
                          <a:solidFill>
                            <a:srgbClr val="0000FF"/>
                          </a:solidFill>
                          <a:effectLst/>
                          <a:latin typeface="Times New Roman" panose="02020603050405020304" pitchFamily="18" charset="0"/>
                        </a:rPr>
                        <a:t>1</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300" b="1" i="0" u="none" strike="noStrike">
                          <a:solidFill>
                            <a:srgbClr val="0000FF"/>
                          </a:solidFill>
                          <a:effectLst/>
                          <a:latin typeface="Times New Roman" panose="02020603050405020304" pitchFamily="18" charset="0"/>
                        </a:rPr>
                        <a:t>2</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300" b="1" i="0" u="none" strike="noStrike" dirty="0">
                          <a:solidFill>
                            <a:srgbClr val="0000FF"/>
                          </a:solidFill>
                          <a:effectLst/>
                          <a:latin typeface="Times New Roman" panose="02020603050405020304" pitchFamily="18" charset="0"/>
                        </a:rPr>
                        <a:t>0</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gridSpan="2">
                  <a:txBody>
                    <a:bodyPr/>
                    <a:lstStyle/>
                    <a:p>
                      <a:pPr algn="ctr" fontAlgn="ctr"/>
                      <a:r>
                        <a:rPr lang="en-US" sz="1300" b="1" i="0" u="none" strike="noStrike">
                          <a:solidFill>
                            <a:srgbClr val="0000FF"/>
                          </a:solidFill>
                          <a:effectLst/>
                          <a:latin typeface="Times New Roman" panose="02020603050405020304" pitchFamily="18" charset="0"/>
                        </a:rPr>
                        <a:t>3</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hMerge="1">
                  <a:txBody>
                    <a:bodyPr/>
                    <a:lstStyle/>
                    <a:p>
                      <a:pPr algn="ctr" fontAlgn="ctr"/>
                      <a:r>
                        <a:rPr lang="en-US" sz="1300" b="1" i="0" u="none" strike="noStrike">
                          <a:solidFill>
                            <a:srgbClr val="0000FF"/>
                          </a:solidFill>
                          <a:effectLst/>
                          <a:latin typeface="Times New Roman" panose="02020603050405020304" pitchFamily="18" charset="0"/>
                        </a:rPr>
                        <a:t>3</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280673803"/>
                  </a:ext>
                </a:extLst>
              </a:tr>
              <a:tr h="273907">
                <a:tc>
                  <a:txBody>
                    <a:bodyPr/>
                    <a:lstStyle/>
                    <a:p>
                      <a:pPr algn="ctr" fontAlgn="b"/>
                      <a:r>
                        <a:rPr lang="en-US" sz="1300" b="1" i="0" u="none" strike="noStrike">
                          <a:solidFill>
                            <a:srgbClr val="0000FF"/>
                          </a:solidFill>
                          <a:effectLst/>
                          <a:latin typeface="Times New Roman" panose="02020603050405020304" pitchFamily="18" charset="0"/>
                        </a:rPr>
                        <a:t>5</a:t>
                      </a:r>
                    </a:p>
                  </a:txBody>
                  <a:tcPr marL="6192" marR="6192" marT="619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300" b="1" i="0" u="none" strike="noStrike">
                          <a:solidFill>
                            <a:srgbClr val="0000FF"/>
                          </a:solidFill>
                          <a:effectLst/>
                          <a:latin typeface="Times New Roman" panose="02020603050405020304" pitchFamily="18" charset="0"/>
                        </a:rPr>
                        <a:t>-</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300" b="1" i="0" u="none" strike="noStrike">
                          <a:solidFill>
                            <a:srgbClr val="0000FF"/>
                          </a:solidFill>
                          <a:effectLst/>
                          <a:latin typeface="Times New Roman" panose="02020603050405020304" pitchFamily="18" charset="0"/>
                        </a:rPr>
                        <a:t>-</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300" b="1" i="0" u="none" strike="noStrike">
                          <a:solidFill>
                            <a:srgbClr val="0000FF"/>
                          </a:solidFill>
                          <a:effectLst/>
                          <a:latin typeface="Times New Roman" panose="02020603050405020304" pitchFamily="18" charset="0"/>
                        </a:rPr>
                        <a:t>2</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300" b="1" i="0" u="none" strike="noStrike">
                          <a:solidFill>
                            <a:srgbClr val="0000FF"/>
                          </a:solidFill>
                          <a:effectLst/>
                          <a:latin typeface="Times New Roman" panose="02020603050405020304" pitchFamily="18" charset="0"/>
                        </a:rPr>
                        <a:t>5</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600" b="1" i="0" u="none" strike="noStrike" dirty="0">
                          <a:solidFill>
                            <a:srgbClr val="0000FF"/>
                          </a:solidFill>
                          <a:effectLst/>
                          <a:latin typeface="Preeti" pitchFamily="2" charset="0"/>
                        </a:rPr>
                        <a:t>/</a:t>
                      </a:r>
                      <a:r>
                        <a:rPr lang="en-US" sz="1600" b="1" i="0" u="none" strike="noStrike" dirty="0" err="1">
                          <a:solidFill>
                            <a:srgbClr val="0000FF"/>
                          </a:solidFill>
                          <a:effectLst/>
                          <a:latin typeface="Preeti" pitchFamily="2" charset="0"/>
                        </a:rPr>
                        <a:t>fd</a:t>
                      </a:r>
                      <a:r>
                        <a:rPr lang="en-US" sz="1600" b="1" i="0" u="none" strike="noStrike" dirty="0">
                          <a:solidFill>
                            <a:srgbClr val="0000FF"/>
                          </a:solidFill>
                          <a:effectLst/>
                          <a:latin typeface="Preeti" pitchFamily="2" charset="0"/>
                        </a:rPr>
                        <a:t> </a:t>
                      </a:r>
                      <a:r>
                        <a:rPr lang="en-US" sz="1600" b="1" i="0" u="none" strike="noStrike" dirty="0" err="1">
                          <a:solidFill>
                            <a:srgbClr val="0000FF"/>
                          </a:solidFill>
                          <a:effectLst/>
                          <a:latin typeface="Preeti" pitchFamily="2" charset="0"/>
                        </a:rPr>
                        <a:t>dfof</a:t>
                      </a:r>
                      <a:r>
                        <a:rPr lang="en-US" sz="1600" b="1" i="0" u="none" strike="noStrike" dirty="0">
                          <a:solidFill>
                            <a:srgbClr val="0000FF"/>
                          </a:solidFill>
                          <a:effectLst/>
                          <a:latin typeface="Preeti" pitchFamily="2" charset="0"/>
                        </a:rPr>
                        <a:t> </a:t>
                      </a:r>
                      <a:r>
                        <a:rPr lang="en-US" sz="1600" b="1" i="0" u="none" strike="noStrike" dirty="0" err="1">
                          <a:solidFill>
                            <a:srgbClr val="0000FF"/>
                          </a:solidFill>
                          <a:effectLst/>
                          <a:latin typeface="Preeti" pitchFamily="2" charset="0"/>
                        </a:rPr>
                        <a:t>lj</a:t>
                      </a:r>
                      <a:r>
                        <a:rPr lang="en-US" sz="1600" b="1" i="0" u="none" strike="noStrike" dirty="0">
                          <a:solidFill>
                            <a:srgbClr val="0000FF"/>
                          </a:solidFill>
                          <a:effectLst/>
                          <a:latin typeface="Preeti" pitchFamily="2" charset="0"/>
                        </a:rPr>
                        <a:t>=s=</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300" b="1" i="0" u="none" strike="noStrike" dirty="0">
                          <a:solidFill>
                            <a:srgbClr val="0000FF"/>
                          </a:solidFill>
                          <a:effectLst/>
                          <a:latin typeface="Times New Roman" panose="02020603050405020304" pitchFamily="18" charset="0"/>
                        </a:rPr>
                        <a:t>2</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300" b="1" i="0" u="none" strike="noStrike">
                          <a:solidFill>
                            <a:srgbClr val="0000FF"/>
                          </a:solidFill>
                          <a:effectLst/>
                          <a:latin typeface="Times New Roman" panose="02020603050405020304" pitchFamily="18" charset="0"/>
                        </a:rPr>
                        <a:t>3</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300" b="1" i="0" u="none" strike="noStrike">
                          <a:solidFill>
                            <a:srgbClr val="0000FF"/>
                          </a:solidFill>
                          <a:effectLst/>
                          <a:latin typeface="Times New Roman" panose="02020603050405020304" pitchFamily="18" charset="0"/>
                        </a:rPr>
                        <a:t>0</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gridSpan="2">
                  <a:txBody>
                    <a:bodyPr/>
                    <a:lstStyle/>
                    <a:p>
                      <a:pPr algn="ctr" fontAlgn="ctr"/>
                      <a:r>
                        <a:rPr lang="en-US" sz="1300" b="1" i="0" u="none" strike="noStrike">
                          <a:solidFill>
                            <a:srgbClr val="0000FF"/>
                          </a:solidFill>
                          <a:effectLst/>
                          <a:latin typeface="Times New Roman" panose="02020603050405020304" pitchFamily="18" charset="0"/>
                        </a:rPr>
                        <a:t>5</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pPr algn="ctr" fontAlgn="ctr"/>
                      <a:r>
                        <a:rPr lang="en-US" sz="1300" b="1" i="0" u="none" strike="noStrike">
                          <a:solidFill>
                            <a:srgbClr val="0000FF"/>
                          </a:solidFill>
                          <a:effectLst/>
                          <a:latin typeface="Times New Roman" panose="02020603050405020304" pitchFamily="18" charset="0"/>
                        </a:rPr>
                        <a:t>5</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402762059"/>
                  </a:ext>
                </a:extLst>
              </a:tr>
              <a:tr h="273907">
                <a:tc>
                  <a:txBody>
                    <a:bodyPr/>
                    <a:lstStyle/>
                    <a:p>
                      <a:pPr algn="ctr" fontAlgn="b"/>
                      <a:r>
                        <a:rPr lang="en-US" sz="1300" b="1" i="0" u="none" strike="noStrike">
                          <a:solidFill>
                            <a:srgbClr val="0000FF"/>
                          </a:solidFill>
                          <a:effectLst/>
                          <a:latin typeface="Times New Roman" panose="02020603050405020304" pitchFamily="18" charset="0"/>
                        </a:rPr>
                        <a:t>6</a:t>
                      </a:r>
                    </a:p>
                  </a:txBody>
                  <a:tcPr marL="6192" marR="6192" marT="619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300" b="1" i="0" u="none" strike="noStrike">
                          <a:solidFill>
                            <a:srgbClr val="0000FF"/>
                          </a:solidFill>
                          <a:effectLst/>
                          <a:latin typeface="Times New Roman" panose="02020603050405020304" pitchFamily="18" charset="0"/>
                        </a:rPr>
                        <a:t>2</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300" b="1" i="0" u="none" strike="noStrike">
                          <a:solidFill>
                            <a:srgbClr val="0000FF"/>
                          </a:solidFill>
                          <a:effectLst/>
                          <a:latin typeface="Times New Roman" panose="02020603050405020304" pitchFamily="18" charset="0"/>
                        </a:rPr>
                        <a:t>2</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300" b="1" i="0" u="none" strike="noStrike">
                          <a:solidFill>
                            <a:srgbClr val="0000FF"/>
                          </a:solidFill>
                          <a:effectLst/>
                          <a:latin typeface="Times New Roman" panose="02020603050405020304" pitchFamily="18" charset="0"/>
                        </a:rPr>
                        <a:t>3</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300" b="1" i="0" u="none" strike="sngStrike">
                          <a:solidFill>
                            <a:srgbClr val="0000FF"/>
                          </a:solidFill>
                          <a:effectLst/>
                          <a:latin typeface="Times New Roman" panose="02020603050405020304" pitchFamily="18" charset="0"/>
                        </a:rPr>
                        <a:t>6</a:t>
                      </a:r>
                      <a:endParaRPr lang="en-US" sz="1300" b="1" i="0" u="none" strike="noStrike">
                        <a:solidFill>
                          <a:srgbClr val="0000FF"/>
                        </a:solidFill>
                        <a:effectLst/>
                        <a:latin typeface="Times New Roman" panose="02020603050405020304" pitchFamily="18" charset="0"/>
                      </a:endParaRP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ctr"/>
                      <a:r>
                        <a:rPr lang="pt-BR" sz="1600" b="1" i="0" u="none" strike="noStrike" dirty="0">
                          <a:solidFill>
                            <a:srgbClr val="0000FF"/>
                          </a:solidFill>
                          <a:effectLst/>
                          <a:latin typeface="Preeti" pitchFamily="2" charset="0"/>
                        </a:rPr>
                        <a:t>gj/fh kf}8]n</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300" b="1" i="0" u="none" strike="noStrike" dirty="0">
                          <a:solidFill>
                            <a:srgbClr val="0000FF"/>
                          </a:solidFill>
                          <a:effectLst/>
                          <a:latin typeface="Times New Roman" panose="02020603050405020304" pitchFamily="18" charset="0"/>
                        </a:rPr>
                        <a:t>2</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300" b="1" i="0" u="none" strike="noStrike" dirty="0">
                          <a:solidFill>
                            <a:srgbClr val="0000FF"/>
                          </a:solidFill>
                          <a:effectLst/>
                          <a:latin typeface="Times New Roman" panose="02020603050405020304" pitchFamily="18" charset="0"/>
                        </a:rPr>
                        <a:t>4</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300" b="1" i="0" u="none" strike="noStrike">
                          <a:solidFill>
                            <a:srgbClr val="0000FF"/>
                          </a:solidFill>
                          <a:effectLst/>
                          <a:latin typeface="Times New Roman" panose="02020603050405020304" pitchFamily="18" charset="0"/>
                        </a:rPr>
                        <a:t>0</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gridSpan="2">
                  <a:txBody>
                    <a:bodyPr/>
                    <a:lstStyle/>
                    <a:p>
                      <a:pPr algn="ctr" fontAlgn="ctr"/>
                      <a:r>
                        <a:rPr lang="en-US" sz="1300" b="1" i="0" u="none" strike="noStrike">
                          <a:solidFill>
                            <a:srgbClr val="0000FF"/>
                          </a:solidFill>
                          <a:effectLst/>
                          <a:latin typeface="Times New Roman" panose="02020603050405020304" pitchFamily="18" charset="0"/>
                        </a:rPr>
                        <a:t>6</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hMerge="1">
                  <a:txBody>
                    <a:bodyPr/>
                    <a:lstStyle/>
                    <a:p>
                      <a:pPr algn="ctr" fontAlgn="ctr"/>
                      <a:r>
                        <a:rPr lang="en-US" sz="1300" b="1" i="0" u="none" strike="noStrike">
                          <a:solidFill>
                            <a:srgbClr val="0000FF"/>
                          </a:solidFill>
                          <a:effectLst/>
                          <a:latin typeface="Times New Roman" panose="02020603050405020304" pitchFamily="18" charset="0"/>
                        </a:rPr>
                        <a:t>6</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976454857"/>
                  </a:ext>
                </a:extLst>
              </a:tr>
              <a:tr h="273907">
                <a:tc>
                  <a:txBody>
                    <a:bodyPr/>
                    <a:lstStyle/>
                    <a:p>
                      <a:pPr algn="ctr" fontAlgn="b"/>
                      <a:r>
                        <a:rPr lang="en-US" sz="1300" b="1" i="0" u="none" strike="noStrike">
                          <a:solidFill>
                            <a:srgbClr val="0000FF"/>
                          </a:solidFill>
                          <a:effectLst/>
                          <a:latin typeface="Times New Roman" panose="02020603050405020304" pitchFamily="18" charset="0"/>
                        </a:rPr>
                        <a:t>7</a:t>
                      </a:r>
                    </a:p>
                  </a:txBody>
                  <a:tcPr marL="6192" marR="6192" marT="619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300" b="1" i="0" u="none" strike="noStrike">
                          <a:solidFill>
                            <a:srgbClr val="0000FF"/>
                          </a:solidFill>
                          <a:effectLst/>
                          <a:latin typeface="Times New Roman" panose="02020603050405020304" pitchFamily="18" charset="0"/>
                        </a:rPr>
                        <a:t>1</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ne-NP" sz="1300" b="1" i="0" u="none" strike="noStrike" dirty="0">
                          <a:solidFill>
                            <a:srgbClr val="0000FF"/>
                          </a:solidFill>
                          <a:effectLst/>
                          <a:latin typeface="Kokila" panose="020B0604020202020204" pitchFamily="34" charset="0"/>
                        </a:rPr>
                        <a:t>3</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300" b="1" i="0" u="none" strike="noStrike">
                          <a:solidFill>
                            <a:srgbClr val="0000FF"/>
                          </a:solidFill>
                          <a:effectLst/>
                          <a:latin typeface="Times New Roman" panose="02020603050405020304" pitchFamily="18" charset="0"/>
                        </a:rPr>
                        <a:t>4</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300" b="1" i="0" u="none" strike="noStrike" dirty="0">
                          <a:solidFill>
                            <a:srgbClr val="0000FF"/>
                          </a:solidFill>
                          <a:effectLst/>
                          <a:latin typeface="Times New Roman" panose="02020603050405020304" pitchFamily="18" charset="0"/>
                        </a:rPr>
                        <a:t>7</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600" b="1" i="0" u="none" strike="noStrike" dirty="0" err="1">
                          <a:solidFill>
                            <a:srgbClr val="0000FF"/>
                          </a:solidFill>
                          <a:effectLst/>
                          <a:latin typeface="Preeti" pitchFamily="2" charset="0"/>
                        </a:rPr>
                        <a:t>ljsfz</a:t>
                      </a:r>
                      <a:r>
                        <a:rPr lang="en-US" sz="1600" b="1" i="0" u="none" strike="noStrike" dirty="0">
                          <a:solidFill>
                            <a:srgbClr val="0000FF"/>
                          </a:solidFill>
                          <a:effectLst/>
                          <a:latin typeface="Preeti" pitchFamily="2" charset="0"/>
                        </a:rPr>
                        <a:t> </a:t>
                      </a:r>
                      <a:r>
                        <a:rPr lang="en-US" sz="1600" b="1" i="0" u="none" strike="noStrike" dirty="0" err="1">
                          <a:solidFill>
                            <a:srgbClr val="0000FF"/>
                          </a:solidFill>
                          <a:effectLst/>
                          <a:latin typeface="Preeti" pitchFamily="2" charset="0"/>
                        </a:rPr>
                        <a:t>tfdf</a:t>
                      </a:r>
                      <a:r>
                        <a:rPr lang="en-US" sz="1600" b="1" i="0" u="none" strike="noStrike" dirty="0">
                          <a:solidFill>
                            <a:srgbClr val="0000FF"/>
                          </a:solidFill>
                          <a:effectLst/>
                          <a:latin typeface="Preeti" pitchFamily="2" charset="0"/>
                        </a:rPr>
                        <a:t>ª</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300" b="1" i="0" u="none" strike="noStrike" dirty="0">
                          <a:solidFill>
                            <a:srgbClr val="0000FF"/>
                          </a:solidFill>
                          <a:effectLst/>
                          <a:latin typeface="Times New Roman" panose="02020603050405020304" pitchFamily="18" charset="0"/>
                        </a:rPr>
                        <a:t>5</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300" b="1" i="0" u="none" strike="noStrike" dirty="0">
                          <a:solidFill>
                            <a:srgbClr val="0000FF"/>
                          </a:solidFill>
                          <a:effectLst/>
                          <a:latin typeface="Times New Roman" panose="02020603050405020304" pitchFamily="18" charset="0"/>
                        </a:rPr>
                        <a:t>4</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300" b="1" i="0" u="none" strike="noStrike">
                          <a:solidFill>
                            <a:srgbClr val="0000FF"/>
                          </a:solidFill>
                          <a:effectLst/>
                          <a:latin typeface="Times New Roman" panose="02020603050405020304" pitchFamily="18" charset="0"/>
                        </a:rPr>
                        <a:t>0</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gridSpan="2">
                  <a:txBody>
                    <a:bodyPr/>
                    <a:lstStyle/>
                    <a:p>
                      <a:pPr algn="ctr" fontAlgn="ctr"/>
                      <a:r>
                        <a:rPr lang="en-US" sz="1300" b="1" i="0" u="none" strike="noStrike">
                          <a:solidFill>
                            <a:srgbClr val="0000FF"/>
                          </a:solidFill>
                          <a:effectLst/>
                          <a:latin typeface="Times New Roman" panose="02020603050405020304" pitchFamily="18" charset="0"/>
                        </a:rPr>
                        <a:t>9</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pPr algn="ctr" fontAlgn="ctr"/>
                      <a:r>
                        <a:rPr lang="en-US" sz="1300" b="1" i="0" u="none" strike="noStrike" dirty="0">
                          <a:solidFill>
                            <a:srgbClr val="0000FF"/>
                          </a:solidFill>
                          <a:effectLst/>
                          <a:latin typeface="Times New Roman" panose="02020603050405020304" pitchFamily="18" charset="0"/>
                        </a:rPr>
                        <a:t>9</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782574856"/>
                  </a:ext>
                </a:extLst>
              </a:tr>
              <a:tr h="273907">
                <a:tc>
                  <a:txBody>
                    <a:bodyPr/>
                    <a:lstStyle/>
                    <a:p>
                      <a:pPr algn="ctr" fontAlgn="b"/>
                      <a:r>
                        <a:rPr lang="en-US" sz="1300" b="1" i="0" u="none" strike="noStrike">
                          <a:solidFill>
                            <a:srgbClr val="0000FF"/>
                          </a:solidFill>
                          <a:effectLst/>
                          <a:latin typeface="Times New Roman" panose="02020603050405020304" pitchFamily="18" charset="0"/>
                        </a:rPr>
                        <a:t>8</a:t>
                      </a:r>
                    </a:p>
                  </a:txBody>
                  <a:tcPr marL="6192" marR="6192" marT="619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300" b="1" i="0" u="none" strike="noStrike">
                          <a:solidFill>
                            <a:srgbClr val="0000FF"/>
                          </a:solidFill>
                          <a:effectLst/>
                          <a:latin typeface="Times New Roman" panose="02020603050405020304" pitchFamily="18" charset="0"/>
                        </a:rPr>
                        <a:t>5</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300" b="1" i="0" u="none" strike="noStrike">
                          <a:solidFill>
                            <a:srgbClr val="0000FF"/>
                          </a:solidFill>
                          <a:effectLst/>
                          <a:latin typeface="Times New Roman" panose="02020603050405020304" pitchFamily="18" charset="0"/>
                        </a:rPr>
                        <a:t>3</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300" b="1" i="0" u="none" strike="noStrike">
                          <a:solidFill>
                            <a:srgbClr val="0000FF"/>
                          </a:solidFill>
                          <a:effectLst/>
                          <a:latin typeface="Times New Roman" panose="02020603050405020304" pitchFamily="18" charset="0"/>
                        </a:rPr>
                        <a:t>5</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300" b="1" i="0" u="none" strike="noStrike">
                          <a:solidFill>
                            <a:srgbClr val="0000FF"/>
                          </a:solidFill>
                          <a:effectLst/>
                          <a:latin typeface="Times New Roman" panose="02020603050405020304" pitchFamily="18" charset="0"/>
                        </a:rPr>
                        <a:t>8</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ctr"/>
                      <a:r>
                        <a:rPr lang="en-US" sz="1600" b="1" i="0" u="none" strike="noStrike" dirty="0">
                          <a:solidFill>
                            <a:srgbClr val="0000FF"/>
                          </a:solidFill>
                          <a:effectLst/>
                          <a:latin typeface="Preeti" pitchFamily="2" charset="0"/>
                        </a:rPr>
                        <a:t>xl/ v8\sf </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300" b="1" i="0" u="none" strike="noStrike">
                          <a:solidFill>
                            <a:srgbClr val="0000FF"/>
                          </a:solidFill>
                          <a:effectLst/>
                          <a:latin typeface="Times New Roman" panose="02020603050405020304" pitchFamily="18" charset="0"/>
                        </a:rPr>
                        <a:t>2</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300" b="1" i="0" u="none" strike="noStrike" dirty="0">
                          <a:solidFill>
                            <a:srgbClr val="0000FF"/>
                          </a:solidFill>
                          <a:effectLst/>
                          <a:latin typeface="Times New Roman" panose="02020603050405020304" pitchFamily="18" charset="0"/>
                        </a:rPr>
                        <a:t>1</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300" b="1" i="0" u="none" strike="noStrike" dirty="0">
                          <a:solidFill>
                            <a:srgbClr val="0000FF"/>
                          </a:solidFill>
                          <a:effectLst/>
                          <a:latin typeface="Times New Roman" panose="02020603050405020304" pitchFamily="18" charset="0"/>
                        </a:rPr>
                        <a:t>0</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gridSpan="2">
                  <a:txBody>
                    <a:bodyPr/>
                    <a:lstStyle/>
                    <a:p>
                      <a:pPr algn="ctr" fontAlgn="ctr"/>
                      <a:r>
                        <a:rPr lang="en-US" sz="1300" b="1" i="0" u="none" strike="noStrike">
                          <a:solidFill>
                            <a:srgbClr val="0000FF"/>
                          </a:solidFill>
                          <a:effectLst/>
                          <a:latin typeface="Times New Roman" panose="02020603050405020304" pitchFamily="18" charset="0"/>
                        </a:rPr>
                        <a:t>3</a:t>
                      </a:r>
                      <a:endParaRPr lang="en-US" sz="1300" b="1" i="0" u="none" strike="noStrike" dirty="0">
                        <a:solidFill>
                          <a:srgbClr val="0000FF"/>
                        </a:solidFill>
                        <a:effectLst/>
                        <a:latin typeface="Times New Roman" panose="02020603050405020304" pitchFamily="18" charset="0"/>
                      </a:endParaRP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hMerge="1">
                  <a:txBody>
                    <a:bodyPr/>
                    <a:lstStyle/>
                    <a:p>
                      <a:pPr algn="ctr" fontAlgn="ctr"/>
                      <a:r>
                        <a:rPr lang="en-US" sz="1300" b="1" i="0" u="none" strike="noStrike" dirty="0">
                          <a:solidFill>
                            <a:srgbClr val="0000FF"/>
                          </a:solidFill>
                          <a:effectLst/>
                          <a:latin typeface="Times New Roman" panose="02020603050405020304" pitchFamily="18" charset="0"/>
                        </a:rPr>
                        <a:t>3</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2637670944"/>
                  </a:ext>
                </a:extLst>
              </a:tr>
              <a:tr h="273907">
                <a:tc>
                  <a:txBody>
                    <a:bodyPr/>
                    <a:lstStyle/>
                    <a:p>
                      <a:pPr algn="ctr" fontAlgn="b"/>
                      <a:r>
                        <a:rPr lang="en-US" sz="1300" b="1" i="0" u="none" strike="noStrike">
                          <a:solidFill>
                            <a:srgbClr val="0000FF"/>
                          </a:solidFill>
                          <a:effectLst/>
                          <a:latin typeface="Times New Roman" panose="02020603050405020304" pitchFamily="18" charset="0"/>
                        </a:rPr>
                        <a:t>9</a:t>
                      </a:r>
                    </a:p>
                  </a:txBody>
                  <a:tcPr marL="6192" marR="6192" marT="619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300" b="1" i="0" u="none" strike="noStrike">
                          <a:solidFill>
                            <a:srgbClr val="0000FF"/>
                          </a:solidFill>
                          <a:effectLst/>
                          <a:latin typeface="Times New Roman" panose="02020603050405020304" pitchFamily="18" charset="0"/>
                        </a:rPr>
                        <a:t>1</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300" b="1" i="0" u="none" strike="noStrike">
                          <a:solidFill>
                            <a:srgbClr val="0000FF"/>
                          </a:solidFill>
                          <a:effectLst/>
                          <a:latin typeface="Times New Roman" panose="02020603050405020304" pitchFamily="18" charset="0"/>
                        </a:rPr>
                        <a:t>1</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300" b="1" i="0" u="none" strike="noStrike">
                          <a:solidFill>
                            <a:srgbClr val="0000FF"/>
                          </a:solidFill>
                          <a:effectLst/>
                          <a:latin typeface="Times New Roman" panose="02020603050405020304" pitchFamily="18" charset="0"/>
                        </a:rPr>
                        <a:t>6</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300" b="1" i="0" u="none" strike="noStrike">
                          <a:solidFill>
                            <a:srgbClr val="0000FF"/>
                          </a:solidFill>
                          <a:effectLst/>
                          <a:latin typeface="Times New Roman" panose="02020603050405020304" pitchFamily="18" charset="0"/>
                        </a:rPr>
                        <a:t>9</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600" b="1" i="0" u="none" strike="noStrike" dirty="0">
                          <a:solidFill>
                            <a:srgbClr val="0000FF"/>
                          </a:solidFill>
                          <a:effectLst/>
                          <a:latin typeface="Preeti" pitchFamily="2" charset="0"/>
                        </a:rPr>
                        <a:t>k'0f{</a:t>
                      </a:r>
                      <a:r>
                        <a:rPr lang="en-US" sz="1600" b="1" i="0" u="none" strike="noStrike" dirty="0" err="1">
                          <a:solidFill>
                            <a:srgbClr val="0000FF"/>
                          </a:solidFill>
                          <a:effectLst/>
                          <a:latin typeface="Preeti" pitchFamily="2" charset="0"/>
                        </a:rPr>
                        <a:t>snf</a:t>
                      </a:r>
                      <a:r>
                        <a:rPr lang="en-US" sz="1600" b="1" i="0" u="none" strike="noStrike" dirty="0">
                          <a:solidFill>
                            <a:srgbClr val="0000FF"/>
                          </a:solidFill>
                          <a:effectLst/>
                          <a:latin typeface="Preeti" pitchFamily="2" charset="0"/>
                        </a:rPr>
                        <a:t> </a:t>
                      </a:r>
                      <a:r>
                        <a:rPr lang="en-US" sz="1600" b="1" i="0" u="none" strike="noStrike" dirty="0" err="1">
                          <a:solidFill>
                            <a:srgbClr val="0000FF"/>
                          </a:solidFill>
                          <a:effectLst/>
                          <a:latin typeface="Preeti" pitchFamily="2" charset="0"/>
                        </a:rPr>
                        <a:t>lj</a:t>
                      </a:r>
                      <a:r>
                        <a:rPr lang="en-US" sz="1600" b="1" i="0" u="none" strike="noStrike" dirty="0">
                          <a:solidFill>
                            <a:srgbClr val="0000FF"/>
                          </a:solidFill>
                          <a:effectLst/>
                          <a:latin typeface="Preeti" pitchFamily="2" charset="0"/>
                        </a:rPr>
                        <a:t>=s=</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300" b="1" i="0" u="none" strike="noStrike">
                          <a:solidFill>
                            <a:srgbClr val="0000FF"/>
                          </a:solidFill>
                          <a:effectLst/>
                          <a:latin typeface="Times New Roman" panose="02020603050405020304" pitchFamily="18" charset="0"/>
                        </a:rPr>
                        <a:t>3</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300" b="1" i="0" u="none" strike="noStrike" dirty="0">
                          <a:solidFill>
                            <a:srgbClr val="0000FF"/>
                          </a:solidFill>
                          <a:effectLst/>
                          <a:latin typeface="Times New Roman" panose="02020603050405020304" pitchFamily="18" charset="0"/>
                        </a:rPr>
                        <a:t>4</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ne-NP" sz="1300" b="1" i="0" u="none" strike="noStrike" dirty="0">
                          <a:solidFill>
                            <a:srgbClr val="0000FF"/>
                          </a:solidFill>
                          <a:effectLst/>
                          <a:latin typeface="Times New Roman" panose="02020603050405020304" pitchFamily="18" charset="0"/>
                        </a:rPr>
                        <a:t>0</a:t>
                      </a:r>
                      <a:r>
                        <a:rPr lang="en-US" sz="1300" b="1" i="0" u="none" strike="noStrike" dirty="0">
                          <a:solidFill>
                            <a:srgbClr val="0000FF"/>
                          </a:solidFill>
                          <a:effectLst/>
                          <a:latin typeface="Times New Roman" panose="02020603050405020304" pitchFamily="18" charset="0"/>
                        </a:rPr>
                        <a:t> </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gridSpan="2">
                  <a:txBody>
                    <a:bodyPr/>
                    <a:lstStyle/>
                    <a:p>
                      <a:pPr algn="ctr" fontAlgn="ctr"/>
                      <a:r>
                        <a:rPr lang="en-US" sz="1300" b="1" i="0" u="none" strike="noStrike">
                          <a:solidFill>
                            <a:srgbClr val="0000FF"/>
                          </a:solidFill>
                          <a:effectLst/>
                          <a:latin typeface="Times New Roman" panose="02020603050405020304" pitchFamily="18" charset="0"/>
                        </a:rPr>
                        <a:t>7</a:t>
                      </a:r>
                      <a:endParaRPr lang="en-US" sz="1300" b="1" i="0" u="none" strike="noStrike" dirty="0">
                        <a:solidFill>
                          <a:srgbClr val="0000FF"/>
                        </a:solidFill>
                        <a:effectLst/>
                        <a:latin typeface="Times New Roman" panose="02020603050405020304" pitchFamily="18" charset="0"/>
                      </a:endParaRP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pPr algn="ctr" fontAlgn="ctr"/>
                      <a:r>
                        <a:rPr lang="en-US" sz="1300" b="1" i="0" u="none" strike="noStrike">
                          <a:solidFill>
                            <a:srgbClr val="0000FF"/>
                          </a:solidFill>
                          <a:effectLst/>
                          <a:latin typeface="Times New Roman" panose="02020603050405020304" pitchFamily="18" charset="0"/>
                        </a:rPr>
                        <a:t>7</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730882060"/>
                  </a:ext>
                </a:extLst>
              </a:tr>
              <a:tr h="273907">
                <a:tc>
                  <a:txBody>
                    <a:bodyPr/>
                    <a:lstStyle/>
                    <a:p>
                      <a:pPr algn="ctr" fontAlgn="b"/>
                      <a:r>
                        <a:rPr lang="en-US" sz="1300" b="1" i="0" u="none" strike="noStrike">
                          <a:solidFill>
                            <a:srgbClr val="0000FF"/>
                          </a:solidFill>
                          <a:effectLst/>
                          <a:latin typeface="Times New Roman" panose="02020603050405020304" pitchFamily="18" charset="0"/>
                        </a:rPr>
                        <a:t>10</a:t>
                      </a:r>
                    </a:p>
                  </a:txBody>
                  <a:tcPr marL="6192" marR="6192" marT="619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300" b="1" i="0" u="none" strike="noStrike">
                          <a:solidFill>
                            <a:srgbClr val="0000FF"/>
                          </a:solidFill>
                          <a:effectLst/>
                          <a:latin typeface="Calibri" panose="020F0502020204030204" pitchFamily="34" charset="0"/>
                        </a:rPr>
                        <a:t>1</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300" b="1" i="0" u="none" strike="noStrike" dirty="0">
                          <a:solidFill>
                            <a:srgbClr val="0000FF"/>
                          </a:solidFill>
                          <a:effectLst/>
                          <a:latin typeface="Calibri" panose="020F0502020204030204" pitchFamily="34" charset="0"/>
                        </a:rPr>
                        <a:t>8 </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300" b="1" i="0" u="none" strike="noStrike">
                          <a:solidFill>
                            <a:srgbClr val="0000FF"/>
                          </a:solidFill>
                          <a:effectLst/>
                          <a:latin typeface="Calibri" panose="020F0502020204030204" pitchFamily="34" charset="0"/>
                        </a:rPr>
                        <a:t>7</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300" b="1" i="0" u="none" strike="noStrike">
                          <a:solidFill>
                            <a:srgbClr val="0000FF"/>
                          </a:solidFill>
                          <a:effectLst/>
                          <a:latin typeface="Calibri" panose="020F0502020204030204" pitchFamily="34" charset="0"/>
                        </a:rPr>
                        <a:t>10</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en-US" sz="1600" b="1" i="0" u="none" strike="noStrike" dirty="0">
                          <a:solidFill>
                            <a:srgbClr val="0000FF"/>
                          </a:solidFill>
                          <a:effectLst/>
                          <a:latin typeface="Preeti" pitchFamily="2" charset="0"/>
                        </a:rPr>
                        <a:t>k'0f{</a:t>
                      </a:r>
                      <a:r>
                        <a:rPr lang="en-US" sz="1600" b="1" i="0" u="none" strike="noStrike" dirty="0" err="1">
                          <a:solidFill>
                            <a:srgbClr val="0000FF"/>
                          </a:solidFill>
                          <a:effectLst/>
                          <a:latin typeface="Preeti" pitchFamily="2" charset="0"/>
                        </a:rPr>
                        <a:t>snf</a:t>
                      </a:r>
                      <a:r>
                        <a:rPr lang="en-US" sz="1600" b="1" i="0" u="none" strike="noStrike" dirty="0">
                          <a:solidFill>
                            <a:srgbClr val="0000FF"/>
                          </a:solidFill>
                          <a:effectLst/>
                          <a:latin typeface="Preeti" pitchFamily="2" charset="0"/>
                        </a:rPr>
                        <a:t> </a:t>
                      </a:r>
                      <a:r>
                        <a:rPr lang="en-US" sz="1600" b="1" i="0" u="none" strike="noStrike" dirty="0" err="1">
                          <a:solidFill>
                            <a:srgbClr val="0000FF"/>
                          </a:solidFill>
                          <a:effectLst/>
                          <a:latin typeface="Preeti" pitchFamily="2" charset="0"/>
                        </a:rPr>
                        <a:t>lj</a:t>
                      </a:r>
                      <a:r>
                        <a:rPr lang="en-US" sz="1600" b="1" i="0" u="none" strike="noStrike" dirty="0">
                          <a:solidFill>
                            <a:srgbClr val="0000FF"/>
                          </a:solidFill>
                          <a:effectLst/>
                          <a:latin typeface="Preeti" pitchFamily="2" charset="0"/>
                        </a:rPr>
                        <a:t>=s=</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300" b="1" i="0" u="none" strike="noStrike">
                          <a:solidFill>
                            <a:srgbClr val="0000FF"/>
                          </a:solidFill>
                          <a:effectLst/>
                          <a:latin typeface="Calibri" panose="020F0502020204030204" pitchFamily="34" charset="0"/>
                        </a:rPr>
                        <a:t>1</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300" b="1" i="0" u="none" strike="noStrike">
                          <a:solidFill>
                            <a:srgbClr val="0000FF"/>
                          </a:solidFill>
                          <a:effectLst/>
                          <a:latin typeface="Calibri" panose="020F0502020204030204" pitchFamily="34" charset="0"/>
                        </a:rPr>
                        <a:t>2</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300" b="1" i="0" u="none" strike="noStrike" dirty="0">
                          <a:solidFill>
                            <a:srgbClr val="0000FF"/>
                          </a:solidFill>
                          <a:effectLst/>
                          <a:latin typeface="Calibri" panose="020F0502020204030204" pitchFamily="34" charset="0"/>
                        </a:rPr>
                        <a:t> </a:t>
                      </a:r>
                      <a:r>
                        <a:rPr lang="ne-NP" sz="1300" b="1" i="0" u="none" strike="noStrike" dirty="0">
                          <a:solidFill>
                            <a:srgbClr val="0000FF"/>
                          </a:solidFill>
                          <a:effectLst/>
                          <a:latin typeface="Calibri" panose="020F0502020204030204" pitchFamily="34" charset="0"/>
                        </a:rPr>
                        <a:t>0</a:t>
                      </a:r>
                      <a:endParaRPr lang="en-US" sz="1300" b="1" i="0" u="none" strike="noStrike" dirty="0">
                        <a:solidFill>
                          <a:srgbClr val="0000FF"/>
                        </a:solidFill>
                        <a:effectLst/>
                        <a:latin typeface="Calibri" panose="020F0502020204030204" pitchFamily="34" charset="0"/>
                      </a:endParaRP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gridSpan="2">
                  <a:txBody>
                    <a:bodyPr/>
                    <a:lstStyle/>
                    <a:p>
                      <a:pPr algn="ctr" fontAlgn="b"/>
                      <a:r>
                        <a:rPr lang="ne-NP" sz="1300" b="1" i="0" u="none" strike="noStrike" dirty="0">
                          <a:solidFill>
                            <a:srgbClr val="0000FF"/>
                          </a:solidFill>
                          <a:effectLst/>
                          <a:latin typeface="Calibri" panose="020F0502020204030204" pitchFamily="34" charset="0"/>
                        </a:rPr>
                        <a:t>4</a:t>
                      </a:r>
                      <a:endParaRPr lang="en-US" sz="1300" b="1" i="0" u="none" strike="noStrike" dirty="0">
                        <a:solidFill>
                          <a:srgbClr val="0000FF"/>
                        </a:solidFill>
                        <a:effectLst/>
                        <a:latin typeface="Calibri" panose="020F0502020204030204" pitchFamily="34" charset="0"/>
                      </a:endParaRP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hMerge="1">
                  <a:txBody>
                    <a:bodyPr/>
                    <a:lstStyle/>
                    <a:p>
                      <a:pPr algn="ctr" fontAlgn="b"/>
                      <a:r>
                        <a:rPr lang="en-US" sz="1300" b="1" i="0" u="none" strike="noStrike">
                          <a:solidFill>
                            <a:srgbClr val="0000FF"/>
                          </a:solidFill>
                          <a:effectLst/>
                          <a:latin typeface="Calibri" panose="020F0502020204030204" pitchFamily="34" charset="0"/>
                        </a:rPr>
                        <a:t>3</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50941739"/>
                  </a:ext>
                </a:extLst>
              </a:tr>
              <a:tr h="273907">
                <a:tc>
                  <a:txBody>
                    <a:bodyPr/>
                    <a:lstStyle/>
                    <a:p>
                      <a:pPr algn="ctr" fontAlgn="b"/>
                      <a:r>
                        <a:rPr lang="en-US" sz="1300" b="1" i="0" u="none" strike="noStrike">
                          <a:solidFill>
                            <a:srgbClr val="0000FF"/>
                          </a:solidFill>
                          <a:effectLst/>
                          <a:latin typeface="Times New Roman" panose="02020603050405020304" pitchFamily="18" charset="0"/>
                        </a:rPr>
                        <a:t>11</a:t>
                      </a:r>
                    </a:p>
                  </a:txBody>
                  <a:tcPr marL="6192" marR="6192" marT="619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300" b="1" i="0" u="none" strike="noStrike">
                          <a:solidFill>
                            <a:srgbClr val="0000FF"/>
                          </a:solidFill>
                          <a:effectLst/>
                          <a:latin typeface="Calibri" panose="020F0502020204030204" pitchFamily="34" charset="0"/>
                        </a:rPr>
                        <a:t>2</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300" b="1" i="0" u="none" strike="noStrike">
                          <a:solidFill>
                            <a:srgbClr val="0000FF"/>
                          </a:solidFill>
                          <a:effectLst/>
                          <a:latin typeface="Calibri" panose="020F0502020204030204" pitchFamily="34" charset="0"/>
                        </a:rPr>
                        <a:t>1</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300" b="1" i="0" u="none" strike="noStrike">
                          <a:solidFill>
                            <a:srgbClr val="0000FF"/>
                          </a:solidFill>
                          <a:effectLst/>
                          <a:latin typeface="Times New Roman" panose="02020603050405020304" pitchFamily="18" charset="0"/>
                        </a:rPr>
                        <a:t>8</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300" b="1" i="0" u="none" strike="noStrike">
                          <a:solidFill>
                            <a:srgbClr val="0000FF"/>
                          </a:solidFill>
                          <a:effectLst/>
                          <a:latin typeface="Times New Roman" panose="02020603050405020304" pitchFamily="18" charset="0"/>
                        </a:rPr>
                        <a:t>11</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600" b="1" i="0" u="none" strike="noStrike" dirty="0">
                          <a:solidFill>
                            <a:srgbClr val="0000FF"/>
                          </a:solidFill>
                          <a:effectLst/>
                          <a:latin typeface="Preeti" pitchFamily="2" charset="0"/>
                        </a:rPr>
                        <a:t>5ljnfn </a:t>
                      </a:r>
                      <a:r>
                        <a:rPr lang="en-US" sz="1600" b="1" i="0" u="none" strike="noStrike" dirty="0" err="1">
                          <a:solidFill>
                            <a:srgbClr val="0000FF"/>
                          </a:solidFill>
                          <a:effectLst/>
                          <a:latin typeface="Preeti" pitchFamily="2" charset="0"/>
                        </a:rPr>
                        <a:t>kf</a:t>
                      </a:r>
                      <a:r>
                        <a:rPr lang="en-US" sz="1600" b="1" i="0" u="none" strike="noStrike" dirty="0">
                          <a:solidFill>
                            <a:srgbClr val="0000FF"/>
                          </a:solidFill>
                          <a:effectLst/>
                          <a:latin typeface="Preeti" pitchFamily="2" charset="0"/>
                        </a:rPr>
                        <a:t>}8]n</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300" b="1" i="0" u="none" strike="noStrike">
                          <a:solidFill>
                            <a:srgbClr val="0000FF"/>
                          </a:solidFill>
                          <a:effectLst/>
                          <a:latin typeface="Times New Roman" panose="02020603050405020304" pitchFamily="18" charset="0"/>
                        </a:rPr>
                        <a:t>2</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300" b="1" i="0" u="none" strike="noStrike">
                          <a:solidFill>
                            <a:srgbClr val="0000FF"/>
                          </a:solidFill>
                          <a:effectLst/>
                          <a:latin typeface="Times New Roman" panose="02020603050405020304" pitchFamily="18" charset="0"/>
                        </a:rPr>
                        <a:t>4</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300" b="1" i="0" u="none" strike="noStrike" dirty="0">
                          <a:solidFill>
                            <a:srgbClr val="0000FF"/>
                          </a:solidFill>
                          <a:effectLst/>
                          <a:latin typeface="Times New Roman" panose="02020603050405020304" pitchFamily="18" charset="0"/>
                        </a:rPr>
                        <a:t>0</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300" b="1" i="0" u="none" strike="noStrike">
                          <a:solidFill>
                            <a:srgbClr val="0000FF"/>
                          </a:solidFill>
                          <a:effectLst/>
                          <a:latin typeface="Times New Roman" panose="02020603050405020304" pitchFamily="18" charset="0"/>
                        </a:rPr>
                        <a:t>4</a:t>
                      </a:r>
                      <a:endParaRPr lang="en-US" sz="1300" b="1" i="0" u="none" strike="noStrike" dirty="0">
                        <a:solidFill>
                          <a:srgbClr val="0000FF"/>
                        </a:solidFill>
                        <a:effectLst/>
                        <a:latin typeface="Times New Roman" panose="02020603050405020304" pitchFamily="18" charset="0"/>
                      </a:endParaRP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ctr"/>
                      <a:r>
                        <a:rPr lang="en-US" sz="1300" b="1" i="0" u="none" strike="noStrike" dirty="0">
                          <a:solidFill>
                            <a:srgbClr val="0000FF"/>
                          </a:solidFill>
                          <a:effectLst/>
                          <a:latin typeface="Times New Roman" panose="02020603050405020304" pitchFamily="18" charset="0"/>
                        </a:rPr>
                        <a:t>4</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28805836"/>
                  </a:ext>
                </a:extLst>
              </a:tr>
              <a:tr h="273907">
                <a:tc>
                  <a:txBody>
                    <a:bodyPr/>
                    <a:lstStyle/>
                    <a:p>
                      <a:pPr algn="ctr" fontAlgn="b"/>
                      <a:r>
                        <a:rPr lang="en-US" sz="1300" b="1" i="0" u="none" strike="noStrike">
                          <a:solidFill>
                            <a:srgbClr val="0000FF"/>
                          </a:solidFill>
                          <a:effectLst/>
                          <a:latin typeface="Times New Roman" panose="02020603050405020304" pitchFamily="18" charset="0"/>
                        </a:rPr>
                        <a:t>12</a:t>
                      </a:r>
                    </a:p>
                  </a:txBody>
                  <a:tcPr marL="6192" marR="6192" marT="619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300" b="1" i="0" u="none" strike="noStrike">
                          <a:solidFill>
                            <a:srgbClr val="0000FF"/>
                          </a:solidFill>
                          <a:effectLst/>
                          <a:latin typeface="Calibri" panose="020F0502020204030204" pitchFamily="34" charset="0"/>
                        </a:rPr>
                        <a:t>3</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300" b="1" i="0" u="none" strike="noStrike">
                          <a:solidFill>
                            <a:srgbClr val="0000FF"/>
                          </a:solidFill>
                          <a:effectLst/>
                          <a:latin typeface="Calibri" panose="020F0502020204030204" pitchFamily="34" charset="0"/>
                        </a:rPr>
                        <a:t>2</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300" b="1" i="0" u="none" strike="noStrike">
                          <a:solidFill>
                            <a:srgbClr val="0000FF"/>
                          </a:solidFill>
                          <a:effectLst/>
                          <a:latin typeface="Calibri" panose="020F0502020204030204" pitchFamily="34" charset="0"/>
                        </a:rPr>
                        <a:t>8</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300" b="1" i="0" u="none" strike="noStrike">
                          <a:solidFill>
                            <a:srgbClr val="0000FF"/>
                          </a:solidFill>
                          <a:effectLst/>
                          <a:latin typeface="Calibri" panose="020F0502020204030204" pitchFamily="34" charset="0"/>
                        </a:rPr>
                        <a:t>12</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en-US" sz="1600" b="1" i="0" u="none" strike="noStrike" dirty="0">
                          <a:solidFill>
                            <a:srgbClr val="0000FF"/>
                          </a:solidFill>
                          <a:effectLst/>
                          <a:latin typeface="Preeti" pitchFamily="2" charset="0"/>
                        </a:rPr>
                        <a:t>xl/</a:t>
                      </a:r>
                      <a:r>
                        <a:rPr lang="en-US" sz="1600" b="1" i="0" u="none" strike="noStrike" dirty="0" err="1">
                          <a:solidFill>
                            <a:srgbClr val="0000FF"/>
                          </a:solidFill>
                          <a:effectLst/>
                          <a:latin typeface="Preeti" pitchFamily="2" charset="0"/>
                        </a:rPr>
                        <a:t>cf</a:t>
                      </a:r>
                      <a:r>
                        <a:rPr lang="en-US" sz="1600" b="1" i="0" u="none" strike="noStrike" dirty="0">
                          <a:solidFill>
                            <a:srgbClr val="0000FF"/>
                          </a:solidFill>
                          <a:effectLst/>
                          <a:latin typeface="Preeti" pitchFamily="2" charset="0"/>
                        </a:rPr>
                        <a:t>]d </a:t>
                      </a:r>
                      <a:r>
                        <a:rPr lang="en-US" sz="1600" b="1" i="0" u="none" strike="noStrike" dirty="0" err="1">
                          <a:solidFill>
                            <a:srgbClr val="0000FF"/>
                          </a:solidFill>
                          <a:effectLst/>
                          <a:latin typeface="Preeti" pitchFamily="2" charset="0"/>
                        </a:rPr>
                        <a:t>cfrfo</a:t>
                      </a:r>
                      <a:r>
                        <a:rPr lang="en-US" sz="1600" b="1" i="0" u="none" strike="noStrike" dirty="0">
                          <a:solidFill>
                            <a:srgbClr val="0000FF"/>
                          </a:solidFill>
                          <a:effectLst/>
                          <a:latin typeface="Preeti" pitchFamily="2" charset="0"/>
                        </a:rPr>
                        <a:t>{</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300" b="1" i="0" u="none" strike="noStrike">
                          <a:solidFill>
                            <a:srgbClr val="0000FF"/>
                          </a:solidFill>
                          <a:effectLst/>
                          <a:latin typeface="Calibri" panose="020F0502020204030204" pitchFamily="34" charset="0"/>
                        </a:rPr>
                        <a:t>3</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300" b="1" i="0" u="none" strike="noStrike">
                          <a:solidFill>
                            <a:srgbClr val="0000FF"/>
                          </a:solidFill>
                          <a:effectLst/>
                          <a:latin typeface="Calibri" panose="020F0502020204030204" pitchFamily="34" charset="0"/>
                        </a:rPr>
                        <a:t>2</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300" b="1" i="0" u="none" strike="noStrike">
                          <a:solidFill>
                            <a:srgbClr val="0000FF"/>
                          </a:solidFill>
                          <a:effectLst/>
                          <a:latin typeface="Calibri" panose="020F0502020204030204" pitchFamily="34" charset="0"/>
                        </a:rPr>
                        <a:t>0</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gridSpan="2">
                  <a:txBody>
                    <a:bodyPr/>
                    <a:lstStyle/>
                    <a:p>
                      <a:pPr algn="ctr" fontAlgn="b"/>
                      <a:r>
                        <a:rPr lang="en-US" sz="1300" b="1" i="0" u="none" strike="noStrike">
                          <a:solidFill>
                            <a:srgbClr val="0000FF"/>
                          </a:solidFill>
                          <a:effectLst/>
                          <a:latin typeface="Calibri" panose="020F0502020204030204" pitchFamily="34" charset="0"/>
                        </a:rPr>
                        <a:t>5</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hMerge="1">
                  <a:txBody>
                    <a:bodyPr/>
                    <a:lstStyle/>
                    <a:p>
                      <a:pPr algn="ctr" fontAlgn="b"/>
                      <a:r>
                        <a:rPr lang="en-US" sz="1300" b="1" i="0" u="none" strike="noStrike" dirty="0">
                          <a:solidFill>
                            <a:srgbClr val="0000FF"/>
                          </a:solidFill>
                          <a:effectLst/>
                          <a:latin typeface="Calibri" panose="020F0502020204030204" pitchFamily="34" charset="0"/>
                        </a:rPr>
                        <a:t>5</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80628257"/>
                  </a:ext>
                </a:extLst>
              </a:tr>
              <a:tr h="273907">
                <a:tc>
                  <a:txBody>
                    <a:bodyPr/>
                    <a:lstStyle/>
                    <a:p>
                      <a:pPr algn="ctr" fontAlgn="b"/>
                      <a:r>
                        <a:rPr lang="en-US" sz="1300" b="1" i="0" u="none" strike="noStrike">
                          <a:solidFill>
                            <a:srgbClr val="0000FF"/>
                          </a:solidFill>
                          <a:effectLst/>
                          <a:latin typeface="Times New Roman" panose="02020603050405020304" pitchFamily="18" charset="0"/>
                        </a:rPr>
                        <a:t>13</a:t>
                      </a:r>
                    </a:p>
                  </a:txBody>
                  <a:tcPr marL="6192" marR="6192" marT="619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300" b="1" i="0" u="none" strike="noStrike">
                          <a:solidFill>
                            <a:srgbClr val="0000FF"/>
                          </a:solidFill>
                          <a:effectLst/>
                          <a:latin typeface="Calibri" panose="020F0502020204030204" pitchFamily="34" charset="0"/>
                        </a:rPr>
                        <a:t>1</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300" b="1" i="0" u="none" strike="noStrike">
                          <a:solidFill>
                            <a:srgbClr val="0000FF"/>
                          </a:solidFill>
                          <a:effectLst/>
                          <a:latin typeface="Calibri" panose="020F0502020204030204" pitchFamily="34" charset="0"/>
                        </a:rPr>
                        <a:t>4</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300" b="1" i="0" u="none" strike="noStrike">
                          <a:solidFill>
                            <a:srgbClr val="0000FF"/>
                          </a:solidFill>
                          <a:effectLst/>
                          <a:latin typeface="Calibri" panose="020F0502020204030204" pitchFamily="34" charset="0"/>
                        </a:rPr>
                        <a:t>9</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300" b="1" i="0" u="none" strike="noStrike">
                          <a:solidFill>
                            <a:srgbClr val="0000FF"/>
                          </a:solidFill>
                          <a:effectLst/>
                          <a:latin typeface="Calibri" panose="020F0502020204030204" pitchFamily="34" charset="0"/>
                        </a:rPr>
                        <a:t>13</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dirty="0" err="1">
                          <a:solidFill>
                            <a:srgbClr val="0000FF"/>
                          </a:solidFill>
                          <a:effectLst/>
                          <a:latin typeface="Preeti" pitchFamily="2" charset="0"/>
                        </a:rPr>
                        <a:t>lnnfw</a:t>
                      </a:r>
                      <a:r>
                        <a:rPr lang="en-US" sz="1600" b="1" i="0" u="none" strike="noStrike" dirty="0">
                          <a:solidFill>
                            <a:srgbClr val="0000FF"/>
                          </a:solidFill>
                          <a:effectLst/>
                          <a:latin typeface="Preeti" pitchFamily="2" charset="0"/>
                        </a:rPr>
                        <a:t>/ </a:t>
                      </a:r>
                      <a:r>
                        <a:rPr lang="en-US" sz="1600" b="1" i="0" u="none" strike="noStrike" dirty="0" err="1">
                          <a:solidFill>
                            <a:srgbClr val="0000FF"/>
                          </a:solidFill>
                          <a:effectLst/>
                          <a:latin typeface="Preeti" pitchFamily="2" charset="0"/>
                        </a:rPr>
                        <a:t>lwld</a:t>
                      </a:r>
                      <a:r>
                        <a:rPr lang="en-US" sz="1600" b="1" i="0" u="none" strike="noStrike" dirty="0">
                          <a:solidFill>
                            <a:srgbClr val="0000FF"/>
                          </a:solidFill>
                          <a:effectLst/>
                          <a:latin typeface="Preeti" pitchFamily="2" charset="0"/>
                        </a:rPr>
                        <a:t>/] </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300" b="1" i="0" u="none" strike="noStrike">
                          <a:solidFill>
                            <a:srgbClr val="0000FF"/>
                          </a:solidFill>
                          <a:effectLst/>
                          <a:latin typeface="Calibri" panose="020F0502020204030204" pitchFamily="34" charset="0"/>
                        </a:rPr>
                        <a:t>1</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300" b="1" i="0" u="none" strike="noStrike">
                          <a:solidFill>
                            <a:srgbClr val="0000FF"/>
                          </a:solidFill>
                          <a:effectLst/>
                          <a:latin typeface="Calibri" panose="020F0502020204030204" pitchFamily="34" charset="0"/>
                        </a:rPr>
                        <a:t>1</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300" b="1" i="0" u="none" strike="noStrike">
                          <a:solidFill>
                            <a:srgbClr val="0000FF"/>
                          </a:solidFill>
                          <a:effectLst/>
                          <a:latin typeface="Calibri" panose="020F0502020204030204" pitchFamily="34" charset="0"/>
                        </a:rPr>
                        <a:t>0</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300" b="1" i="0" u="none" strike="noStrike">
                          <a:solidFill>
                            <a:srgbClr val="0000FF"/>
                          </a:solidFill>
                          <a:effectLst/>
                          <a:latin typeface="Calibri" panose="020F0502020204030204" pitchFamily="34" charset="0"/>
                        </a:rPr>
                        <a:t>2</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b"/>
                      <a:r>
                        <a:rPr lang="en-US" sz="1300" b="1" i="0" u="none" strike="noStrike" dirty="0">
                          <a:solidFill>
                            <a:srgbClr val="0000FF"/>
                          </a:solidFill>
                          <a:effectLst/>
                          <a:latin typeface="Calibri" panose="020F0502020204030204" pitchFamily="34" charset="0"/>
                        </a:rPr>
                        <a:t>2</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77469877"/>
                  </a:ext>
                </a:extLst>
              </a:tr>
              <a:tr h="273907">
                <a:tc>
                  <a:txBody>
                    <a:bodyPr/>
                    <a:lstStyle/>
                    <a:p>
                      <a:pPr algn="ctr" fontAlgn="b"/>
                      <a:r>
                        <a:rPr lang="en-US" sz="1300" b="1" i="0" u="none" strike="noStrike">
                          <a:solidFill>
                            <a:srgbClr val="0000FF"/>
                          </a:solidFill>
                          <a:effectLst/>
                          <a:latin typeface="Times New Roman" panose="02020603050405020304" pitchFamily="18" charset="0"/>
                        </a:rPr>
                        <a:t>14</a:t>
                      </a:r>
                    </a:p>
                  </a:txBody>
                  <a:tcPr marL="6192" marR="6192" marT="619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300" b="1" i="0" u="none" strike="noStrike">
                          <a:solidFill>
                            <a:srgbClr val="0000FF"/>
                          </a:solidFill>
                          <a:effectLst/>
                          <a:latin typeface="Calibri" panose="020F0502020204030204" pitchFamily="34" charset="0"/>
                        </a:rPr>
                        <a:t>2</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300" b="1" i="0" u="none" strike="noStrike">
                          <a:solidFill>
                            <a:srgbClr val="0000FF"/>
                          </a:solidFill>
                          <a:effectLst/>
                          <a:latin typeface="Calibri" panose="020F0502020204030204" pitchFamily="34" charset="0"/>
                        </a:rPr>
                        <a:t>2</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300" b="1" i="0" u="none" strike="noStrike">
                          <a:solidFill>
                            <a:srgbClr val="0000FF"/>
                          </a:solidFill>
                          <a:effectLst/>
                          <a:latin typeface="Calibri" panose="020F0502020204030204" pitchFamily="34" charset="0"/>
                        </a:rPr>
                        <a:t>10</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300" b="1" i="0" u="none" strike="noStrike">
                          <a:solidFill>
                            <a:srgbClr val="0000FF"/>
                          </a:solidFill>
                          <a:effectLst/>
                          <a:latin typeface="Calibri" panose="020F0502020204030204" pitchFamily="34" charset="0"/>
                        </a:rPr>
                        <a:t>14</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en-US" sz="1600" b="1" i="0" u="none" strike="noStrike" dirty="0" err="1">
                          <a:solidFill>
                            <a:srgbClr val="0000FF"/>
                          </a:solidFill>
                          <a:effectLst/>
                          <a:latin typeface="Preeti" pitchFamily="2" charset="0"/>
                        </a:rPr>
                        <a:t>zfGtf</a:t>
                      </a:r>
                      <a:r>
                        <a:rPr lang="en-US" sz="1600" b="1" i="0" u="none" strike="noStrike" dirty="0">
                          <a:solidFill>
                            <a:srgbClr val="0000FF"/>
                          </a:solidFill>
                          <a:effectLst/>
                          <a:latin typeface="Preeti" pitchFamily="2" charset="0"/>
                        </a:rPr>
                        <a:t> rf}w/L </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300" b="1" i="0" u="none" strike="noStrike">
                          <a:solidFill>
                            <a:srgbClr val="0000FF"/>
                          </a:solidFill>
                          <a:effectLst/>
                          <a:latin typeface="Calibri" panose="020F0502020204030204" pitchFamily="34" charset="0"/>
                        </a:rPr>
                        <a:t>2</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300" b="1" i="0" u="none" strike="noStrike">
                          <a:solidFill>
                            <a:srgbClr val="0000FF"/>
                          </a:solidFill>
                          <a:effectLst/>
                          <a:latin typeface="Calibri" panose="020F0502020204030204" pitchFamily="34" charset="0"/>
                        </a:rPr>
                        <a:t>1</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300" b="1" i="0" u="none" strike="noStrike">
                          <a:solidFill>
                            <a:srgbClr val="0000FF"/>
                          </a:solidFill>
                          <a:effectLst/>
                          <a:latin typeface="Calibri" panose="020F0502020204030204" pitchFamily="34" charset="0"/>
                        </a:rPr>
                        <a:t>1</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gridSpan="2">
                  <a:txBody>
                    <a:bodyPr/>
                    <a:lstStyle/>
                    <a:p>
                      <a:pPr algn="ctr" fontAlgn="b"/>
                      <a:r>
                        <a:rPr lang="en-US" sz="1300" b="1" i="0" u="none" strike="noStrike">
                          <a:solidFill>
                            <a:srgbClr val="0000FF"/>
                          </a:solidFill>
                          <a:effectLst/>
                          <a:latin typeface="Calibri" panose="020F0502020204030204" pitchFamily="34" charset="0"/>
                        </a:rPr>
                        <a:t>4</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hMerge="1">
                  <a:txBody>
                    <a:bodyPr/>
                    <a:lstStyle/>
                    <a:p>
                      <a:pPr algn="ctr" fontAlgn="b"/>
                      <a:r>
                        <a:rPr lang="en-US" sz="1300" b="1" i="0" u="none" strike="noStrike" dirty="0">
                          <a:solidFill>
                            <a:srgbClr val="0000FF"/>
                          </a:solidFill>
                          <a:effectLst/>
                          <a:latin typeface="Calibri" panose="020F0502020204030204" pitchFamily="34" charset="0"/>
                        </a:rPr>
                        <a:t>4</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862868903"/>
                  </a:ext>
                </a:extLst>
              </a:tr>
              <a:tr h="273907">
                <a:tc>
                  <a:txBody>
                    <a:bodyPr/>
                    <a:lstStyle/>
                    <a:p>
                      <a:pPr algn="ctr" fontAlgn="b"/>
                      <a:r>
                        <a:rPr lang="en-US" sz="1300" b="1" i="0" u="none" strike="noStrike">
                          <a:solidFill>
                            <a:srgbClr val="0000FF"/>
                          </a:solidFill>
                          <a:effectLst/>
                          <a:latin typeface="Times New Roman" panose="02020603050405020304" pitchFamily="18" charset="0"/>
                        </a:rPr>
                        <a:t>15</a:t>
                      </a:r>
                    </a:p>
                  </a:txBody>
                  <a:tcPr marL="6192" marR="6192" marT="619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300" b="1" i="0" u="none" strike="noStrike">
                          <a:solidFill>
                            <a:srgbClr val="0000FF"/>
                          </a:solidFill>
                          <a:effectLst/>
                          <a:latin typeface="Calibri" panose="020F0502020204030204" pitchFamily="34" charset="0"/>
                        </a:rPr>
                        <a:t>1</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300" b="1" i="0" u="none" strike="noStrike">
                          <a:solidFill>
                            <a:srgbClr val="0000FF"/>
                          </a:solidFill>
                          <a:effectLst/>
                          <a:latin typeface="Calibri" panose="020F0502020204030204" pitchFamily="34" charset="0"/>
                        </a:rPr>
                        <a:t>1</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300" b="1" i="0" u="none" strike="noStrike">
                          <a:solidFill>
                            <a:srgbClr val="0000FF"/>
                          </a:solidFill>
                          <a:effectLst/>
                          <a:latin typeface="Calibri" panose="020F0502020204030204" pitchFamily="34" charset="0"/>
                        </a:rPr>
                        <a:t>11</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300" b="1" i="0" u="none" strike="noStrike">
                          <a:solidFill>
                            <a:srgbClr val="0000FF"/>
                          </a:solidFill>
                          <a:effectLst/>
                          <a:latin typeface="Calibri" panose="020F0502020204030204" pitchFamily="34" charset="0"/>
                        </a:rPr>
                        <a:t>15</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dirty="0">
                          <a:solidFill>
                            <a:srgbClr val="0000FF"/>
                          </a:solidFill>
                          <a:effectLst/>
                          <a:latin typeface="Preeti" pitchFamily="2" charset="0"/>
                        </a:rPr>
                        <a:t>;</a:t>
                      </a:r>
                      <a:r>
                        <a:rPr lang="en-US" sz="1600" b="1" i="0" u="none" strike="noStrike" dirty="0" err="1">
                          <a:solidFill>
                            <a:srgbClr val="0000FF"/>
                          </a:solidFill>
                          <a:effectLst/>
                          <a:latin typeface="Preeti" pitchFamily="2" charset="0"/>
                        </a:rPr>
                        <a:t>Gtf</a:t>
                      </a:r>
                      <a:r>
                        <a:rPr lang="en-US" sz="1600" b="1" i="0" u="none" strike="noStrike" dirty="0">
                          <a:solidFill>
                            <a:srgbClr val="0000FF"/>
                          </a:solidFill>
                          <a:effectLst/>
                          <a:latin typeface="Preeti" pitchFamily="2" charset="0"/>
                        </a:rPr>
                        <a:t>]if </a:t>
                      </a:r>
                      <a:r>
                        <a:rPr lang="en-US" sz="1600" b="1" i="0" u="none" strike="noStrike" dirty="0" err="1">
                          <a:solidFill>
                            <a:srgbClr val="0000FF"/>
                          </a:solidFill>
                          <a:effectLst/>
                          <a:latin typeface="Preeti" pitchFamily="2" charset="0"/>
                        </a:rPr>
                        <a:t>lwld</a:t>
                      </a:r>
                      <a:r>
                        <a:rPr lang="en-US" sz="1600" b="1" i="0" u="none" strike="noStrike" dirty="0">
                          <a:solidFill>
                            <a:srgbClr val="0000FF"/>
                          </a:solidFill>
                          <a:effectLst/>
                          <a:latin typeface="Preeti" pitchFamily="2" charset="0"/>
                        </a:rPr>
                        <a:t>/]</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300" b="1" i="0" u="none" strike="noStrike">
                          <a:solidFill>
                            <a:srgbClr val="0000FF"/>
                          </a:solidFill>
                          <a:effectLst/>
                          <a:latin typeface="Calibri" panose="020F0502020204030204" pitchFamily="34" charset="0"/>
                        </a:rPr>
                        <a:t>3</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300" b="1" i="0" u="none" strike="noStrike">
                          <a:solidFill>
                            <a:srgbClr val="0000FF"/>
                          </a:solidFill>
                          <a:effectLst/>
                          <a:latin typeface="Calibri" panose="020F0502020204030204" pitchFamily="34" charset="0"/>
                        </a:rPr>
                        <a:t>4</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300" b="1" i="0" u="none" strike="noStrike" dirty="0">
                          <a:solidFill>
                            <a:srgbClr val="0000FF"/>
                          </a:solidFill>
                          <a:effectLst/>
                          <a:latin typeface="Calibri" panose="020F0502020204030204" pitchFamily="34" charset="0"/>
                        </a:rPr>
                        <a:t>0 </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300" b="1" i="0" u="none" strike="noStrike" dirty="0">
                          <a:solidFill>
                            <a:srgbClr val="0000FF"/>
                          </a:solidFill>
                          <a:effectLst/>
                          <a:latin typeface="Calibri" panose="020F0502020204030204" pitchFamily="34" charset="0"/>
                        </a:rPr>
                        <a:t> 7</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b"/>
                      <a:r>
                        <a:rPr lang="en-US" sz="1300" b="1" i="0" u="none" strike="noStrike" dirty="0">
                          <a:solidFill>
                            <a:srgbClr val="0000FF"/>
                          </a:solidFill>
                          <a:effectLst/>
                          <a:latin typeface="Calibri" panose="020F0502020204030204" pitchFamily="34" charset="0"/>
                        </a:rPr>
                        <a:t> </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77199665"/>
                  </a:ext>
                </a:extLst>
              </a:tr>
              <a:tr h="264955">
                <a:tc gridSpan="11">
                  <a:txBody>
                    <a:bodyPr/>
                    <a:lstStyle/>
                    <a:p>
                      <a:pPr algn="l" fontAlgn="ctr"/>
                      <a:r>
                        <a:rPr lang="en-US" sz="1300" b="0" i="0" u="none" strike="noStrike" dirty="0" err="1">
                          <a:solidFill>
                            <a:srgbClr val="000000"/>
                          </a:solidFill>
                          <a:effectLst/>
                          <a:latin typeface="Himchuli" pitchFamily="2" charset="0"/>
                        </a:rPr>
                        <a:t>dxn</a:t>
                      </a:r>
                      <a:r>
                        <a:rPr lang="en-US" sz="1300" b="0" i="0" u="none" strike="noStrike" dirty="0">
                          <a:solidFill>
                            <a:srgbClr val="000000"/>
                          </a:solidFill>
                          <a:effectLst/>
                          <a:latin typeface="Himchuli" pitchFamily="2" charset="0"/>
                        </a:rPr>
                        <a:t> # 3/sf] </a:t>
                      </a:r>
                      <a:r>
                        <a:rPr lang="en-US" sz="1300" b="0" i="0" u="none" strike="noStrike" dirty="0" err="1">
                          <a:solidFill>
                            <a:srgbClr val="000000"/>
                          </a:solidFill>
                          <a:effectLst/>
                          <a:latin typeface="Himchuli" pitchFamily="2" charset="0"/>
                        </a:rPr>
                        <a:t>k|of</a:t>
                      </a:r>
                      <a:r>
                        <a:rPr lang="en-US" sz="1300" b="0" i="0" u="none" strike="noStrike" dirty="0">
                          <a:solidFill>
                            <a:srgbClr val="000000"/>
                          </a:solidFill>
                          <a:effectLst/>
                          <a:latin typeface="Himchuli" pitchFamily="2" charset="0"/>
                        </a:rPr>
                        <a:t>]u -sf]8_ M  </a:t>
                      </a:r>
                      <a:r>
                        <a:rPr lang="en-US" sz="1300" b="0" i="0" u="none" strike="noStrike" dirty="0" err="1">
                          <a:solidFill>
                            <a:srgbClr val="000000"/>
                          </a:solidFill>
                          <a:effectLst/>
                          <a:latin typeface="Himchuli" pitchFamily="2" charset="0"/>
                        </a:rPr>
                        <a:t>cfjf;Lo</a:t>
                      </a:r>
                      <a:r>
                        <a:rPr lang="en-US" sz="1300" b="0" i="0" u="none" strike="noStrike" dirty="0">
                          <a:solidFill>
                            <a:srgbClr val="000000"/>
                          </a:solidFill>
                          <a:effectLst/>
                          <a:latin typeface="Himchuli" pitchFamily="2" charset="0"/>
                        </a:rPr>
                        <a:t>===</a:t>
                      </a:r>
                      <a:r>
                        <a:rPr lang="en-US" sz="1300" b="0" i="0" u="none" strike="noStrike" dirty="0">
                          <a:solidFill>
                            <a:srgbClr val="000000"/>
                          </a:solidFill>
                          <a:effectLst/>
                          <a:latin typeface="Times New Roman" panose="02020603050405020304" pitchFamily="18" charset="0"/>
                        </a:rPr>
                        <a:t>1</a:t>
                      </a:r>
                      <a:r>
                        <a:rPr lang="en-US" sz="1300" b="0" i="0" u="none" strike="noStrike" dirty="0">
                          <a:solidFill>
                            <a:srgbClr val="000000"/>
                          </a:solidFill>
                          <a:effectLst/>
                          <a:latin typeface="Himchuli" pitchFamily="2" charset="0"/>
                        </a:rPr>
                        <a:t>    </a:t>
                      </a:r>
                      <a:r>
                        <a:rPr lang="en-US" sz="1300" b="0" i="0" u="none" strike="noStrike" dirty="0" err="1">
                          <a:solidFill>
                            <a:srgbClr val="000000"/>
                          </a:solidFill>
                          <a:effectLst/>
                          <a:latin typeface="Himchuli" pitchFamily="2" charset="0"/>
                        </a:rPr>
                        <a:t>Jofkf</a:t>
                      </a:r>
                      <a:r>
                        <a:rPr lang="en-US" sz="1300" b="0" i="0" u="none" strike="noStrike" dirty="0">
                          <a:solidFill>
                            <a:srgbClr val="000000"/>
                          </a:solidFill>
                          <a:effectLst/>
                          <a:latin typeface="Himchuli" pitchFamily="2" charset="0"/>
                        </a:rPr>
                        <a:t>/===</a:t>
                      </a:r>
                      <a:r>
                        <a:rPr lang="en-US" sz="1300" b="0" i="0" u="none" strike="noStrike" dirty="0">
                          <a:solidFill>
                            <a:srgbClr val="000000"/>
                          </a:solidFill>
                          <a:effectLst/>
                          <a:latin typeface="Times New Roman" panose="02020603050405020304" pitchFamily="18" charset="0"/>
                        </a:rPr>
                        <a:t>2</a:t>
                      </a:r>
                      <a:r>
                        <a:rPr lang="en-US" sz="1300" b="0" i="0" u="none" strike="noStrike" dirty="0">
                          <a:solidFill>
                            <a:srgbClr val="000000"/>
                          </a:solidFill>
                          <a:effectLst/>
                          <a:latin typeface="Himchuli" pitchFamily="2" charset="0"/>
                        </a:rPr>
                        <a:t>     ;/sf/L===</a:t>
                      </a:r>
                      <a:r>
                        <a:rPr lang="en-US" sz="1300" b="0" i="0" u="none" strike="noStrike" dirty="0">
                          <a:solidFill>
                            <a:srgbClr val="000000"/>
                          </a:solidFill>
                          <a:effectLst/>
                          <a:latin typeface="Times New Roman" panose="02020603050405020304" pitchFamily="18" charset="0"/>
                        </a:rPr>
                        <a:t>3</a:t>
                      </a:r>
                      <a:r>
                        <a:rPr lang="en-US" sz="1300" b="0" i="0" u="none" strike="noStrike" dirty="0">
                          <a:solidFill>
                            <a:srgbClr val="000000"/>
                          </a:solidFill>
                          <a:effectLst/>
                          <a:latin typeface="Himchuli" pitchFamily="2" charset="0"/>
                        </a:rPr>
                        <a:t>        z}</a:t>
                      </a:r>
                      <a:r>
                        <a:rPr lang="en-US" sz="1300" b="0" i="0" u="none" strike="noStrike" dirty="0" err="1">
                          <a:solidFill>
                            <a:srgbClr val="000000"/>
                          </a:solidFill>
                          <a:effectLst/>
                          <a:latin typeface="Himchuli" pitchFamily="2" charset="0"/>
                        </a:rPr>
                        <a:t>lIfs</a:t>
                      </a:r>
                      <a:r>
                        <a:rPr lang="en-US" sz="1300" b="0" i="0" u="none" strike="noStrike" dirty="0">
                          <a:solidFill>
                            <a:srgbClr val="000000"/>
                          </a:solidFill>
                          <a:effectLst/>
                          <a:latin typeface="Himchuli" pitchFamily="2" charset="0"/>
                        </a:rPr>
                        <a:t>====</a:t>
                      </a:r>
                      <a:r>
                        <a:rPr lang="en-US" sz="1300" b="0" i="0" u="none" strike="noStrike" dirty="0">
                          <a:solidFill>
                            <a:srgbClr val="000000"/>
                          </a:solidFill>
                          <a:effectLst/>
                          <a:latin typeface="Times New Roman" panose="02020603050405020304" pitchFamily="18" charset="0"/>
                        </a:rPr>
                        <a:t>4</a:t>
                      </a:r>
                      <a:r>
                        <a:rPr lang="en-US" sz="1300" b="0" i="0" u="none" strike="noStrike" dirty="0">
                          <a:solidFill>
                            <a:srgbClr val="000000"/>
                          </a:solidFill>
                          <a:effectLst/>
                          <a:latin typeface="Himchuli" pitchFamily="2" charset="0"/>
                        </a:rPr>
                        <a:t>     :</a:t>
                      </a:r>
                      <a:r>
                        <a:rPr lang="en-US" sz="1300" b="0" i="0" u="none" strike="noStrike" dirty="0" err="1">
                          <a:solidFill>
                            <a:srgbClr val="000000"/>
                          </a:solidFill>
                          <a:effectLst/>
                          <a:latin typeface="Himchuli" pitchFamily="2" charset="0"/>
                        </a:rPr>
                        <a:t>jf:YohGo</a:t>
                      </a:r>
                      <a:r>
                        <a:rPr lang="en-US" sz="1300" b="0" i="0" u="none" strike="noStrike" dirty="0">
                          <a:solidFill>
                            <a:srgbClr val="000000"/>
                          </a:solidFill>
                          <a:effectLst/>
                          <a:latin typeface="Himchuli" pitchFamily="2" charset="0"/>
                        </a:rPr>
                        <a:t>===</a:t>
                      </a:r>
                      <a:r>
                        <a:rPr lang="en-US" sz="1300" b="0" i="0" u="none" strike="noStrike" dirty="0">
                          <a:solidFill>
                            <a:srgbClr val="000000"/>
                          </a:solidFill>
                          <a:effectLst/>
                          <a:latin typeface="Times New Roman" panose="02020603050405020304" pitchFamily="18" charset="0"/>
                        </a:rPr>
                        <a:t>5</a:t>
                      </a:r>
                      <a:r>
                        <a:rPr lang="en-US" sz="1300" b="0" i="0" u="none" strike="noStrike" dirty="0">
                          <a:solidFill>
                            <a:srgbClr val="000000"/>
                          </a:solidFill>
                          <a:effectLst/>
                          <a:latin typeface="Himchuli" pitchFamily="2" charset="0"/>
                        </a:rPr>
                        <a:t>      </a:t>
                      </a:r>
                      <a:r>
                        <a:rPr lang="en-US" sz="1300" b="0" i="0" u="none" strike="noStrike" dirty="0" err="1">
                          <a:solidFill>
                            <a:srgbClr val="000000"/>
                          </a:solidFill>
                          <a:effectLst/>
                          <a:latin typeface="Himchuli" pitchFamily="2" charset="0"/>
                        </a:rPr>
                        <a:t>pBf</a:t>
                      </a:r>
                      <a:r>
                        <a:rPr lang="en-US" sz="1300" b="0" i="0" u="none" strike="noStrike" dirty="0">
                          <a:solidFill>
                            <a:srgbClr val="000000"/>
                          </a:solidFill>
                          <a:effectLst/>
                          <a:latin typeface="Himchuli" pitchFamily="2" charset="0"/>
                        </a:rPr>
                        <a:t>]</a:t>
                      </a:r>
                      <a:r>
                        <a:rPr lang="en-US" sz="1300" b="0" i="0" u="none" strike="noStrike" dirty="0" err="1">
                          <a:solidFill>
                            <a:srgbClr val="000000"/>
                          </a:solidFill>
                          <a:effectLst/>
                          <a:latin typeface="Himchuli" pitchFamily="2" charset="0"/>
                        </a:rPr>
                        <a:t>u÷snsf</a:t>
                      </a:r>
                      <a:r>
                        <a:rPr lang="en-US" sz="1300" b="0" i="0" u="none" strike="noStrike" dirty="0">
                          <a:solidFill>
                            <a:srgbClr val="000000"/>
                          </a:solidFill>
                          <a:effectLst/>
                          <a:latin typeface="Himchuli" pitchFamily="2" charset="0"/>
                        </a:rPr>
                        <a:t>/</a:t>
                      </a:r>
                      <a:r>
                        <a:rPr lang="en-US" sz="1300" b="0" i="0" u="none" strike="noStrike" dirty="0" err="1">
                          <a:solidFill>
                            <a:srgbClr val="000000"/>
                          </a:solidFill>
                          <a:effectLst/>
                          <a:latin typeface="Himchuli" pitchFamily="2" charset="0"/>
                        </a:rPr>
                        <a:t>vfgf</a:t>
                      </a:r>
                      <a:r>
                        <a:rPr lang="en-US" sz="1300" b="0" i="0" u="none" strike="noStrike" dirty="0">
                          <a:solidFill>
                            <a:srgbClr val="000000"/>
                          </a:solidFill>
                          <a:effectLst/>
                          <a:latin typeface="Himchuli" pitchFamily="2" charset="0"/>
                        </a:rPr>
                        <a:t>====</a:t>
                      </a:r>
                      <a:r>
                        <a:rPr lang="en-US" sz="1300" b="0" i="0" u="none" strike="noStrike" dirty="0">
                          <a:solidFill>
                            <a:srgbClr val="000000"/>
                          </a:solidFill>
                          <a:effectLst/>
                          <a:latin typeface="Times New Roman" panose="02020603050405020304" pitchFamily="18" charset="0"/>
                        </a:rPr>
                        <a:t>6</a:t>
                      </a:r>
                      <a:r>
                        <a:rPr lang="en-US" sz="1300" b="0" i="0" u="none" strike="noStrike" dirty="0">
                          <a:solidFill>
                            <a:srgbClr val="000000"/>
                          </a:solidFill>
                          <a:effectLst/>
                          <a:latin typeface="Himchuli" pitchFamily="2" charset="0"/>
                        </a:rPr>
                        <a:t>    a}+s </a:t>
                      </a:r>
                      <a:r>
                        <a:rPr lang="en-US" sz="1300" b="0" i="0" u="none" strike="noStrike" dirty="0" err="1">
                          <a:solidFill>
                            <a:srgbClr val="000000"/>
                          </a:solidFill>
                          <a:effectLst/>
                          <a:latin typeface="Himchuli" pitchFamily="2" charset="0"/>
                        </a:rPr>
                        <a:t>tyf</a:t>
                      </a:r>
                      <a:r>
                        <a:rPr lang="en-US" sz="1300" b="0" i="0" u="none" strike="noStrike" dirty="0">
                          <a:solidFill>
                            <a:srgbClr val="000000"/>
                          </a:solidFill>
                          <a:effectLst/>
                          <a:latin typeface="Himchuli" pitchFamily="2" charset="0"/>
                        </a:rPr>
                        <a:t> </a:t>
                      </a:r>
                      <a:r>
                        <a:rPr lang="en-US" sz="1300" b="0" i="0" u="none" strike="noStrike" dirty="0" err="1">
                          <a:solidFill>
                            <a:srgbClr val="000000"/>
                          </a:solidFill>
                          <a:effectLst/>
                          <a:latin typeface="Himchuli" pitchFamily="2" charset="0"/>
                        </a:rPr>
                        <a:t>ljQLo</a:t>
                      </a:r>
                      <a:r>
                        <a:rPr lang="en-US" sz="1300" b="0" i="0" u="none" strike="noStrike" dirty="0">
                          <a:solidFill>
                            <a:srgbClr val="000000"/>
                          </a:solidFill>
                          <a:effectLst/>
                          <a:latin typeface="Himchuli" pitchFamily="2" charset="0"/>
                        </a:rPr>
                        <a:t> ;+:</a:t>
                      </a:r>
                      <a:r>
                        <a:rPr lang="en-US" sz="1300" b="0" i="0" u="none" strike="noStrike" dirty="0" err="1">
                          <a:solidFill>
                            <a:srgbClr val="000000"/>
                          </a:solidFill>
                          <a:effectLst/>
                          <a:latin typeface="Himchuli" pitchFamily="2" charset="0"/>
                        </a:rPr>
                        <a:t>yf</a:t>
                      </a:r>
                      <a:r>
                        <a:rPr lang="en-US" sz="1300" b="0" i="0" u="none" strike="noStrike" dirty="0">
                          <a:solidFill>
                            <a:srgbClr val="000000"/>
                          </a:solidFill>
                          <a:effectLst/>
                          <a:latin typeface="Himchuli" pitchFamily="2" charset="0"/>
                        </a:rPr>
                        <a:t>===</a:t>
                      </a:r>
                      <a:r>
                        <a:rPr lang="en-US" sz="1300" b="0" i="0" u="none" strike="noStrike" dirty="0">
                          <a:solidFill>
                            <a:srgbClr val="000000"/>
                          </a:solidFill>
                          <a:effectLst/>
                          <a:latin typeface="Times New Roman" panose="02020603050405020304" pitchFamily="18" charset="0"/>
                        </a:rPr>
                        <a:t>7 </a:t>
                      </a:r>
                      <a:r>
                        <a:rPr lang="en-US" sz="1300" b="0" i="0" u="none" strike="noStrike" dirty="0">
                          <a:solidFill>
                            <a:srgbClr val="000000"/>
                          </a:solidFill>
                          <a:effectLst/>
                          <a:latin typeface="Himchuli" pitchFamily="2" charset="0"/>
                        </a:rPr>
                        <a:t>   ;+:</a:t>
                      </a:r>
                      <a:r>
                        <a:rPr lang="en-US" sz="1300" b="0" i="0" u="none" strike="noStrike" dirty="0" err="1">
                          <a:solidFill>
                            <a:srgbClr val="000000"/>
                          </a:solidFill>
                          <a:effectLst/>
                          <a:latin typeface="Himchuli" pitchFamily="2" charset="0"/>
                        </a:rPr>
                        <a:t>yfut</a:t>
                      </a:r>
                      <a:r>
                        <a:rPr lang="en-US" sz="1300" b="0" i="0" u="none" strike="noStrike" dirty="0">
                          <a:solidFill>
                            <a:srgbClr val="000000"/>
                          </a:solidFill>
                          <a:effectLst/>
                          <a:latin typeface="Himchuli" pitchFamily="2" charset="0"/>
                        </a:rPr>
                        <a:t> ====</a:t>
                      </a:r>
                      <a:r>
                        <a:rPr lang="en-US" sz="1300" b="0" i="0" u="none" strike="noStrike" dirty="0">
                          <a:solidFill>
                            <a:srgbClr val="000000"/>
                          </a:solidFill>
                          <a:effectLst/>
                          <a:latin typeface="Times New Roman" panose="02020603050405020304" pitchFamily="18" charset="0"/>
                        </a:rPr>
                        <a:t>8</a:t>
                      </a:r>
                      <a:r>
                        <a:rPr lang="en-US" sz="1300" b="0" i="0" u="none" strike="noStrike" dirty="0">
                          <a:solidFill>
                            <a:srgbClr val="000000"/>
                          </a:solidFill>
                          <a:effectLst/>
                          <a:latin typeface="Himchuli" pitchFamily="2" charset="0"/>
                        </a:rPr>
                        <a:t>  </a:t>
                      </a:r>
                      <a:r>
                        <a:rPr lang="en-US" sz="1300" b="0" i="0" u="none" strike="noStrike" dirty="0" err="1">
                          <a:solidFill>
                            <a:srgbClr val="000000"/>
                          </a:solidFill>
                          <a:effectLst/>
                          <a:latin typeface="Himchuli" pitchFamily="2" charset="0"/>
                        </a:rPr>
                        <a:t>xf</a:t>
                      </a:r>
                      <a:r>
                        <a:rPr lang="en-US" sz="1300" b="0" i="0" u="none" strike="noStrike" dirty="0">
                          <a:solidFill>
                            <a:srgbClr val="000000"/>
                          </a:solidFill>
                          <a:effectLst/>
                          <a:latin typeface="Himchuli" pitchFamily="2" charset="0"/>
                        </a:rPr>
                        <a:t>]6n </a:t>
                      </a:r>
                      <a:r>
                        <a:rPr lang="en-US" sz="1300" b="0" i="0" u="none" strike="noStrike" dirty="0" err="1">
                          <a:solidFill>
                            <a:srgbClr val="000000"/>
                          </a:solidFill>
                          <a:effectLst/>
                          <a:latin typeface="Himchuli" pitchFamily="2" charset="0"/>
                        </a:rPr>
                        <a:t>tyf</a:t>
                      </a:r>
                      <a:r>
                        <a:rPr lang="en-US" sz="1300" b="0" i="0" u="none" strike="noStrike" dirty="0">
                          <a:solidFill>
                            <a:srgbClr val="000000"/>
                          </a:solidFill>
                          <a:effectLst/>
                          <a:latin typeface="Himchuli" pitchFamily="2" charset="0"/>
                        </a:rPr>
                        <a:t> </a:t>
                      </a:r>
                      <a:r>
                        <a:rPr lang="en-US" sz="1300" b="0" i="0" u="none" strike="noStrike" dirty="0" err="1">
                          <a:solidFill>
                            <a:srgbClr val="000000"/>
                          </a:solidFill>
                          <a:effectLst/>
                          <a:latin typeface="Himchuli" pitchFamily="2" charset="0"/>
                        </a:rPr>
                        <a:t>nh</a:t>
                      </a:r>
                      <a:r>
                        <a:rPr lang="en-US" sz="1300" b="0" i="0" u="none" strike="noStrike" dirty="0">
                          <a:solidFill>
                            <a:srgbClr val="000000"/>
                          </a:solidFill>
                          <a:effectLst/>
                          <a:latin typeface="Himchuli" pitchFamily="2" charset="0"/>
                        </a:rPr>
                        <a:t>===</a:t>
                      </a:r>
                      <a:r>
                        <a:rPr lang="en-US" sz="1300" b="0" i="0" u="none" strike="noStrike" dirty="0">
                          <a:solidFill>
                            <a:srgbClr val="000000"/>
                          </a:solidFill>
                          <a:effectLst/>
                          <a:latin typeface="Times New Roman" panose="02020603050405020304" pitchFamily="18" charset="0"/>
                        </a:rPr>
                        <a:t>9</a:t>
                      </a:r>
                      <a:r>
                        <a:rPr lang="en-US" sz="1300" b="0" i="0" u="none" strike="noStrike" dirty="0">
                          <a:solidFill>
                            <a:srgbClr val="000000"/>
                          </a:solidFill>
                          <a:effectLst/>
                          <a:latin typeface="Himchuli" pitchFamily="2" charset="0"/>
                        </a:rPr>
                        <a:t>   </a:t>
                      </a:r>
                      <a:r>
                        <a:rPr lang="en-US" sz="1300" b="0" i="0" u="none" strike="noStrike" dirty="0" err="1">
                          <a:solidFill>
                            <a:srgbClr val="000000"/>
                          </a:solidFill>
                          <a:effectLst/>
                          <a:latin typeface="Himchuli" pitchFamily="2" charset="0"/>
                        </a:rPr>
                        <a:t>uf</a:t>
                      </a:r>
                      <a:r>
                        <a:rPr lang="en-US" sz="1300" b="0" i="0" u="none" strike="noStrike" dirty="0">
                          <a:solidFill>
                            <a:srgbClr val="000000"/>
                          </a:solidFill>
                          <a:effectLst/>
                          <a:latin typeface="Himchuli" pitchFamily="2" charset="0"/>
                        </a:rPr>
                        <a:t>]7÷wg;f/÷</a:t>
                      </a:r>
                      <a:r>
                        <a:rPr lang="en-US" sz="1300" b="0" i="0" u="none" strike="noStrike" dirty="0" err="1">
                          <a:solidFill>
                            <a:srgbClr val="000000"/>
                          </a:solidFill>
                          <a:effectLst/>
                          <a:latin typeface="Himchuli" pitchFamily="2" charset="0"/>
                        </a:rPr>
                        <a:t>dtfg</a:t>
                      </a:r>
                      <a:r>
                        <a:rPr lang="en-US" sz="1300" b="0" i="0" u="none" strike="noStrike" dirty="0">
                          <a:solidFill>
                            <a:srgbClr val="000000"/>
                          </a:solidFill>
                          <a:effectLst/>
                          <a:latin typeface="Himchuli" pitchFamily="2" charset="0"/>
                        </a:rPr>
                        <a:t>=</a:t>
                      </a:r>
                      <a:r>
                        <a:rPr lang="en-US" sz="1300" b="0" i="0" u="none" strike="noStrike" dirty="0">
                          <a:solidFill>
                            <a:srgbClr val="000000"/>
                          </a:solidFill>
                          <a:effectLst/>
                          <a:latin typeface="Times New Roman" panose="02020603050405020304" pitchFamily="18" charset="0"/>
                        </a:rPr>
                        <a:t>…...10</a:t>
                      </a:r>
                      <a:r>
                        <a:rPr lang="en-US" sz="1300" b="0" i="0" u="none" strike="noStrike" dirty="0">
                          <a:solidFill>
                            <a:srgbClr val="000000"/>
                          </a:solidFill>
                          <a:effectLst/>
                          <a:latin typeface="Himchuli" pitchFamily="2" charset="0"/>
                        </a:rPr>
                        <a:t>    </a:t>
                      </a:r>
                      <a:r>
                        <a:rPr lang="en-US" sz="1300" b="0" i="0" u="none" strike="noStrike" dirty="0" err="1">
                          <a:solidFill>
                            <a:srgbClr val="000000"/>
                          </a:solidFill>
                          <a:effectLst/>
                          <a:latin typeface="Himchuli" pitchFamily="2" charset="0"/>
                        </a:rPr>
                        <a:t>cGo</a:t>
                      </a:r>
                      <a:r>
                        <a:rPr lang="en-US" sz="1300" b="0" i="0" u="none" strike="noStrike" dirty="0">
                          <a:solidFill>
                            <a:srgbClr val="000000"/>
                          </a:solidFill>
                          <a:effectLst/>
                          <a:latin typeface="Himchuli" pitchFamily="2" charset="0"/>
                        </a:rPr>
                        <a:t> </a:t>
                      </a:r>
                      <a:r>
                        <a:rPr lang="en-US" sz="1300" b="0" i="0" u="none" strike="noStrike" dirty="0" err="1">
                          <a:solidFill>
                            <a:srgbClr val="000000"/>
                          </a:solidFill>
                          <a:effectLst/>
                          <a:latin typeface="Himchuli" pitchFamily="2" charset="0"/>
                        </a:rPr>
                        <a:t>k|of</a:t>
                      </a:r>
                      <a:r>
                        <a:rPr lang="en-US" sz="1300" b="0" i="0" u="none" strike="noStrike" dirty="0">
                          <a:solidFill>
                            <a:srgbClr val="000000"/>
                          </a:solidFill>
                          <a:effectLst/>
                          <a:latin typeface="Himchuli" pitchFamily="2" charset="0"/>
                        </a:rPr>
                        <a:t>]u===</a:t>
                      </a:r>
                      <a:r>
                        <a:rPr lang="en-US" sz="1300" b="0" i="0" u="none" strike="noStrike" dirty="0">
                          <a:solidFill>
                            <a:srgbClr val="000000"/>
                          </a:solidFill>
                          <a:effectLst/>
                          <a:latin typeface="Times New Roman" panose="02020603050405020304" pitchFamily="18" charset="0"/>
                        </a:rPr>
                        <a:t>11 </a:t>
                      </a:r>
                      <a:r>
                        <a:rPr lang="en-US" sz="1300" b="0" i="0" u="none" strike="noStrike" dirty="0">
                          <a:solidFill>
                            <a:srgbClr val="000000"/>
                          </a:solidFill>
                          <a:effectLst/>
                          <a:latin typeface="Himchuli" pitchFamily="2" charset="0"/>
                        </a:rPr>
                        <a:t>  </a:t>
                      </a:r>
                    </a:p>
                  </a:txBody>
                  <a:tcPr marL="6192" marR="6192" marT="619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838926330"/>
                  </a:ext>
                </a:extLst>
              </a:tr>
            </a:tbl>
          </a:graphicData>
        </a:graphic>
      </p:graphicFrame>
    </p:spTree>
    <p:extLst>
      <p:ext uri="{BB962C8B-B14F-4D97-AF65-F5344CB8AC3E}">
        <p14:creationId xmlns:p14="http://schemas.microsoft.com/office/powerpoint/2010/main" val="35464095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1"/>
          <p:cNvSpPr>
            <a:spLocks noGrp="1"/>
          </p:cNvSpPr>
          <p:nvPr>
            <p:ph type="body" sz="quarter" idx="4294967295"/>
          </p:nvPr>
        </p:nvSpPr>
        <p:spPr>
          <a:xfrm>
            <a:off x="1662786" y="818669"/>
            <a:ext cx="8290272" cy="576064"/>
          </a:xfrm>
          <a:prstGeom prst="rect">
            <a:avLst/>
          </a:prstGeom>
        </p:spPr>
        <p:txBody>
          <a:bodyPr/>
          <a:lstStyle/>
          <a:p>
            <a:pPr marL="0" indent="0" algn="ctr">
              <a:buNone/>
            </a:pPr>
            <a:r>
              <a:rPr lang="ne-NP" sz="3200" b="1" dirty="0">
                <a:solidFill>
                  <a:srgbClr val="0000FF"/>
                </a:solidFill>
                <a:latin typeface="Ganesh" pitchFamily="2" charset="0"/>
                <a:cs typeface="Kalimati" panose="00000400000000000000" pitchFamily="2"/>
              </a:rPr>
              <a:t>कृषि घरपरिवार संख्या उतार फाराम</a:t>
            </a: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4</a:t>
            </a:fld>
            <a:endParaRPr lang="en-US" dirty="0">
              <a:latin typeface="Fontasy Himali" panose="04020500000000000000" pitchFamily="82" charset="0"/>
            </a:endParaRPr>
          </a:p>
        </p:txBody>
      </p:sp>
      <p:pic>
        <p:nvPicPr>
          <p:cNvPr id="6" name="Picture 6">
            <a:extLst>
              <a:ext uri="{FF2B5EF4-FFF2-40B4-BE49-F238E27FC236}">
                <a16:creationId xmlns:a16="http://schemas.microsoft.com/office/drawing/2014/main" id="{928B023E-D18B-48CE-BA22-AF4D53191B8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5151" t="23321" r="26102" b="23145"/>
          <a:stretch/>
        </p:blipFill>
        <p:spPr bwMode="auto">
          <a:xfrm>
            <a:off x="541444" y="1484620"/>
            <a:ext cx="11071436" cy="49530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736524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19">
            <a:extLst>
              <a:ext uri="{FF2B5EF4-FFF2-40B4-BE49-F238E27FC236}">
                <a16:creationId xmlns:a16="http://schemas.microsoft.com/office/drawing/2014/main" id="{C9C85C2C-CC28-4584-9764-A4BD82420E9B}"/>
              </a:ext>
            </a:extLst>
          </p:cNvPr>
          <p:cNvSpPr txBox="1">
            <a:spLocks/>
          </p:cNvSpPr>
          <p:nvPr/>
        </p:nvSpPr>
        <p:spPr>
          <a:xfrm>
            <a:off x="11612880" y="6437631"/>
            <a:ext cx="533400" cy="33909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5</a:t>
            </a:fld>
            <a:endParaRPr lang="en-US" dirty="0">
              <a:latin typeface="Fontasy Himali" panose="04020500000000000000" pitchFamily="82" charset="0"/>
            </a:endParaRPr>
          </a:p>
        </p:txBody>
      </p:sp>
      <p:sp>
        <p:nvSpPr>
          <p:cNvPr id="7" name="Subtitle 2">
            <a:extLst>
              <a:ext uri="{FF2B5EF4-FFF2-40B4-BE49-F238E27FC236}">
                <a16:creationId xmlns:a16="http://schemas.microsoft.com/office/drawing/2014/main" id="{B551FF24-F465-4B4A-BDAD-F9F327D5D4E2}"/>
              </a:ext>
            </a:extLst>
          </p:cNvPr>
          <p:cNvSpPr txBox="1">
            <a:spLocks/>
          </p:cNvSpPr>
          <p:nvPr/>
        </p:nvSpPr>
        <p:spPr>
          <a:xfrm>
            <a:off x="63798" y="1495752"/>
            <a:ext cx="12128201" cy="5362248"/>
          </a:xfr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33363" indent="-233363">
              <a:lnSpc>
                <a:spcPct val="150000"/>
              </a:lnSpc>
            </a:pPr>
            <a:r>
              <a:rPr lang="ne-NP" sz="2400" dirty="0">
                <a:latin typeface="Preeti" pitchFamily="2" charset="0"/>
                <a:cs typeface="Kalimati" panose="00000400000000000000" pitchFamily="2"/>
              </a:rPr>
              <a:t>सुपरिवेक्षकले घर तथा घरपरिवार सूचीकरण कार्य समाप्त गरिसकेपछि कृषि घरपरिवार संख्या उतार फाराम भर्नुपर्नेछ । </a:t>
            </a:r>
          </a:p>
          <a:p>
            <a:pPr marL="233363" indent="-233363">
              <a:lnSpc>
                <a:spcPct val="150000"/>
              </a:lnSpc>
            </a:pPr>
            <a:r>
              <a:rPr lang="ne-NP" sz="2400" dirty="0">
                <a:latin typeface="Preeti" pitchFamily="2" charset="0"/>
                <a:cs typeface="Kalimati" panose="00000400000000000000" pitchFamily="2"/>
              </a:rPr>
              <a:t>उक्त फाराममा स्थानीय तह, वडा र गणना क्षेत्र अनुसार जम्मा जनगणना परिवार संख्या र जम्मा कृषि घरपरिवार संख्या उल्लेख गर्नुपर्दछ ।</a:t>
            </a:r>
          </a:p>
          <a:p>
            <a:pPr marL="233363" indent="-233363">
              <a:lnSpc>
                <a:spcPct val="150000"/>
              </a:lnSpc>
            </a:pPr>
            <a:r>
              <a:rPr lang="ne-NP" sz="2400" dirty="0">
                <a:latin typeface="Preeti" pitchFamily="2" charset="0"/>
                <a:cs typeface="Kalimati" panose="00000400000000000000" pitchFamily="2"/>
              </a:rPr>
              <a:t>जनगणना परिवारले कृषि कार्य गरेको जग्गा र पशुपन्छीका आधारमा </a:t>
            </a:r>
            <a:r>
              <a:rPr lang="ne-NP" b="1" dirty="0">
                <a:solidFill>
                  <a:srgbClr val="0070C0"/>
                </a:solidFill>
                <a:latin typeface="Preeti" pitchFamily="2" charset="0"/>
                <a:cs typeface="Kalimati" panose="00000400000000000000" pitchFamily="2"/>
              </a:rPr>
              <a:t>कृषि घरपरिवार </a:t>
            </a:r>
            <a:r>
              <a:rPr lang="ne-NP" sz="2400" dirty="0">
                <a:latin typeface="Preeti" pitchFamily="2" charset="0"/>
                <a:cs typeface="Kalimati" panose="00000400000000000000" pitchFamily="2"/>
              </a:rPr>
              <a:t>यकिन गरी कृषि घरपरिवार संख्या सम्बन्धित महलमा लेख्नुपर्दछ ।</a:t>
            </a:r>
          </a:p>
        </p:txBody>
      </p:sp>
      <p:sp>
        <p:nvSpPr>
          <p:cNvPr id="9" name="Title 1">
            <a:extLst>
              <a:ext uri="{FF2B5EF4-FFF2-40B4-BE49-F238E27FC236}">
                <a16:creationId xmlns:a16="http://schemas.microsoft.com/office/drawing/2014/main" id="{94D10D05-A208-45D5-B312-9B32D201B8A2}"/>
              </a:ext>
            </a:extLst>
          </p:cNvPr>
          <p:cNvSpPr txBox="1">
            <a:spLocks/>
          </p:cNvSpPr>
          <p:nvPr/>
        </p:nvSpPr>
        <p:spPr>
          <a:xfrm>
            <a:off x="63798" y="882219"/>
            <a:ext cx="12082481" cy="595599"/>
          </a:xfr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ne-NP" sz="2800" b="1" dirty="0">
                <a:solidFill>
                  <a:srgbClr val="002060"/>
                </a:solidFill>
                <a:latin typeface="Ganesh" pitchFamily="2" charset="0"/>
                <a:cs typeface="Kalimati" panose="00000400000000000000" pitchFamily="2"/>
              </a:rPr>
              <a:t>कृषि घरपरिवार संख्या उतार फाराम</a:t>
            </a:r>
            <a:endParaRPr lang="en-US" sz="3200" dirty="0">
              <a:latin typeface="Preeti" pitchFamily="2" charset="0"/>
            </a:endParaRPr>
          </a:p>
        </p:txBody>
      </p:sp>
    </p:spTree>
    <p:extLst>
      <p:ext uri="{BB962C8B-B14F-4D97-AF65-F5344CB8AC3E}">
        <p14:creationId xmlns:p14="http://schemas.microsoft.com/office/powerpoint/2010/main" val="20005127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524837" y="745177"/>
            <a:ext cx="11171093" cy="477567"/>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900"/>
              </a:spcAft>
            </a:pPr>
            <a:r>
              <a:rPr lang="ne-NP" sz="2800" b="1" dirty="0">
                <a:solidFill>
                  <a:srgbClr val="002060"/>
                </a:solidFill>
                <a:latin typeface="Ganesh" pitchFamily="2" charset="0"/>
                <a:cs typeface="Kalimati" panose="00000400000000000000" pitchFamily="2"/>
              </a:rPr>
              <a:t>कृषि घरपरिवारः परिभाषा</a:t>
            </a:r>
          </a:p>
        </p:txBody>
      </p:sp>
      <p:sp>
        <p:nvSpPr>
          <p:cNvPr id="6" name="Slide Number Placeholder 19">
            <a:extLst>
              <a:ext uri="{FF2B5EF4-FFF2-40B4-BE49-F238E27FC236}">
                <a16:creationId xmlns:a16="http://schemas.microsoft.com/office/drawing/2014/main" id="{C9C85C2C-CC28-4584-9764-A4BD82420E9B}"/>
              </a:ext>
            </a:extLst>
          </p:cNvPr>
          <p:cNvSpPr txBox="1">
            <a:spLocks/>
          </p:cNvSpPr>
          <p:nvPr/>
        </p:nvSpPr>
        <p:spPr>
          <a:xfrm>
            <a:off x="11612880" y="6437631"/>
            <a:ext cx="533400" cy="33909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6</a:t>
            </a:fld>
            <a:endParaRPr lang="en-US" dirty="0">
              <a:latin typeface="Fontasy Himali" panose="04020500000000000000" pitchFamily="82" charset="0"/>
            </a:endParaRPr>
          </a:p>
        </p:txBody>
      </p:sp>
      <p:sp>
        <p:nvSpPr>
          <p:cNvPr id="8" name="TextBox 7">
            <a:extLst>
              <a:ext uri="{FF2B5EF4-FFF2-40B4-BE49-F238E27FC236}">
                <a16:creationId xmlns:a16="http://schemas.microsoft.com/office/drawing/2014/main" id="{BE54D592-BD41-4777-903F-12EF9A3BD398}"/>
              </a:ext>
            </a:extLst>
          </p:cNvPr>
          <p:cNvSpPr txBox="1"/>
          <p:nvPr/>
        </p:nvSpPr>
        <p:spPr>
          <a:xfrm>
            <a:off x="98886" y="1289937"/>
            <a:ext cx="11969070" cy="5586145"/>
          </a:xfrm>
          <a:prstGeom prst="rect">
            <a:avLst/>
          </a:prstGeom>
          <a:noFill/>
        </p:spPr>
        <p:txBody>
          <a:bodyPr wrap="square">
            <a:spAutoFit/>
          </a:bodyPr>
          <a:lstStyle/>
          <a:p>
            <a:pPr marL="342900" indent="-342900" algn="just">
              <a:lnSpc>
                <a:spcPct val="150000"/>
              </a:lnSpc>
              <a:buFont typeface="Arial" panose="020B0604020202020204" pitchFamily="34" charset="0"/>
              <a:buChar char="•"/>
            </a:pPr>
            <a:r>
              <a:rPr lang="ne-NP" sz="2400" dirty="0">
                <a:cs typeface="Kalimati" panose="00000400000000000000" pitchFamily="2"/>
              </a:rPr>
              <a:t>हिमाल र पहाडका जिल्लामा कम्तीमा ४ आना र तराइका जिल्लामा कम्तीमा ८ धुर क्षेत्रफलको जग्गामा कृषि कार्य गरेको (घर तथा घरपरिवार सूचीकरण फारामको महल ११ र १३ को जोड), </a:t>
            </a:r>
          </a:p>
          <a:p>
            <a:pPr marL="342900" indent="-342900" algn="just">
              <a:lnSpc>
                <a:spcPct val="150000"/>
              </a:lnSpc>
              <a:buFont typeface="Arial" panose="020B0604020202020204" pitchFamily="34" charset="0"/>
              <a:buChar char="•"/>
            </a:pPr>
            <a:r>
              <a:rPr lang="ne-NP" sz="2400" b="1" dirty="0">
                <a:solidFill>
                  <a:srgbClr val="0070C0"/>
                </a:solidFill>
                <a:cs typeface="Kalimati" panose="00000400000000000000" pitchFamily="2"/>
              </a:rPr>
              <a:t>वा उल्लेखित जग्गा नभएमाः </a:t>
            </a:r>
          </a:p>
          <a:p>
            <a:pPr marL="800100" lvl="1" indent="-342900" algn="just">
              <a:lnSpc>
                <a:spcPct val="150000"/>
              </a:lnSpc>
              <a:buFont typeface="Wingdings" panose="05000000000000000000" pitchFamily="2" charset="2"/>
              <a:buChar char="ü"/>
            </a:pPr>
            <a:r>
              <a:rPr lang="ne-NP" sz="2400" dirty="0">
                <a:cs typeface="Kalimati" panose="00000400000000000000" pitchFamily="2"/>
              </a:rPr>
              <a:t>कम्तीमा १ वटा गाई—भैँसी जस्ता ठुला चौपाया पालेको भएमा (घर तथा घरपरिवार सूचिकरण फारामको महल १५ बाट), वा </a:t>
            </a:r>
          </a:p>
          <a:p>
            <a:pPr marL="800100" lvl="1" indent="-342900" algn="just">
              <a:lnSpc>
                <a:spcPct val="150000"/>
              </a:lnSpc>
              <a:buFont typeface="Wingdings" panose="05000000000000000000" pitchFamily="2" charset="2"/>
              <a:buChar char="ü"/>
            </a:pPr>
            <a:r>
              <a:rPr lang="ne-NP" sz="2400" dirty="0">
                <a:cs typeface="Kalimati" panose="00000400000000000000" pitchFamily="2"/>
              </a:rPr>
              <a:t>कम्तीमा ५ वटा भेडा—बाख्रा, सुँगुर—बङ्गुर जस्ता साना चौपाया पालेको भएमा (घर तथा घरपरिवार सूचीकरण फारामको महल १५ बाट), वा</a:t>
            </a:r>
          </a:p>
          <a:p>
            <a:pPr marL="800100" lvl="1" indent="-342900" algn="just">
              <a:lnSpc>
                <a:spcPct val="150000"/>
              </a:lnSpc>
              <a:buFont typeface="Wingdings" panose="05000000000000000000" pitchFamily="2" charset="2"/>
              <a:buChar char="ü"/>
            </a:pPr>
            <a:r>
              <a:rPr lang="ne-NP" sz="2400" dirty="0">
                <a:cs typeface="Kalimati" panose="00000400000000000000" pitchFamily="2"/>
              </a:rPr>
              <a:t>चल्ला र माउ गरी कम्तीमा २० वटासम्म पन्छी (कुखुरा, हाँस, परेवा, अन्य पन्छी) पालेको (घर तथा घरपरिवार सूचीकरण फारामको महल १६ बाट) हुनुपर्दछ । </a:t>
            </a:r>
          </a:p>
        </p:txBody>
      </p:sp>
    </p:spTree>
    <p:extLst>
      <p:ext uri="{BB962C8B-B14F-4D97-AF65-F5344CB8AC3E}">
        <p14:creationId xmlns:p14="http://schemas.microsoft.com/office/powerpoint/2010/main" val="42426881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5013" t="18048" r="22334" b="9208"/>
          <a:stretch/>
        </p:blipFill>
        <p:spPr bwMode="auto">
          <a:xfrm>
            <a:off x="128601" y="761710"/>
            <a:ext cx="5495925" cy="2533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rotWithShape="1">
          <a:blip r:embed="rId3">
            <a:extLst>
              <a:ext uri="{28A0092B-C50C-407E-A947-70E740481C1C}">
                <a14:useLocalDpi xmlns:a14="http://schemas.microsoft.com/office/drawing/2010/main" val="0"/>
              </a:ext>
            </a:extLst>
          </a:blip>
          <a:srcRect l="21024" t="16734" r="5764" b="41633"/>
          <a:stretch/>
        </p:blipFill>
        <p:spPr bwMode="auto">
          <a:xfrm>
            <a:off x="5611321" y="1056985"/>
            <a:ext cx="6200775" cy="2238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0" name="Picture 6"/>
          <p:cNvPicPr>
            <a:picLocks noChangeAspect="1" noChangeArrowheads="1"/>
          </p:cNvPicPr>
          <p:nvPr/>
        </p:nvPicPr>
        <p:blipFill rotWithShape="1">
          <a:blip r:embed="rId4">
            <a:extLst>
              <a:ext uri="{28A0092B-C50C-407E-A947-70E740481C1C}">
                <a14:useLocalDpi xmlns:a14="http://schemas.microsoft.com/office/drawing/2010/main" val="0"/>
              </a:ext>
            </a:extLst>
          </a:blip>
          <a:srcRect l="25151" t="23321" r="26102" b="23145"/>
          <a:stretch/>
        </p:blipFill>
        <p:spPr bwMode="auto">
          <a:xfrm>
            <a:off x="2266373" y="3507364"/>
            <a:ext cx="7239000" cy="3238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 name="Right Brace 19"/>
          <p:cNvSpPr/>
          <p:nvPr/>
        </p:nvSpPr>
        <p:spPr>
          <a:xfrm rot="5400000">
            <a:off x="5069586" y="2919123"/>
            <a:ext cx="330996" cy="752474"/>
          </a:xfrm>
          <a:prstGeom prst="rightBrace">
            <a:avLst>
              <a:gd name="adj1" fmla="val 56834"/>
              <a:gd name="adj2" fmla="val 50000"/>
            </a:avLst>
          </a:prstGeom>
          <a:ln w="34925">
            <a:solidFill>
              <a:srgbClr val="0000FF"/>
            </a:solidFill>
          </a:ln>
        </p:spPr>
        <p:style>
          <a:lnRef idx="3">
            <a:schemeClr val="accent5"/>
          </a:lnRef>
          <a:fillRef idx="0">
            <a:schemeClr val="accent5"/>
          </a:fillRef>
          <a:effectRef idx="2">
            <a:schemeClr val="accent5"/>
          </a:effectRef>
          <a:fontRef idx="minor">
            <a:schemeClr val="tx1"/>
          </a:fontRef>
        </p:style>
        <p:txBody>
          <a:bodyPr rtlCol="0" anchor="ctr"/>
          <a:lstStyle/>
          <a:p>
            <a:pPr algn="ctr"/>
            <a:endParaRPr lang="en-US">
              <a:solidFill>
                <a:srgbClr val="0000FF"/>
              </a:solidFill>
            </a:endParaRPr>
          </a:p>
        </p:txBody>
      </p:sp>
      <p:sp>
        <p:nvSpPr>
          <p:cNvPr id="27" name="Right Brace 26"/>
          <p:cNvSpPr/>
          <p:nvPr/>
        </p:nvSpPr>
        <p:spPr>
          <a:xfrm rot="5400000">
            <a:off x="6561329" y="2919123"/>
            <a:ext cx="330996" cy="752474"/>
          </a:xfrm>
          <a:prstGeom prst="rightBrace">
            <a:avLst>
              <a:gd name="adj1" fmla="val 56834"/>
              <a:gd name="adj2" fmla="val 50000"/>
            </a:avLst>
          </a:prstGeom>
          <a:ln w="34925">
            <a:solidFill>
              <a:srgbClr val="0000FF"/>
            </a:solidFill>
          </a:ln>
        </p:spPr>
        <p:style>
          <a:lnRef idx="3">
            <a:schemeClr val="accent5"/>
          </a:lnRef>
          <a:fillRef idx="0">
            <a:schemeClr val="accent5"/>
          </a:fillRef>
          <a:effectRef idx="2">
            <a:schemeClr val="accent5"/>
          </a:effectRef>
          <a:fontRef idx="minor">
            <a:schemeClr val="tx1"/>
          </a:fontRef>
        </p:style>
        <p:txBody>
          <a:bodyPr rtlCol="0" anchor="ctr"/>
          <a:lstStyle/>
          <a:p>
            <a:pPr algn="ctr"/>
            <a:endParaRPr lang="en-US"/>
          </a:p>
        </p:txBody>
      </p:sp>
      <p:sp>
        <p:nvSpPr>
          <p:cNvPr id="28" name="Right Brace 27"/>
          <p:cNvSpPr/>
          <p:nvPr/>
        </p:nvSpPr>
        <p:spPr>
          <a:xfrm rot="5400000">
            <a:off x="8721337" y="2050068"/>
            <a:ext cx="330996" cy="2537091"/>
          </a:xfrm>
          <a:prstGeom prst="rightBrace">
            <a:avLst>
              <a:gd name="adj1" fmla="val 56834"/>
              <a:gd name="adj2" fmla="val 50000"/>
            </a:avLst>
          </a:prstGeom>
          <a:ln w="34925">
            <a:solidFill>
              <a:srgbClr val="0000FF"/>
            </a:solidFill>
          </a:ln>
        </p:spPr>
        <p:style>
          <a:lnRef idx="3">
            <a:schemeClr val="accent5"/>
          </a:lnRef>
          <a:fillRef idx="0">
            <a:schemeClr val="accent5"/>
          </a:fillRef>
          <a:effectRef idx="2">
            <a:schemeClr val="accent5"/>
          </a:effectRef>
          <a:fontRef idx="minor">
            <a:schemeClr val="tx1"/>
          </a:fontRef>
        </p:style>
        <p:txBody>
          <a:bodyPr rtlCol="0" anchor="ctr"/>
          <a:lstStyle/>
          <a:p>
            <a:pPr algn="ctr"/>
            <a:endParaRPr lang="en-US">
              <a:solidFill>
                <a:srgbClr val="0000FF"/>
              </a:solidFill>
            </a:endParaRPr>
          </a:p>
        </p:txBody>
      </p:sp>
      <p:cxnSp>
        <p:nvCxnSpPr>
          <p:cNvPr id="16" name="Straight Connector 15"/>
          <p:cNvCxnSpPr/>
          <p:nvPr/>
        </p:nvCxnSpPr>
        <p:spPr>
          <a:xfrm>
            <a:off x="5248289" y="3577610"/>
            <a:ext cx="3638547" cy="23161"/>
          </a:xfrm>
          <a:prstGeom prst="line">
            <a:avLst/>
          </a:prstGeom>
          <a:ln w="28575">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a:off x="8257309" y="3589190"/>
            <a:ext cx="9236" cy="1924919"/>
          </a:xfrm>
          <a:prstGeom prst="straightConnector1">
            <a:avLst/>
          </a:prstGeom>
          <a:ln w="38100">
            <a:solidFill>
              <a:srgbClr val="0000FF"/>
            </a:solidFill>
            <a:tailEnd type="triangle"/>
          </a:ln>
        </p:spPr>
        <p:style>
          <a:lnRef idx="1">
            <a:schemeClr val="accent1"/>
          </a:lnRef>
          <a:fillRef idx="0">
            <a:schemeClr val="accent1"/>
          </a:fillRef>
          <a:effectRef idx="0">
            <a:schemeClr val="accent1"/>
          </a:effectRef>
          <a:fontRef idx="minor">
            <a:schemeClr val="tx1"/>
          </a:fontRef>
        </p:style>
      </p:cxnSp>
      <p:sp>
        <p:nvSpPr>
          <p:cNvPr id="11" name="Scroll: Vertical 3">
            <a:extLst>
              <a:ext uri="{FF2B5EF4-FFF2-40B4-BE49-F238E27FC236}">
                <a16:creationId xmlns:a16="http://schemas.microsoft.com/office/drawing/2014/main" id="{857CB220-D5CE-4330-AEC8-AABD3D82D564}"/>
              </a:ext>
            </a:extLst>
          </p:cNvPr>
          <p:cNvSpPr/>
          <p:nvPr/>
        </p:nvSpPr>
        <p:spPr>
          <a:xfrm>
            <a:off x="7972" y="3492798"/>
            <a:ext cx="2159336" cy="3347721"/>
          </a:xfrm>
          <a:prstGeom prst="verticalScrol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e-NP" sz="2800" dirty="0">
                <a:cs typeface="Kalimati" panose="00000400000000000000" pitchFamily="2"/>
              </a:rPr>
              <a:t>कृषि घरपरिवार संख्या उतार फाराम भर्ने तरिका</a:t>
            </a:r>
            <a:endParaRPr lang="en-US" sz="2800" dirty="0">
              <a:cs typeface="Kalimati" panose="00000400000000000000" pitchFamily="2"/>
            </a:endParaRPr>
          </a:p>
        </p:txBody>
      </p:sp>
      <p:cxnSp>
        <p:nvCxnSpPr>
          <p:cNvPr id="4" name="Straight Arrow Connector 3"/>
          <p:cNvCxnSpPr/>
          <p:nvPr/>
        </p:nvCxnSpPr>
        <p:spPr>
          <a:xfrm>
            <a:off x="2085174" y="2709017"/>
            <a:ext cx="4028605" cy="3150969"/>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flipH="1">
            <a:off x="3290133" y="1694033"/>
            <a:ext cx="719328" cy="4100016"/>
          </a:xfrm>
          <a:prstGeom prst="straightConnector1">
            <a:avLst/>
          </a:prstGeom>
          <a:ln w="19050">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flipH="1">
            <a:off x="5050567" y="1640793"/>
            <a:ext cx="98745" cy="4067798"/>
          </a:xfrm>
          <a:prstGeom prst="straightConnector1">
            <a:avLst/>
          </a:prstGeom>
          <a:ln w="19050">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a:off x="2686020" y="1435070"/>
            <a:ext cx="101655" cy="3512322"/>
          </a:xfrm>
          <a:prstGeom prst="straightConnector1">
            <a:avLst/>
          </a:prstGeom>
          <a:ln w="19050">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17" name="Slide Number Placeholder 19">
            <a:extLst>
              <a:ext uri="{FF2B5EF4-FFF2-40B4-BE49-F238E27FC236}">
                <a16:creationId xmlns:a16="http://schemas.microsoft.com/office/drawing/2014/main" id="{924F8A55-BB39-4709-A07A-99285A26B37E}"/>
              </a:ext>
            </a:extLst>
          </p:cNvPr>
          <p:cNvSpPr txBox="1">
            <a:spLocks/>
          </p:cNvSpPr>
          <p:nvPr/>
        </p:nvSpPr>
        <p:spPr>
          <a:xfrm>
            <a:off x="11612880" y="6437631"/>
            <a:ext cx="533400" cy="33909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7</a:t>
            </a:fld>
            <a:endParaRPr lang="en-US" dirty="0">
              <a:latin typeface="Fontasy Himali" panose="04020500000000000000" pitchFamily="82" charset="0"/>
            </a:endParaRPr>
          </a:p>
        </p:txBody>
      </p:sp>
    </p:spTree>
    <p:extLst>
      <p:ext uri="{BB962C8B-B14F-4D97-AF65-F5344CB8AC3E}">
        <p14:creationId xmlns:p14="http://schemas.microsoft.com/office/powerpoint/2010/main" val="9508877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1109" y="821178"/>
            <a:ext cx="10587528" cy="380299"/>
          </a:xfrm>
        </p:spPr>
        <p:txBody>
          <a:bodyPr/>
          <a:lstStyle/>
          <a:p>
            <a:pPr algn="ctr"/>
            <a:r>
              <a:rPr lang="ne-NP" sz="2800" b="1" dirty="0">
                <a:solidFill>
                  <a:srgbClr val="000066"/>
                </a:solidFill>
                <a:latin typeface="Preeti" pitchFamily="2" charset="0"/>
                <a:cs typeface="Kalimati" panose="00000400000000000000" pitchFamily="2"/>
              </a:rPr>
              <a:t>कृषि घरपरिवार संख्या उतार फाराम बुझाउने प्रक्रिया</a:t>
            </a:r>
            <a:endParaRPr lang="en-US" sz="2800" b="1" dirty="0">
              <a:solidFill>
                <a:srgbClr val="000066"/>
              </a:solidFill>
              <a:latin typeface="Preeti" pitchFamily="2" charset="0"/>
              <a:cs typeface="Kalimati" panose="00000400000000000000" pitchFamily="2"/>
            </a:endParaRPr>
          </a:p>
        </p:txBody>
      </p:sp>
      <p:sp>
        <p:nvSpPr>
          <p:cNvPr id="3" name="Content Placeholder 2"/>
          <p:cNvSpPr>
            <a:spLocks noGrp="1"/>
          </p:cNvSpPr>
          <p:nvPr>
            <p:ph idx="1"/>
          </p:nvPr>
        </p:nvSpPr>
        <p:spPr>
          <a:xfrm>
            <a:off x="446567" y="1825625"/>
            <a:ext cx="11387469" cy="3937218"/>
          </a:xfrm>
        </p:spPr>
        <p:txBody>
          <a:bodyPr/>
          <a:lstStyle/>
          <a:p>
            <a:pPr marL="404813" indent="-404813">
              <a:lnSpc>
                <a:spcPct val="150000"/>
              </a:lnSpc>
            </a:pPr>
            <a:r>
              <a:rPr lang="ne-NP" sz="2400" dirty="0">
                <a:cs typeface="Kalimati" panose="00000400000000000000" pitchFamily="2"/>
              </a:rPr>
              <a:t>सुपरिवेक्षकले घर तथा घरपरिवार सूचीकरण फाराम संकलन कार्य समाप्त गरेको मितिले ६ दिन भित्र उक्त फाराम भरी स्थानीय जनगणना कार्यालयमा बुझाउनु पर्दछ । </a:t>
            </a:r>
          </a:p>
          <a:p>
            <a:pPr marL="404813" indent="-404813">
              <a:lnSpc>
                <a:spcPct val="150000"/>
              </a:lnSpc>
            </a:pPr>
            <a:r>
              <a:rPr lang="ne-NP" sz="2400" dirty="0">
                <a:cs typeface="Kalimati" panose="00000400000000000000" pitchFamily="2"/>
              </a:rPr>
              <a:t>स्थानीय जनगणना कार्यालयको कार्य क्षेत्रमा खटिएका सबै सुपरिवेक्षकबाट उक्त फाराम संकलन गरी तुरुन्तै जिल्ला जनगणना कार्यालयमा पठाउनु पर्नेछ । </a:t>
            </a:r>
          </a:p>
          <a:p>
            <a:pPr marL="404813" indent="-404813">
              <a:lnSpc>
                <a:spcPct val="150000"/>
              </a:lnSpc>
            </a:pPr>
            <a:r>
              <a:rPr lang="ne-NP" sz="2400" dirty="0">
                <a:cs typeface="Kalimati" panose="00000400000000000000" pitchFamily="2"/>
              </a:rPr>
              <a:t>जिल्ला जनगणना कार्यालयले उक्त फाराम केन्द्रीय तथ्याङ्क विभागको कृषि गणना शाखाको निर्देशन अनुसार बुझाउनु पर्नेछ ।</a:t>
            </a:r>
          </a:p>
        </p:txBody>
      </p:sp>
      <p:sp>
        <p:nvSpPr>
          <p:cNvPr id="4" name="Slide Number Placeholder 19">
            <a:extLst>
              <a:ext uri="{FF2B5EF4-FFF2-40B4-BE49-F238E27FC236}">
                <a16:creationId xmlns:a16="http://schemas.microsoft.com/office/drawing/2014/main" id="{259F6CF0-DE5A-4D47-BF14-9D712A66AB37}"/>
              </a:ext>
            </a:extLst>
          </p:cNvPr>
          <p:cNvSpPr txBox="1">
            <a:spLocks/>
          </p:cNvSpPr>
          <p:nvPr/>
        </p:nvSpPr>
        <p:spPr>
          <a:xfrm>
            <a:off x="11612880" y="6437631"/>
            <a:ext cx="533400" cy="33909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8</a:t>
            </a:fld>
            <a:endParaRPr lang="en-US" dirty="0">
              <a:latin typeface="Fontasy Himali" panose="04020500000000000000" pitchFamily="82" charset="0"/>
            </a:endParaRPr>
          </a:p>
        </p:txBody>
      </p:sp>
    </p:spTree>
    <p:extLst>
      <p:ext uri="{BB962C8B-B14F-4D97-AF65-F5344CB8AC3E}">
        <p14:creationId xmlns:p14="http://schemas.microsoft.com/office/powerpoint/2010/main" val="5322282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1FC05A7D-535B-43E5-90C2-E57511918582}"/>
              </a:ext>
            </a:extLst>
          </p:cNvPr>
          <p:cNvSpPr txBox="1">
            <a:spLocks/>
          </p:cNvSpPr>
          <p:nvPr/>
        </p:nvSpPr>
        <p:spPr>
          <a:xfrm>
            <a:off x="552955" y="2001546"/>
            <a:ext cx="11362543" cy="1193800"/>
          </a:xfrm>
        </p:spPr>
        <p:txBody>
          <a:bodyPr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ne-NP" sz="4000" b="1" dirty="0">
                <a:solidFill>
                  <a:srgbClr val="0070C0"/>
                </a:solidFill>
                <a:effectLst>
                  <a:outerShdw blurRad="38100" dist="38100" dir="2700000" algn="tl">
                    <a:srgbClr val="000000">
                      <a:alpha val="43137"/>
                    </a:srgbClr>
                  </a:outerShdw>
                </a:effectLst>
                <a:cs typeface="Kalimati" panose="00000400000000000000" pitchFamily="2"/>
              </a:rPr>
              <a:t>जनगणना २०७८ मा आधारित मातृ मृत्यु अध्ययन </a:t>
            </a:r>
          </a:p>
        </p:txBody>
      </p:sp>
      <p:sp>
        <p:nvSpPr>
          <p:cNvPr id="11" name="Text Placeholder 2">
            <a:extLst>
              <a:ext uri="{FF2B5EF4-FFF2-40B4-BE49-F238E27FC236}">
                <a16:creationId xmlns:a16="http://schemas.microsoft.com/office/drawing/2014/main" id="{107EBD69-5FC5-4138-A4CD-E9E1DACC9006}"/>
              </a:ext>
            </a:extLst>
          </p:cNvPr>
          <p:cNvSpPr txBox="1">
            <a:spLocks/>
          </p:cNvSpPr>
          <p:nvPr/>
        </p:nvSpPr>
        <p:spPr>
          <a:xfrm>
            <a:off x="2046857" y="4178244"/>
            <a:ext cx="7989757" cy="2181119"/>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ne-NP" b="1" spc="-40" dirty="0">
                <a:solidFill>
                  <a:srgbClr val="002060"/>
                </a:solidFill>
                <a:cs typeface="Kalimati" pitchFamily="2"/>
              </a:rPr>
              <a:t>मुख्य प्रश्नावलीः पारिवारिक खण्डः मृत्युसम्बन्धी विवरण</a:t>
            </a:r>
          </a:p>
          <a:p>
            <a:pPr marL="0" indent="0" algn="ctr">
              <a:buFont typeface="Arial" panose="020B0604020202020204" pitchFamily="34" charset="0"/>
              <a:buNone/>
            </a:pPr>
            <a:r>
              <a:rPr lang="hi-IN" b="1" spc="-40" dirty="0">
                <a:solidFill>
                  <a:srgbClr val="002060"/>
                </a:solidFill>
                <a:cs typeface="Kalimati" pitchFamily="2"/>
              </a:rPr>
              <a:t>(</a:t>
            </a:r>
            <a:r>
              <a:rPr lang="ne-NP" b="1" spc="-40" dirty="0">
                <a:solidFill>
                  <a:srgbClr val="002060"/>
                </a:solidFill>
                <a:cs typeface="Kalimati" pitchFamily="2"/>
              </a:rPr>
              <a:t>प्रश्न नं. १५, महल ६, कोड </a:t>
            </a:r>
            <a:r>
              <a:rPr lang="en-US" b="1" spc="-40" dirty="0">
                <a:solidFill>
                  <a:srgbClr val="002060"/>
                </a:solidFill>
                <a:cs typeface="Kalimati" pitchFamily="2"/>
              </a:rPr>
              <a:t>1</a:t>
            </a:r>
            <a:r>
              <a:rPr lang="ne-NP" b="1" spc="-40" dirty="0">
                <a:solidFill>
                  <a:srgbClr val="002060"/>
                </a:solidFill>
                <a:cs typeface="Kalimati" pitchFamily="2"/>
              </a:rPr>
              <a:t> वा </a:t>
            </a:r>
            <a:r>
              <a:rPr lang="en-US" b="1" spc="-40" dirty="0">
                <a:solidFill>
                  <a:srgbClr val="002060"/>
                </a:solidFill>
                <a:cs typeface="Kalimati" pitchFamily="2"/>
              </a:rPr>
              <a:t>2</a:t>
            </a:r>
            <a:r>
              <a:rPr lang="ne-NP" b="1" spc="-40" dirty="0">
                <a:solidFill>
                  <a:srgbClr val="002060"/>
                </a:solidFill>
                <a:cs typeface="Kalimati" pitchFamily="2"/>
              </a:rPr>
              <a:t> वा </a:t>
            </a:r>
            <a:r>
              <a:rPr lang="en-US" b="1" spc="-40" dirty="0">
                <a:solidFill>
                  <a:srgbClr val="002060"/>
                </a:solidFill>
                <a:cs typeface="Kalimati" pitchFamily="2"/>
              </a:rPr>
              <a:t>3</a:t>
            </a:r>
            <a:r>
              <a:rPr lang="ne-NP" b="1" spc="-40" dirty="0">
                <a:solidFill>
                  <a:srgbClr val="002060"/>
                </a:solidFill>
                <a:cs typeface="Kalimati" pitchFamily="2"/>
              </a:rPr>
              <a:t> वा </a:t>
            </a:r>
            <a:r>
              <a:rPr lang="en-US" b="1" spc="-40" dirty="0">
                <a:solidFill>
                  <a:srgbClr val="002060"/>
                </a:solidFill>
                <a:cs typeface="Kalimati" pitchFamily="2"/>
              </a:rPr>
              <a:t>4</a:t>
            </a:r>
            <a:r>
              <a:rPr lang="hi-IN" b="1" spc="-40" dirty="0">
                <a:solidFill>
                  <a:srgbClr val="002060"/>
                </a:solidFill>
                <a:cs typeface="Kalimati" pitchFamily="2"/>
              </a:rPr>
              <a:t>)</a:t>
            </a:r>
            <a:r>
              <a:rPr lang="ne-NP" b="1" spc="-40" dirty="0">
                <a:solidFill>
                  <a:srgbClr val="002060"/>
                </a:solidFill>
                <a:cs typeface="Kalimati" pitchFamily="2"/>
              </a:rPr>
              <a:t> </a:t>
            </a:r>
            <a:endParaRPr lang="en-US" b="1" spc="-40" dirty="0">
              <a:solidFill>
                <a:srgbClr val="002060"/>
              </a:solidFill>
              <a:cs typeface="Kalimati" pitchFamily="2"/>
            </a:endParaRPr>
          </a:p>
        </p:txBody>
      </p:sp>
    </p:spTree>
    <p:extLst>
      <p:ext uri="{BB962C8B-B14F-4D97-AF65-F5344CB8AC3E}">
        <p14:creationId xmlns:p14="http://schemas.microsoft.com/office/powerpoint/2010/main" val="25967599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80DA6A-2AF8-4A52-822D-F2CDB5C24AB9}"/>
              </a:ext>
            </a:extLst>
          </p:cNvPr>
          <p:cNvSpPr>
            <a:spLocks noGrp="1"/>
          </p:cNvSpPr>
          <p:nvPr>
            <p:ph type="title"/>
          </p:nvPr>
        </p:nvSpPr>
        <p:spPr>
          <a:xfrm>
            <a:off x="416815" y="886577"/>
            <a:ext cx="11484198" cy="834324"/>
          </a:xfrm>
        </p:spPr>
        <p:txBody>
          <a:bodyPr>
            <a:normAutofit/>
          </a:bodyPr>
          <a:lstStyle/>
          <a:p>
            <a:pPr algn="ctr"/>
            <a:r>
              <a:rPr lang="ne-NP" sz="3600" b="1" dirty="0">
                <a:effectLst>
                  <a:outerShdw blurRad="38100" dist="38100" dir="2700000" algn="tl">
                    <a:srgbClr val="000000">
                      <a:alpha val="43137"/>
                    </a:srgbClr>
                  </a:outerShdw>
                </a:effectLst>
                <a:cs typeface="Kalimati" panose="00000400000000000000" pitchFamily="2"/>
              </a:rPr>
              <a:t>मातृ मृत्युको परिभाषा </a:t>
            </a:r>
          </a:p>
        </p:txBody>
      </p:sp>
      <p:sp>
        <p:nvSpPr>
          <p:cNvPr id="3" name="Content Placeholder 2">
            <a:extLst>
              <a:ext uri="{FF2B5EF4-FFF2-40B4-BE49-F238E27FC236}">
                <a16:creationId xmlns:a16="http://schemas.microsoft.com/office/drawing/2014/main" id="{9EEDF2E6-C590-4CAB-B6C4-30EB38B9ADBE}"/>
              </a:ext>
            </a:extLst>
          </p:cNvPr>
          <p:cNvSpPr>
            <a:spLocks noGrp="1"/>
          </p:cNvSpPr>
          <p:nvPr>
            <p:ph idx="1"/>
          </p:nvPr>
        </p:nvSpPr>
        <p:spPr>
          <a:xfrm>
            <a:off x="618836" y="2007978"/>
            <a:ext cx="10745007" cy="4551759"/>
          </a:xfrm>
        </p:spPr>
        <p:txBody>
          <a:bodyPr>
            <a:normAutofit fontScale="40000" lnSpcReduction="20000"/>
          </a:bodyPr>
          <a:lstStyle/>
          <a:p>
            <a:pPr>
              <a:lnSpc>
                <a:spcPct val="170000"/>
              </a:lnSpc>
              <a:buFont typeface="Wingdings" panose="05000000000000000000" pitchFamily="2" charset="2"/>
              <a:buChar char="§"/>
            </a:pPr>
            <a:r>
              <a:rPr lang="ne-NP" sz="7200" b="1" dirty="0">
                <a:cs typeface="Kalimati" panose="00000400000000000000" pitchFamily="2"/>
              </a:rPr>
              <a:t>गर्भावस्थासँग सम्बन्धित मृत्यु</a:t>
            </a:r>
            <a:r>
              <a:rPr lang="en-US" sz="7200" b="1" dirty="0">
                <a:cs typeface="Kalimati" panose="00000400000000000000" pitchFamily="2"/>
              </a:rPr>
              <a:t> (Pregnancy related death):</a:t>
            </a:r>
            <a:r>
              <a:rPr lang="ne-NP" sz="7200" b="1" dirty="0">
                <a:cs typeface="Kalimati" panose="00000400000000000000" pitchFamily="2"/>
              </a:rPr>
              <a:t> </a:t>
            </a:r>
            <a:r>
              <a:rPr lang="ne-NP" sz="7200" dirty="0">
                <a:cs typeface="Kalimati" panose="00000400000000000000" pitchFamily="2"/>
              </a:rPr>
              <a:t>गर्भावस्थामा, प्रसुति अवस्थामा वा गर्भावस्था अन्त भएको ४२ दिन भित्रमा कुनै पनि कारणले हुने महिलाको मृत्यु  </a:t>
            </a:r>
            <a:endParaRPr lang="en-US" sz="7200" dirty="0">
              <a:cs typeface="Kalimati" panose="00000400000000000000" pitchFamily="2"/>
            </a:endParaRPr>
          </a:p>
          <a:p>
            <a:pPr>
              <a:lnSpc>
                <a:spcPct val="170000"/>
              </a:lnSpc>
              <a:buFont typeface="Wingdings" panose="05000000000000000000" pitchFamily="2" charset="2"/>
              <a:buChar char="§"/>
            </a:pPr>
            <a:r>
              <a:rPr lang="ne-NP" sz="7200" b="1" dirty="0">
                <a:cs typeface="Kalimati" panose="00000400000000000000" pitchFamily="2"/>
              </a:rPr>
              <a:t>मातृ मृत्युः</a:t>
            </a:r>
            <a:r>
              <a:rPr lang="ne-NP" sz="7200" dirty="0">
                <a:cs typeface="Kalimati" panose="00000400000000000000" pitchFamily="2"/>
              </a:rPr>
              <a:t> गर्भावस्थामा, प्रसुति अवस्थामा वा गर्भावस्था अन्त भएको ४२ दिन भित्रमा गर्भसँग सम्बन्धित कारण वा यस अवस्थाको व्यवस्थापनको कारणले हुने महिलाको मृत्यु </a:t>
            </a:r>
          </a:p>
          <a:p>
            <a:pPr>
              <a:buFont typeface="Wingdings" panose="05000000000000000000" pitchFamily="2" charset="2"/>
              <a:buChar char="§"/>
            </a:pPr>
            <a:endParaRPr lang="ne-NP" sz="2000" dirty="0">
              <a:cs typeface="Kalimati" panose="00000400000000000000" pitchFamily="2"/>
            </a:endParaRPr>
          </a:p>
          <a:p>
            <a:pPr>
              <a:buFont typeface="Wingdings" panose="05000000000000000000" pitchFamily="2" charset="2"/>
              <a:buChar char="§"/>
            </a:pPr>
            <a:endParaRPr lang="ne-NP" sz="2000" dirty="0">
              <a:cs typeface="Kalimati" panose="00000400000000000000" pitchFamily="2"/>
            </a:endParaRPr>
          </a:p>
        </p:txBody>
      </p:sp>
      <p:sp>
        <p:nvSpPr>
          <p:cNvPr id="5" name="Slide Number Placeholder 19">
            <a:extLst>
              <a:ext uri="{FF2B5EF4-FFF2-40B4-BE49-F238E27FC236}">
                <a16:creationId xmlns:a16="http://schemas.microsoft.com/office/drawing/2014/main" id="{9E743D79-EA01-44A2-BFF1-9C99BA560358}"/>
              </a:ext>
            </a:extLst>
          </p:cNvPr>
          <p:cNvSpPr txBox="1">
            <a:spLocks/>
          </p:cNvSpPr>
          <p:nvPr/>
        </p:nvSpPr>
        <p:spPr>
          <a:xfrm>
            <a:off x="11713580" y="6415129"/>
            <a:ext cx="47842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10</a:t>
            </a:fld>
            <a:endParaRPr lang="en-US" dirty="0"/>
          </a:p>
        </p:txBody>
      </p:sp>
    </p:spTree>
    <p:extLst>
      <p:ext uri="{BB962C8B-B14F-4D97-AF65-F5344CB8AC3E}">
        <p14:creationId xmlns:p14="http://schemas.microsoft.com/office/powerpoint/2010/main" val="19414717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4712" y="1748057"/>
            <a:ext cx="3649834" cy="4662815"/>
          </a:xfrm>
          <a:prstGeom prst="rect">
            <a:avLst/>
          </a:prstGeom>
          <a:solidFill>
            <a:schemeClr val="accent2">
              <a:lumMod val="20000"/>
              <a:lumOff val="80000"/>
            </a:schemeClr>
          </a:solidFill>
        </p:spPr>
        <p:txBody>
          <a:bodyPr wrap="square" rtlCol="0">
            <a:spAutoFit/>
          </a:bodyPr>
          <a:lstStyle/>
          <a:p>
            <a:pPr>
              <a:lnSpc>
                <a:spcPct val="150000"/>
              </a:lnSpc>
            </a:pPr>
            <a:r>
              <a:rPr lang="ne-NP" sz="2200" dirty="0">
                <a:cs typeface="Kalimati" panose="00000400000000000000" pitchFamily="2"/>
              </a:rPr>
              <a:t>कुनै घरपरिवारमा विगत १२ महिनामा १५ देखि ४९ वर्षको महिलाको मृत्यु भएको पाइएमा उक्त महिलाको मृत्यु हुँदाको अवस्था मुख्य प्रश्नावलीको प्रश्न नम्वर १५ को महल ६ मा कोड </a:t>
            </a:r>
            <a:r>
              <a:rPr lang="en-US" sz="2200" dirty="0">
                <a:cs typeface="Kalimati" panose="00000400000000000000" pitchFamily="2"/>
              </a:rPr>
              <a:t>1</a:t>
            </a:r>
            <a:r>
              <a:rPr lang="ne-NP" sz="2200" dirty="0">
                <a:cs typeface="Kalimati" panose="00000400000000000000" pitchFamily="2"/>
              </a:rPr>
              <a:t>, </a:t>
            </a:r>
            <a:r>
              <a:rPr lang="en-US" sz="2200" dirty="0">
                <a:cs typeface="Kalimati" panose="00000400000000000000" pitchFamily="2"/>
              </a:rPr>
              <a:t>2</a:t>
            </a:r>
            <a:r>
              <a:rPr lang="ne-NP" sz="2200" dirty="0">
                <a:cs typeface="Kalimati" panose="00000400000000000000" pitchFamily="2"/>
              </a:rPr>
              <a:t>, </a:t>
            </a:r>
            <a:r>
              <a:rPr lang="en-US" sz="2200" dirty="0">
                <a:cs typeface="Kalimati" panose="00000400000000000000" pitchFamily="2"/>
              </a:rPr>
              <a:t>3</a:t>
            </a:r>
            <a:r>
              <a:rPr lang="ne-NP" sz="2200" dirty="0">
                <a:cs typeface="Kalimati" panose="00000400000000000000" pitchFamily="2"/>
              </a:rPr>
              <a:t> वा </a:t>
            </a:r>
            <a:r>
              <a:rPr lang="en-US" sz="2200" dirty="0">
                <a:cs typeface="Kalimati" panose="00000400000000000000" pitchFamily="2"/>
              </a:rPr>
              <a:t>4</a:t>
            </a:r>
            <a:r>
              <a:rPr lang="ne-NP" sz="2200" dirty="0">
                <a:cs typeface="Kalimati" panose="00000400000000000000" pitchFamily="2"/>
              </a:rPr>
              <a:t> उत्तर जे आए पनि </a:t>
            </a:r>
            <a:r>
              <a:rPr lang="ne-NP" sz="2200" b="1" i="1" u="sng" dirty="0">
                <a:cs typeface="Kalimati" panose="00000400000000000000" pitchFamily="2"/>
              </a:rPr>
              <a:t>मातृ मृत्यु सूचित फाराम </a:t>
            </a:r>
            <a:r>
              <a:rPr lang="ne-NP" sz="2200" dirty="0">
                <a:cs typeface="Kalimati" panose="00000400000000000000" pitchFamily="2"/>
              </a:rPr>
              <a:t> मा सार्नु/भर्नु पर्दछ।</a:t>
            </a:r>
            <a:endParaRPr lang="en-US" sz="2200" dirty="0">
              <a:cs typeface="Kalimati" panose="00000400000000000000" pitchFamily="2"/>
            </a:endParaRPr>
          </a:p>
        </p:txBody>
      </p:sp>
      <p:sp>
        <p:nvSpPr>
          <p:cNvPr id="7" name="Slide Number Placeholder 19">
            <a:extLst>
              <a:ext uri="{FF2B5EF4-FFF2-40B4-BE49-F238E27FC236}">
                <a16:creationId xmlns:a16="http://schemas.microsoft.com/office/drawing/2014/main" id="{7044329F-7FE7-4314-BB4A-02EDDA9B755A}"/>
              </a:ext>
            </a:extLst>
          </p:cNvPr>
          <p:cNvSpPr txBox="1">
            <a:spLocks/>
          </p:cNvSpPr>
          <p:nvPr/>
        </p:nvSpPr>
        <p:spPr>
          <a:xfrm>
            <a:off x="10846051" y="6415129"/>
            <a:ext cx="1345949"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sz="1400" b="1" smtClean="0">
                <a:cs typeface="Kalimati" panose="00000400000000000000" pitchFamily="2"/>
              </a:rPr>
              <a:pPr/>
              <a:t>11</a:t>
            </a:fld>
            <a:endParaRPr lang="en-US" sz="1400" b="1" dirty="0">
              <a:cs typeface="Kalimati" panose="00000400000000000000" pitchFamily="2"/>
            </a:endParaRPr>
          </a:p>
        </p:txBody>
      </p:sp>
      <p:sp>
        <p:nvSpPr>
          <p:cNvPr id="8" name="TextBox 7">
            <a:extLst>
              <a:ext uri="{FF2B5EF4-FFF2-40B4-BE49-F238E27FC236}">
                <a16:creationId xmlns:a16="http://schemas.microsoft.com/office/drawing/2014/main" id="{DB2F8569-E0FA-4DBA-B0FB-86F582C03196}"/>
              </a:ext>
            </a:extLst>
          </p:cNvPr>
          <p:cNvSpPr txBox="1"/>
          <p:nvPr/>
        </p:nvSpPr>
        <p:spPr>
          <a:xfrm>
            <a:off x="5061095" y="913364"/>
            <a:ext cx="6205915" cy="523220"/>
          </a:xfrm>
          <a:prstGeom prst="rect">
            <a:avLst/>
          </a:prstGeom>
          <a:noFill/>
        </p:spPr>
        <p:txBody>
          <a:bodyPr wrap="square" rtlCol="0">
            <a:spAutoFit/>
          </a:bodyPr>
          <a:lstStyle/>
          <a:p>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जनगणना २०७८ मातृ मृत्यु सूचित फाराम</a:t>
            </a:r>
            <a:endParaRPr lang="en-US" sz="2800" b="1" dirty="0">
              <a:solidFill>
                <a:srgbClr val="142DAC"/>
              </a:solidFill>
              <a:latin typeface="Calibri" panose="020F0502020204030204" pitchFamily="34" charset="0"/>
              <a:ea typeface="Calibri" panose="020F0502020204030204" pitchFamily="34" charset="0"/>
              <a:cs typeface="Kalimati" panose="00000400000000000000" pitchFamily="2"/>
            </a:endParaRPr>
          </a:p>
        </p:txBody>
      </p:sp>
      <p:sp>
        <p:nvSpPr>
          <p:cNvPr id="10" name="Curved Down Arrow 9"/>
          <p:cNvSpPr/>
          <p:nvPr/>
        </p:nvSpPr>
        <p:spPr>
          <a:xfrm rot="21376107">
            <a:off x="2029441" y="919393"/>
            <a:ext cx="2397703" cy="751438"/>
          </a:xfrm>
          <a:prstGeom prst="curvedDownArrow">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11" name="Picture 10"/>
          <p:cNvPicPr/>
          <p:nvPr/>
        </p:nvPicPr>
        <p:blipFill rotWithShape="1">
          <a:blip r:embed="rId3"/>
          <a:srcRect l="18926" t="8597" r="16209" b="10178"/>
          <a:stretch/>
        </p:blipFill>
        <p:spPr bwMode="auto">
          <a:xfrm>
            <a:off x="4090630" y="1619445"/>
            <a:ext cx="7904734" cy="4681807"/>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2880807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09601" y="1508489"/>
            <a:ext cx="4450265" cy="5078313"/>
          </a:xfrm>
          <a:prstGeom prst="rect">
            <a:avLst/>
          </a:prstGeom>
          <a:solidFill>
            <a:schemeClr val="accent2">
              <a:lumMod val="20000"/>
              <a:lumOff val="80000"/>
            </a:schemeClr>
          </a:solidFill>
        </p:spPr>
        <p:txBody>
          <a:bodyPr wrap="square" rtlCol="0">
            <a:spAutoFit/>
          </a:bodyPr>
          <a:lstStyle/>
          <a:p>
            <a:pPr marL="285750" indent="-285750">
              <a:lnSpc>
                <a:spcPct val="150000"/>
              </a:lnSpc>
              <a:buFont typeface="Arial" panose="020B0604020202020204" pitchFamily="34" charset="0"/>
              <a:buChar char="•"/>
            </a:pPr>
            <a:r>
              <a:rPr lang="ne-NP" sz="2400" dirty="0">
                <a:cs typeface="Kalimati" panose="00000400000000000000" pitchFamily="2"/>
              </a:rPr>
              <a:t>मातृ मृत्यु सूचित फारामको पहिलो तालिकामा जनगणना गरेको स्थानः –</a:t>
            </a:r>
            <a:r>
              <a:rPr lang="en-US" sz="2400" dirty="0">
                <a:cs typeface="Kalimati" panose="00000400000000000000" pitchFamily="2"/>
              </a:rPr>
              <a:t> </a:t>
            </a:r>
            <a:r>
              <a:rPr lang="ne-NP" sz="2400" dirty="0">
                <a:cs typeface="Kalimati" panose="00000400000000000000" pitchFamily="2"/>
              </a:rPr>
              <a:t>प्रदेश, जिल्ला, नगर/गाउँपालिका, वडा नं., गणना क्षेत्र नं.</a:t>
            </a:r>
            <a:r>
              <a:rPr lang="en-US" sz="2400" dirty="0">
                <a:cs typeface="Kalimati" panose="00000400000000000000" pitchFamily="2"/>
              </a:rPr>
              <a:t> </a:t>
            </a:r>
            <a:r>
              <a:rPr lang="ne-NP" sz="2400" dirty="0">
                <a:cs typeface="Kalimati" panose="00000400000000000000" pitchFamily="2"/>
              </a:rPr>
              <a:t> र गाउँ/टोल लेख्नुपर्दछ ।</a:t>
            </a:r>
          </a:p>
          <a:p>
            <a:pPr marL="285750" indent="-285750">
              <a:lnSpc>
                <a:spcPct val="150000"/>
              </a:lnSpc>
              <a:buFont typeface="Arial" panose="020B0604020202020204" pitchFamily="34" charset="0"/>
              <a:buChar char="•"/>
            </a:pPr>
            <a:r>
              <a:rPr lang="ne-NP" sz="2400" dirty="0">
                <a:cs typeface="Kalimati" panose="00000400000000000000" pitchFamily="2"/>
              </a:rPr>
              <a:t>यी विवरणहरू जनगणनाको मुख्य प्रश्नावलीको </a:t>
            </a:r>
            <a:r>
              <a:rPr lang="ne-NP" sz="2400" b="1" u="sng" dirty="0">
                <a:cs typeface="Kalimati" panose="00000400000000000000" pitchFamily="2"/>
              </a:rPr>
              <a:t>परिचयात्मक खण्ड </a:t>
            </a:r>
            <a:r>
              <a:rPr lang="ne-NP" sz="2400" dirty="0">
                <a:cs typeface="Kalimati" panose="00000400000000000000" pitchFamily="2"/>
              </a:rPr>
              <a:t>बाट हुबहु उतार गर्नुपर्दछ ।</a:t>
            </a:r>
            <a:endParaRPr lang="en-US" sz="2400" dirty="0">
              <a:cs typeface="Kalimati" panose="00000400000000000000" pitchFamily="2"/>
            </a:endParaRPr>
          </a:p>
        </p:txBody>
      </p:sp>
      <p:sp>
        <p:nvSpPr>
          <p:cNvPr id="33" name="TextBox 32"/>
          <p:cNvSpPr txBox="1"/>
          <p:nvPr/>
        </p:nvSpPr>
        <p:spPr>
          <a:xfrm>
            <a:off x="87186" y="969854"/>
            <a:ext cx="12005436" cy="371897"/>
          </a:xfrm>
          <a:prstGeom prst="rect">
            <a:avLst/>
          </a:prstGeom>
        </p:spPr>
        <p:txBody>
          <a:bodyPr wrap="square" lIns="0" tIns="0" rIns="0" bIns="0" rtlCol="0" anchor="t">
            <a:spAutoFit/>
          </a:bodyPr>
          <a:lstStyle/>
          <a:p>
            <a:pPr algn="ctr">
              <a:lnSpc>
                <a:spcPts val="2941"/>
              </a:lnSpc>
              <a:spcBef>
                <a:spcPct val="0"/>
              </a:spcBef>
            </a:pPr>
            <a:r>
              <a:rPr lang="ne-NP" sz="2400" b="1" dirty="0">
                <a:solidFill>
                  <a:srgbClr val="142DAC"/>
                </a:solidFill>
                <a:latin typeface="Calibri" panose="020F0502020204030204" pitchFamily="34" charset="0"/>
                <a:ea typeface="Calibri" panose="020F0502020204030204" pitchFamily="34" charset="0"/>
                <a:cs typeface="Kalimati" panose="00000400000000000000" pitchFamily="2"/>
              </a:rPr>
              <a:t>मातृ मृत्यु सूचित फाराममा जनगणना गरेको स्थानसँग सम्बन्धित विवरण भर्ने तरिका</a:t>
            </a:r>
          </a:p>
        </p:txBody>
      </p:sp>
      <p:pic>
        <p:nvPicPr>
          <p:cNvPr id="34" name="Picture 33"/>
          <p:cNvPicPr/>
          <p:nvPr/>
        </p:nvPicPr>
        <p:blipFill rotWithShape="1">
          <a:blip r:embed="rId3"/>
          <a:srcRect l="17759" t="30681" r="24045" b="23963"/>
          <a:stretch/>
        </p:blipFill>
        <p:spPr bwMode="auto">
          <a:xfrm>
            <a:off x="5150739" y="1508061"/>
            <a:ext cx="6688336" cy="2813681"/>
          </a:xfrm>
          <a:prstGeom prst="rect">
            <a:avLst/>
          </a:prstGeom>
          <a:ln w="9525" cap="flat" cmpd="sng" algn="ctr">
            <a:solidFill>
              <a:sysClr val="windowText" lastClr="000000"/>
            </a:solidFill>
            <a:prstDash val="solid"/>
            <a:round/>
            <a:headEnd type="none" w="med" len="med"/>
            <a:tailEnd type="none" w="med" len="med"/>
          </a:ln>
          <a:extLst>
            <a:ext uri="{53640926-AAD7-44D8-BBD7-CCE9431645EC}">
              <a14:shadowObscured xmlns:a14="http://schemas.microsoft.com/office/drawing/2010/main"/>
            </a:ext>
          </a:extLst>
        </p:spPr>
      </p:pic>
      <p:pic>
        <p:nvPicPr>
          <p:cNvPr id="35" name="Picture 34"/>
          <p:cNvPicPr/>
          <p:nvPr/>
        </p:nvPicPr>
        <p:blipFill rotWithShape="1">
          <a:blip r:embed="rId4"/>
          <a:srcRect l="18926" t="54545" r="24630" b="18626"/>
          <a:stretch/>
        </p:blipFill>
        <p:spPr bwMode="auto">
          <a:xfrm>
            <a:off x="5150739" y="4617520"/>
            <a:ext cx="6665804" cy="1945424"/>
          </a:xfrm>
          <a:prstGeom prst="rect">
            <a:avLst/>
          </a:prstGeom>
          <a:ln>
            <a:solidFill>
              <a:schemeClr val="tx1"/>
            </a:solidFill>
          </a:ln>
          <a:extLst>
            <a:ext uri="{53640926-AAD7-44D8-BBD7-CCE9431645EC}">
              <a14:shadowObscured xmlns:a14="http://schemas.microsoft.com/office/drawing/2010/main"/>
            </a:ext>
          </a:extLst>
        </p:spPr>
      </p:pic>
      <p:grpSp>
        <p:nvGrpSpPr>
          <p:cNvPr id="2" name="Group 1"/>
          <p:cNvGrpSpPr/>
          <p:nvPr/>
        </p:nvGrpSpPr>
        <p:grpSpPr>
          <a:xfrm>
            <a:off x="5986914" y="2678286"/>
            <a:ext cx="4706753" cy="2642269"/>
            <a:chOff x="6050888" y="2591714"/>
            <a:chExt cx="4706753" cy="2642269"/>
          </a:xfrm>
        </p:grpSpPr>
        <p:cxnSp>
          <p:nvCxnSpPr>
            <p:cNvPr id="3" name="Straight Arrow Connector 2"/>
            <p:cNvCxnSpPr/>
            <p:nvPr/>
          </p:nvCxnSpPr>
          <p:spPr>
            <a:xfrm>
              <a:off x="6050888" y="2591714"/>
              <a:ext cx="86627" cy="2642269"/>
            </a:xfrm>
            <a:prstGeom prst="straightConnector1">
              <a:avLst/>
            </a:prstGeom>
            <a:ln w="25400">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a:off x="6944671" y="2591714"/>
              <a:ext cx="120422" cy="2642269"/>
            </a:xfrm>
            <a:prstGeom prst="straightConnector1">
              <a:avLst/>
            </a:prstGeom>
            <a:ln w="25400">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8321083" y="2678295"/>
              <a:ext cx="36073" cy="2555688"/>
            </a:xfrm>
            <a:prstGeom prst="straightConnector1">
              <a:avLst/>
            </a:prstGeom>
            <a:ln w="25400">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a:off x="9206608" y="2870800"/>
              <a:ext cx="308379" cy="2322164"/>
            </a:xfrm>
            <a:prstGeom prst="straightConnector1">
              <a:avLst/>
            </a:prstGeom>
            <a:ln w="25400">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a:off x="10034380" y="2870800"/>
              <a:ext cx="323120" cy="2322164"/>
            </a:xfrm>
            <a:prstGeom prst="straightConnector1">
              <a:avLst/>
            </a:prstGeom>
            <a:ln w="25400">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a:off x="6224142" y="3653108"/>
              <a:ext cx="4533499" cy="1539856"/>
            </a:xfrm>
            <a:prstGeom prst="straightConnector1">
              <a:avLst/>
            </a:prstGeom>
            <a:ln w="25400">
              <a:solidFill>
                <a:srgbClr val="7030A0"/>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3940048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lide Number Placeholder 19">
            <a:extLst>
              <a:ext uri="{FF2B5EF4-FFF2-40B4-BE49-F238E27FC236}">
                <a16:creationId xmlns:a16="http://schemas.microsoft.com/office/drawing/2014/main" id="{19E13748-083A-4854-A79B-031996368543}"/>
              </a:ext>
            </a:extLst>
          </p:cNvPr>
          <p:cNvSpPr txBox="1">
            <a:spLocks/>
          </p:cNvSpPr>
          <p:nvPr/>
        </p:nvSpPr>
        <p:spPr>
          <a:xfrm>
            <a:off x="11713580" y="6415129"/>
            <a:ext cx="47842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13</a:t>
            </a:fld>
            <a:endParaRPr lang="en-US" dirty="0"/>
          </a:p>
        </p:txBody>
      </p:sp>
      <p:sp>
        <p:nvSpPr>
          <p:cNvPr id="12" name="TextBox 11">
            <a:extLst>
              <a:ext uri="{FF2B5EF4-FFF2-40B4-BE49-F238E27FC236}">
                <a16:creationId xmlns:a16="http://schemas.microsoft.com/office/drawing/2014/main" id="{632FC000-E383-4541-B168-ADB04DDFBFF7}"/>
              </a:ext>
            </a:extLst>
          </p:cNvPr>
          <p:cNvSpPr txBox="1"/>
          <p:nvPr/>
        </p:nvSpPr>
        <p:spPr>
          <a:xfrm>
            <a:off x="4860758" y="5584002"/>
            <a:ext cx="7272020" cy="1338828"/>
          </a:xfrm>
          <a:prstGeom prst="rect">
            <a:avLst/>
          </a:prstGeom>
          <a:noFill/>
        </p:spPr>
        <p:txBody>
          <a:bodyPr wrap="square">
            <a:spAutoFit/>
          </a:bodyPr>
          <a:lstStyle/>
          <a:p>
            <a:pPr>
              <a:lnSpc>
                <a:spcPct val="150000"/>
              </a:lnSpc>
            </a:pPr>
            <a:r>
              <a:rPr lang="ne-NP" sz="1800" dirty="0">
                <a:cs typeface="Kalimati" panose="00000400000000000000" pitchFamily="2"/>
              </a:rPr>
              <a:t>प्रत्येक फाराममा सि.नं १ बाट शुरू गर्नुपर्दछ । यदि एउटै गणना क्षेत्रमा </a:t>
            </a:r>
            <a:r>
              <a:rPr lang="ne-NP" dirty="0">
                <a:cs typeface="Kalimati" panose="00000400000000000000" pitchFamily="2"/>
              </a:rPr>
              <a:t>५</a:t>
            </a:r>
            <a:r>
              <a:rPr lang="ne-NP" sz="1800" dirty="0">
                <a:cs typeface="Kalimati" panose="00000400000000000000" pitchFamily="2"/>
              </a:rPr>
              <a:t> जनाभन्दा बढी </a:t>
            </a:r>
            <a:r>
              <a:rPr lang="ne-NP" dirty="0">
                <a:cs typeface="Kalimati" panose="00000400000000000000" pitchFamily="2"/>
              </a:rPr>
              <a:t>महिला मृत्यु </a:t>
            </a:r>
            <a:r>
              <a:rPr lang="ne-NP" sz="1800" dirty="0">
                <a:cs typeface="Kalimati" panose="00000400000000000000" pitchFamily="2"/>
              </a:rPr>
              <a:t>भएको पाइएमा थप मातृ मृत्यु सूचित फाराम प्रयोग गर्नुपर्दछ । यस्तो अवस्थामा थप फाराममा सि.नं ६ बाट शुरू गर्नुपर्दछ ।</a:t>
            </a:r>
          </a:p>
        </p:txBody>
      </p:sp>
      <p:sp>
        <p:nvSpPr>
          <p:cNvPr id="4" name="TextBox 3"/>
          <p:cNvSpPr txBox="1"/>
          <p:nvPr/>
        </p:nvSpPr>
        <p:spPr>
          <a:xfrm>
            <a:off x="231800" y="1244483"/>
            <a:ext cx="4436453" cy="5170646"/>
          </a:xfrm>
          <a:prstGeom prst="rect">
            <a:avLst/>
          </a:prstGeom>
          <a:solidFill>
            <a:schemeClr val="bg1"/>
          </a:solidFill>
        </p:spPr>
        <p:txBody>
          <a:bodyPr wrap="square" rtlCol="0">
            <a:spAutoFit/>
          </a:bodyPr>
          <a:lstStyle/>
          <a:p>
            <a:pPr algn="just">
              <a:lnSpc>
                <a:spcPct val="150000"/>
              </a:lnSpc>
            </a:pPr>
            <a:r>
              <a:rPr lang="ne-NP" sz="2000" dirty="0">
                <a:cs typeface="Kalimati" panose="00000400000000000000" pitchFamily="2"/>
              </a:rPr>
              <a:t>मातृ मृत्यु सूचित फारामको दोश्रो तालिकामा सि.नं, मृतक महिलाको पूरा नाम थर, मृतक महिलाको मृत्यु हुँदाको उमेर, परिवारमूलीको नाम थर, जनगणना घर क्र.सं., जनगणना परिवार क्र.सं., मृत्युसम्बन्धी विवरण प्रश्न नं. १५</a:t>
            </a:r>
            <a:r>
              <a:rPr lang="en-US" sz="2000" dirty="0">
                <a:cs typeface="Kalimati" panose="00000400000000000000" pitchFamily="2"/>
              </a:rPr>
              <a:t>, </a:t>
            </a:r>
            <a:r>
              <a:rPr lang="ne-NP" sz="2000" dirty="0">
                <a:cs typeface="Kalimati" panose="00000400000000000000" pitchFamily="2"/>
              </a:rPr>
              <a:t>महल ६ मा लेखिएको मृत्युको अवस्थाको कोड </a:t>
            </a:r>
            <a:r>
              <a:rPr lang="en-US" sz="2000" dirty="0">
                <a:cs typeface="Kalimati" panose="00000400000000000000" pitchFamily="2"/>
              </a:rPr>
              <a:t>(1, 2,</a:t>
            </a:r>
            <a:r>
              <a:rPr lang="ne-NP" sz="2000" dirty="0">
                <a:cs typeface="Kalimati" panose="00000400000000000000" pitchFamily="2"/>
              </a:rPr>
              <a:t> </a:t>
            </a:r>
            <a:r>
              <a:rPr lang="en-US" sz="2000" dirty="0">
                <a:cs typeface="Kalimati" panose="00000400000000000000" pitchFamily="2"/>
              </a:rPr>
              <a:t>3</a:t>
            </a:r>
            <a:r>
              <a:rPr lang="ne-NP" sz="2000" dirty="0">
                <a:cs typeface="Kalimati" panose="00000400000000000000" pitchFamily="2"/>
              </a:rPr>
              <a:t> वा </a:t>
            </a:r>
            <a:r>
              <a:rPr lang="en-US" sz="2000" dirty="0">
                <a:cs typeface="Kalimati" panose="00000400000000000000" pitchFamily="2"/>
              </a:rPr>
              <a:t>4)</a:t>
            </a:r>
            <a:r>
              <a:rPr lang="ne-NP" sz="2000" dirty="0">
                <a:cs typeface="Kalimati" panose="00000400000000000000" pitchFamily="2"/>
              </a:rPr>
              <a:t>, महिला मृत्युसम्बन्धी थप अध्ययनका लागि मञ्जुरी दिने परिवारमूली वा उत्तरदाताको नाम, हस्ताक्षर र सम्पर्क नम्बर लेख्नुपर्दछ।</a:t>
            </a:r>
            <a:endParaRPr lang="en-US" sz="2000" dirty="0">
              <a:cs typeface="Kalimati" panose="00000400000000000000" pitchFamily="2"/>
            </a:endParaRPr>
          </a:p>
        </p:txBody>
      </p:sp>
      <p:grpSp>
        <p:nvGrpSpPr>
          <p:cNvPr id="5" name="Group 4"/>
          <p:cNvGrpSpPr/>
          <p:nvPr/>
        </p:nvGrpSpPr>
        <p:grpSpPr>
          <a:xfrm>
            <a:off x="4953813" y="880665"/>
            <a:ext cx="7031170" cy="4703337"/>
            <a:chOff x="4865642" y="1004253"/>
            <a:chExt cx="7118993" cy="4688625"/>
          </a:xfrm>
        </p:grpSpPr>
        <p:grpSp>
          <p:nvGrpSpPr>
            <p:cNvPr id="6" name="Group 5"/>
            <p:cNvGrpSpPr/>
            <p:nvPr/>
          </p:nvGrpSpPr>
          <p:grpSpPr>
            <a:xfrm>
              <a:off x="4865642" y="1004253"/>
              <a:ext cx="7118993" cy="4688625"/>
              <a:chOff x="1997463" y="845117"/>
              <a:chExt cx="8754111" cy="6012882"/>
            </a:xfrm>
          </p:grpSpPr>
          <p:pic>
            <p:nvPicPr>
              <p:cNvPr id="7" name="Picture 6"/>
              <p:cNvPicPr/>
              <p:nvPr/>
            </p:nvPicPr>
            <p:blipFill rotWithShape="1">
              <a:blip r:embed="rId2">
                <a:extLst>
                  <a:ext uri="{28A0092B-C50C-407E-A947-70E740481C1C}">
                    <a14:useLocalDpi xmlns:a14="http://schemas.microsoft.com/office/drawing/2010/main" val="0"/>
                  </a:ext>
                </a:extLst>
              </a:blip>
              <a:srcRect l="6273" t="5574" r="-1" b="38196"/>
              <a:stretch/>
            </p:blipFill>
            <p:spPr bwMode="auto">
              <a:xfrm>
                <a:off x="1997463" y="845117"/>
                <a:ext cx="8568811" cy="3274142"/>
              </a:xfrm>
              <a:prstGeom prst="rect">
                <a:avLst/>
              </a:prstGeom>
              <a:ln w="9525" cap="flat" cmpd="sng" algn="ctr">
                <a:solidFill>
                  <a:sysClr val="windowText" lastClr="000000"/>
                </a:solidFill>
                <a:prstDash val="solid"/>
                <a:round/>
                <a:headEnd type="none" w="med" len="med"/>
                <a:tailEnd type="none" w="med" len="med"/>
              </a:ln>
              <a:extLst>
                <a:ext uri="{53640926-AAD7-44D8-BBD7-CCE9431645EC}">
                  <a14:shadowObscured xmlns:a14="http://schemas.microsoft.com/office/drawing/2010/main"/>
                </a:ext>
              </a:extLst>
            </p:spPr>
          </p:pic>
          <p:pic>
            <p:nvPicPr>
              <p:cNvPr id="8" name="Picture 7" descr="C:\Users\lenovo\Pictures\Screenshots\Screenshot (46)_LI.jpg"/>
              <p:cNvPicPr/>
              <p:nvPr/>
            </p:nvPicPr>
            <p:blipFill>
              <a:blip r:embed="rId3">
                <a:extLst>
                  <a:ext uri="{28A0092B-C50C-407E-A947-70E740481C1C}">
                    <a14:useLocalDpi xmlns:a14="http://schemas.microsoft.com/office/drawing/2010/main" val="0"/>
                  </a:ext>
                </a:extLst>
              </a:blip>
              <a:srcRect/>
              <a:stretch>
                <a:fillRect/>
              </a:stretch>
            </p:blipFill>
            <p:spPr bwMode="auto">
              <a:xfrm>
                <a:off x="2020530" y="4498258"/>
                <a:ext cx="8731044" cy="2359741"/>
              </a:xfrm>
              <a:prstGeom prst="rect">
                <a:avLst/>
              </a:prstGeom>
              <a:noFill/>
              <a:ln>
                <a:noFill/>
              </a:ln>
            </p:spPr>
          </p:pic>
          <p:cxnSp>
            <p:nvCxnSpPr>
              <p:cNvPr id="9" name="Straight Arrow Connector 8"/>
              <p:cNvCxnSpPr/>
              <p:nvPr/>
            </p:nvCxnSpPr>
            <p:spPr>
              <a:xfrm>
                <a:off x="3008671" y="2861187"/>
                <a:ext cx="29497" cy="179948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flipH="1">
                <a:off x="4026309" y="2861187"/>
                <a:ext cx="1870586" cy="1637071"/>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H="1">
                <a:off x="7020233" y="2861187"/>
                <a:ext cx="1533832" cy="1637071"/>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grpSp>
        <p:sp>
          <p:nvSpPr>
            <p:cNvPr id="2" name="TextBox 1"/>
            <p:cNvSpPr txBox="1"/>
            <p:nvPr/>
          </p:nvSpPr>
          <p:spPr>
            <a:xfrm flipH="1">
              <a:off x="9277442" y="3565756"/>
              <a:ext cx="2575822" cy="369332"/>
            </a:xfrm>
            <a:prstGeom prst="rect">
              <a:avLst/>
            </a:prstGeom>
            <a:noFill/>
          </p:spPr>
          <p:txBody>
            <a:bodyPr wrap="square" rtlCol="0">
              <a:spAutoFit/>
            </a:bodyPr>
            <a:lstStyle/>
            <a:p>
              <a:r>
                <a:rPr lang="ne-NP" b="1" dirty="0">
                  <a:cs typeface="Kalimati" panose="00000400000000000000" pitchFamily="2"/>
                </a:rPr>
                <a:t>मातृ मृत्यु सूचित फाराम</a:t>
              </a:r>
              <a:endParaRPr lang="en-US" b="1" dirty="0">
                <a:cs typeface="Kalimati" panose="00000400000000000000" pitchFamily="2"/>
              </a:endParaRPr>
            </a:p>
          </p:txBody>
        </p:sp>
      </p:grpSp>
    </p:spTree>
    <p:extLst>
      <p:ext uri="{BB962C8B-B14F-4D97-AF65-F5344CB8AC3E}">
        <p14:creationId xmlns:p14="http://schemas.microsoft.com/office/powerpoint/2010/main" val="2405494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3166" y="834284"/>
            <a:ext cx="12138834" cy="1024896"/>
          </a:xfrm>
          <a:prstGeom prst="rect">
            <a:avLst/>
          </a:prstGeom>
          <a:solidFill>
            <a:schemeClr val="accent5">
              <a:lumMod val="20000"/>
              <a:lumOff val="80000"/>
            </a:schemeClr>
          </a:solidFill>
        </p:spPr>
        <p:txBody>
          <a:bodyPr wrap="square" rtlCol="0">
            <a:spAutoFit/>
          </a:bodyPr>
          <a:lstStyle/>
          <a:p>
            <a:pPr>
              <a:lnSpc>
                <a:spcPct val="130000"/>
              </a:lnSpc>
            </a:pPr>
            <a:r>
              <a:rPr lang="ne-NP" sz="2400" dirty="0">
                <a:cs typeface="Kalimati" panose="00000400000000000000" pitchFamily="2"/>
              </a:rPr>
              <a:t>मातृ मृत्यु सूचित फारामको तेश्रो तालिकामा जम्मा महिला मृत्यु सङ्ख्याको खण्डमा प्रत्येक गणना क्षेत्रमा पहिचान भएका कुल महिला मृत्युको सङ्ख्या अङ्कमा लेख्नुपर्दछ ।</a:t>
            </a:r>
          </a:p>
        </p:txBody>
      </p:sp>
      <p:sp>
        <p:nvSpPr>
          <p:cNvPr id="6" name="TextBox 5"/>
          <p:cNvSpPr txBox="1"/>
          <p:nvPr/>
        </p:nvSpPr>
        <p:spPr>
          <a:xfrm>
            <a:off x="53164" y="5819963"/>
            <a:ext cx="12026540" cy="977191"/>
          </a:xfrm>
          <a:prstGeom prst="rect">
            <a:avLst/>
          </a:prstGeom>
          <a:solidFill>
            <a:schemeClr val="accent5">
              <a:lumMod val="20000"/>
              <a:lumOff val="80000"/>
            </a:schemeClr>
          </a:solidFill>
        </p:spPr>
        <p:txBody>
          <a:bodyPr wrap="square" rtlCol="0">
            <a:spAutoFit/>
          </a:bodyPr>
          <a:lstStyle/>
          <a:p>
            <a:pPr>
              <a:lnSpc>
                <a:spcPct val="150000"/>
              </a:lnSpc>
            </a:pPr>
            <a:r>
              <a:rPr lang="ne-NP" sz="2000" dirty="0">
                <a:cs typeface="Kalimati" panose="00000400000000000000" pitchFamily="2"/>
              </a:rPr>
              <a:t>नोटः यदि कुनै गणना क्षेत्रमा कुनै पनि महिला मृत्यु भएको नपाइएमा जम्मा महिला मृत्यु सङ्ख्या शून्य (०) लेख्नुपर्दछ</a:t>
            </a:r>
            <a:endParaRPr lang="hi-IN" sz="2000" dirty="0">
              <a:cs typeface="Kalimati" panose="00000400000000000000" pitchFamily="2"/>
            </a:endParaRPr>
          </a:p>
          <a:p>
            <a:pPr>
              <a:lnSpc>
                <a:spcPct val="150000"/>
              </a:lnSpc>
            </a:pPr>
            <a:r>
              <a:rPr lang="hi-IN" sz="2000" dirty="0">
                <a:cs typeface="Kalimati" panose="00000400000000000000" pitchFamily="2"/>
              </a:rPr>
              <a:t>     </a:t>
            </a:r>
            <a:r>
              <a:rPr lang="hi-IN" sz="2000" dirty="0">
                <a:solidFill>
                  <a:schemeClr val="accent6">
                    <a:lumMod val="50000"/>
                  </a:schemeClr>
                </a:solidFill>
                <a:cs typeface="Kalimati" panose="00000400000000000000" pitchFamily="2"/>
              </a:rPr>
              <a:t>केही कारणले हस्ताक्षर लिन नसकिए पनि निजकों बिवरण भर्नुपर्दछ </a:t>
            </a:r>
            <a:r>
              <a:rPr lang="ne-NP" sz="2000" dirty="0">
                <a:cs typeface="Kalimati" panose="00000400000000000000" pitchFamily="2"/>
              </a:rPr>
              <a:t> </a:t>
            </a:r>
          </a:p>
        </p:txBody>
      </p:sp>
      <p:sp>
        <p:nvSpPr>
          <p:cNvPr id="8" name="Slide Number Placeholder 19">
            <a:extLst>
              <a:ext uri="{FF2B5EF4-FFF2-40B4-BE49-F238E27FC236}">
                <a16:creationId xmlns:a16="http://schemas.microsoft.com/office/drawing/2014/main" id="{2912904D-A9BF-4E19-B72F-1F6A7D92580A}"/>
              </a:ext>
            </a:extLst>
          </p:cNvPr>
          <p:cNvSpPr txBox="1">
            <a:spLocks/>
          </p:cNvSpPr>
          <p:nvPr/>
        </p:nvSpPr>
        <p:spPr>
          <a:xfrm>
            <a:off x="11777378" y="6415129"/>
            <a:ext cx="47842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14</a:t>
            </a:fld>
            <a:endParaRPr lang="en-US" dirty="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911365"/>
            <a:ext cx="12192000" cy="3867430"/>
          </a:xfrm>
          <a:prstGeom prst="rect">
            <a:avLst/>
          </a:prstGeom>
        </p:spPr>
      </p:pic>
      <p:sp>
        <p:nvSpPr>
          <p:cNvPr id="3" name="Frame 2"/>
          <p:cNvSpPr/>
          <p:nvPr/>
        </p:nvSpPr>
        <p:spPr>
          <a:xfrm>
            <a:off x="53164" y="5420330"/>
            <a:ext cx="3392679" cy="345203"/>
          </a:xfrm>
          <a:prstGeom prst="fram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5339237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5060" y="1327180"/>
            <a:ext cx="12106940" cy="5493812"/>
          </a:xfrm>
          <a:prstGeom prst="rect">
            <a:avLst/>
          </a:prstGeom>
        </p:spPr>
        <p:txBody>
          <a:bodyPr wrap="square">
            <a:spAutoFit/>
          </a:bodyPr>
          <a:lstStyle/>
          <a:p>
            <a:pPr marL="690563" indent="-690563" algn="just">
              <a:lnSpc>
                <a:spcPct val="150000"/>
              </a:lnSpc>
              <a:spcBef>
                <a:spcPts val="600"/>
              </a:spcBef>
              <a:spcAft>
                <a:spcPts val="600"/>
              </a:spcAft>
              <a:buFont typeface="+mj-cs"/>
              <a:buAutoNum type="hindiNumParenR"/>
            </a:pPr>
            <a:r>
              <a:rPr lang="ne-NP" sz="2400" dirty="0">
                <a:cs typeface="Kalimati" panose="00000400000000000000" pitchFamily="2"/>
              </a:rPr>
              <a:t>प्रश्न नं. १५ को महल नं ६ मा कुनै महिलाको मृत्यु </a:t>
            </a:r>
            <a:r>
              <a:rPr lang="en-US" sz="2400" dirty="0">
                <a:cs typeface="Kalimati" panose="00000400000000000000" pitchFamily="2"/>
              </a:rPr>
              <a:t>1 </a:t>
            </a:r>
            <a:r>
              <a:rPr lang="ne-NP" sz="2400" dirty="0">
                <a:cs typeface="Kalimati" panose="00000400000000000000" pitchFamily="2"/>
              </a:rPr>
              <a:t>(गर्भावस्था), वा </a:t>
            </a:r>
            <a:r>
              <a:rPr lang="en-US" sz="2400" dirty="0">
                <a:cs typeface="Kalimati" panose="00000400000000000000" pitchFamily="2"/>
              </a:rPr>
              <a:t>2</a:t>
            </a:r>
            <a:r>
              <a:rPr lang="ne-NP" sz="2400" dirty="0">
                <a:cs typeface="Kalimati" panose="00000400000000000000" pitchFamily="2"/>
              </a:rPr>
              <a:t> (प्रसुती अवस्था), वा </a:t>
            </a:r>
            <a:r>
              <a:rPr lang="en-US" sz="2400" dirty="0">
                <a:cs typeface="Kalimati" panose="00000400000000000000" pitchFamily="2"/>
              </a:rPr>
              <a:t>3</a:t>
            </a:r>
            <a:r>
              <a:rPr lang="ne-NP" sz="2400" dirty="0">
                <a:cs typeface="Kalimati" panose="00000400000000000000" pitchFamily="2"/>
              </a:rPr>
              <a:t> (सुत्केरी भएको ६ हप्ताभित्र) वा </a:t>
            </a:r>
            <a:r>
              <a:rPr lang="en-US" sz="2400" dirty="0">
                <a:cs typeface="Kalimati" panose="00000400000000000000" pitchFamily="2"/>
              </a:rPr>
              <a:t>4 </a:t>
            </a:r>
            <a:r>
              <a:rPr lang="ne-NP" sz="2400" dirty="0">
                <a:cs typeface="Kalimati" panose="00000400000000000000" pitchFamily="2"/>
              </a:rPr>
              <a:t>जे भएपनि उक्त महिलाको मृत्यु सम्बन्धमा </a:t>
            </a:r>
            <a:r>
              <a:rPr lang="ne-NP" sz="2400" b="1" dirty="0">
                <a:cs typeface="Kalimati" panose="00000400000000000000" pitchFamily="2"/>
              </a:rPr>
              <a:t>मातृ मृत्यु सूचित फाराम</a:t>
            </a:r>
            <a:r>
              <a:rPr lang="ne-NP" sz="2400" dirty="0">
                <a:cs typeface="Kalimati" panose="00000400000000000000" pitchFamily="2"/>
              </a:rPr>
              <a:t> भर्नुपर्दछ ।</a:t>
            </a:r>
            <a:r>
              <a:rPr lang="ne-NP" sz="2400" dirty="0">
                <a:latin typeface="Calibri" panose="020F0502020204030204" pitchFamily="34" charset="0"/>
                <a:ea typeface="Kalimati" panose="00000400000000000000" pitchFamily="2"/>
                <a:cs typeface="Kalimati" panose="00000400000000000000" pitchFamily="2"/>
              </a:rPr>
              <a:t> </a:t>
            </a:r>
          </a:p>
          <a:p>
            <a:pPr marL="690563" marR="0" lvl="0" indent="-690563" algn="just">
              <a:lnSpc>
                <a:spcPct val="150000"/>
              </a:lnSpc>
              <a:spcBef>
                <a:spcPts val="600"/>
              </a:spcBef>
              <a:spcAft>
                <a:spcPts val="600"/>
              </a:spcAft>
              <a:buFont typeface="+mj-cs"/>
              <a:buAutoNum type="hindiNumParenR"/>
            </a:pPr>
            <a:r>
              <a:rPr lang="ne-NP" sz="2400" dirty="0">
                <a:latin typeface="Calibri" panose="020F0502020204030204" pitchFamily="34" charset="0"/>
                <a:ea typeface="Kalimati" panose="00000400000000000000" pitchFamily="2"/>
                <a:cs typeface="Kalimati" panose="00000400000000000000" pitchFamily="2"/>
              </a:rPr>
              <a:t>गणना क्षेत्रमा महिला मृत्यु भएको पाइएमा सोही दिनमा गणकले आफ्नो मोवाइलबाट सम्बन्धित स्वास्थ्यकर्मीलार्इ </a:t>
            </a:r>
            <a:r>
              <a:rPr lang="en-US" sz="2400" dirty="0">
                <a:latin typeface="Calibri" panose="020F0502020204030204" pitchFamily="34" charset="0"/>
                <a:ea typeface="Kalimati" panose="00000400000000000000" pitchFamily="2"/>
                <a:cs typeface="Kalimati" panose="00000400000000000000" pitchFamily="2"/>
              </a:rPr>
              <a:t>“Female Death Found"</a:t>
            </a:r>
            <a:r>
              <a:rPr lang="ne-NP" sz="2400" dirty="0">
                <a:latin typeface="Calibri" panose="020F0502020204030204" pitchFamily="34" charset="0"/>
                <a:ea typeface="Kalimati" panose="00000400000000000000" pitchFamily="2"/>
                <a:cs typeface="Kalimati" panose="00000400000000000000" pitchFamily="2"/>
              </a:rPr>
              <a:t> लेखी </a:t>
            </a:r>
            <a:r>
              <a:rPr lang="en-US" sz="2400" b="1" i="1" u="sng" dirty="0" err="1">
                <a:latin typeface="Calibri" panose="020F0502020204030204" pitchFamily="34" charset="0"/>
                <a:ea typeface="Kalimati" panose="00000400000000000000" pitchFamily="2"/>
                <a:cs typeface="Kalimati" panose="00000400000000000000" pitchFamily="2"/>
              </a:rPr>
              <a:t>SMS</a:t>
            </a:r>
            <a:r>
              <a:rPr lang="ne-NP" sz="2400" dirty="0">
                <a:latin typeface="Calibri" panose="020F0502020204030204" pitchFamily="34" charset="0"/>
                <a:ea typeface="Kalimati" panose="00000400000000000000" pitchFamily="2"/>
                <a:cs typeface="Kalimati" panose="00000400000000000000" pitchFamily="2"/>
              </a:rPr>
              <a:t> गर्नुपर्दछ ।</a:t>
            </a:r>
          </a:p>
          <a:p>
            <a:pPr marL="690563" marR="0" lvl="0" indent="-690563" algn="just">
              <a:lnSpc>
                <a:spcPct val="150000"/>
              </a:lnSpc>
              <a:spcBef>
                <a:spcPts val="600"/>
              </a:spcBef>
              <a:spcAft>
                <a:spcPts val="600"/>
              </a:spcAft>
              <a:buFont typeface="+mj-cs"/>
              <a:buAutoNum type="hindiNumParenR"/>
            </a:pPr>
            <a:r>
              <a:rPr lang="ne-NP" sz="2400" dirty="0">
                <a:latin typeface="Calibri" panose="020F0502020204030204" pitchFamily="34" charset="0"/>
                <a:ea typeface="Kalimati" panose="00000400000000000000" pitchFamily="2"/>
                <a:cs typeface="Kalimati" panose="00000400000000000000" pitchFamily="2"/>
              </a:rPr>
              <a:t>स्वास्थ्यकर्मीले सम्पर्क गरेको अवस्थामा मृत्युको सूचित फाराममा भएका विवरण स्वास्थ्यकर्मीलार्इ उपलब्ध गराउनु पर्दछ। </a:t>
            </a:r>
            <a:endParaRPr lang="en-US" sz="2400" dirty="0">
              <a:latin typeface="Calibri" panose="020F0502020204030204" pitchFamily="34" charset="0"/>
              <a:ea typeface="Kalimati" panose="00000400000000000000" pitchFamily="2"/>
              <a:cs typeface="Kalimati" panose="00000400000000000000" pitchFamily="2"/>
            </a:endParaRPr>
          </a:p>
          <a:p>
            <a:pPr marL="690563" marR="0" lvl="0" indent="-690563" algn="just">
              <a:lnSpc>
                <a:spcPct val="150000"/>
              </a:lnSpc>
              <a:spcBef>
                <a:spcPts val="600"/>
              </a:spcBef>
              <a:spcAft>
                <a:spcPts val="600"/>
              </a:spcAft>
              <a:buFont typeface="+mj-cs"/>
              <a:buAutoNum type="hindiNumParenR"/>
            </a:pPr>
            <a:r>
              <a:rPr lang="ne-NP" sz="2400" dirty="0">
                <a:latin typeface="Calibri" panose="020F0502020204030204" pitchFamily="34" charset="0"/>
                <a:ea typeface="Kalimati" panose="00000400000000000000" pitchFamily="2"/>
                <a:cs typeface="Kalimati" panose="00000400000000000000" pitchFamily="2"/>
              </a:rPr>
              <a:t>गणना सम्पन्न भए पश्चात् मातृ मृत्यु सूचित फाराम गणकले सम्बन्धित सुपरिवेक्षक मार्फत स्थानीय जनगणना अधिकारीको कार्यालयमा बुझाउनु पर्दछ ।</a:t>
            </a:r>
            <a:endParaRPr lang="en-US" sz="2400" dirty="0">
              <a:effectLst/>
              <a:latin typeface="Calibri" panose="020F0502020204030204" pitchFamily="34" charset="0"/>
              <a:ea typeface="Kalimati" panose="00000400000000000000" pitchFamily="2"/>
              <a:cs typeface="Kalimati" panose="00000400000000000000" pitchFamily="2"/>
            </a:endParaRPr>
          </a:p>
        </p:txBody>
      </p:sp>
      <p:sp>
        <p:nvSpPr>
          <p:cNvPr id="3" name="TextBox 2"/>
          <p:cNvSpPr txBox="1"/>
          <p:nvPr/>
        </p:nvSpPr>
        <p:spPr>
          <a:xfrm>
            <a:off x="2006396" y="866041"/>
            <a:ext cx="7460056" cy="461665"/>
          </a:xfrm>
          <a:prstGeom prst="rect">
            <a:avLst/>
          </a:prstGeom>
          <a:noFill/>
        </p:spPr>
        <p:txBody>
          <a:bodyPr wrap="square" rtlCol="0">
            <a:spAutoFit/>
          </a:bodyPr>
          <a:lstStyle/>
          <a:p>
            <a:pPr algn="ctr"/>
            <a:r>
              <a:rPr lang="ne-NP" sz="2400" b="1" dirty="0">
                <a:cs typeface="Kalimati" panose="00000400000000000000" pitchFamily="2"/>
              </a:rPr>
              <a:t>मातृ मृत्यु अध्ययनमा गणकको भूमिका</a:t>
            </a:r>
            <a:endParaRPr lang="en-US" sz="2400" b="1" dirty="0">
              <a:cs typeface="Kalimati" panose="00000400000000000000" pitchFamily="2"/>
            </a:endParaRPr>
          </a:p>
        </p:txBody>
      </p:sp>
      <p:sp>
        <p:nvSpPr>
          <p:cNvPr id="4" name="Slide Number Placeholder 19">
            <a:extLst>
              <a:ext uri="{FF2B5EF4-FFF2-40B4-BE49-F238E27FC236}">
                <a16:creationId xmlns:a16="http://schemas.microsoft.com/office/drawing/2014/main" id="{C9A6A7E1-4D3D-4051-B9CD-8C966A6C80AD}"/>
              </a:ext>
            </a:extLst>
          </p:cNvPr>
          <p:cNvSpPr txBox="1">
            <a:spLocks/>
          </p:cNvSpPr>
          <p:nvPr/>
        </p:nvSpPr>
        <p:spPr>
          <a:xfrm>
            <a:off x="11713580" y="6415129"/>
            <a:ext cx="47842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15</a:t>
            </a:fld>
            <a:endParaRPr lang="en-US" dirty="0"/>
          </a:p>
        </p:txBody>
      </p:sp>
    </p:spTree>
    <p:extLst>
      <p:ext uri="{BB962C8B-B14F-4D97-AF65-F5344CB8AC3E}">
        <p14:creationId xmlns:p14="http://schemas.microsoft.com/office/powerpoint/2010/main" val="17145910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635524"/>
            <a:ext cx="12004158" cy="5139869"/>
          </a:xfrm>
          <a:prstGeom prst="rect">
            <a:avLst/>
          </a:prstGeom>
        </p:spPr>
        <p:txBody>
          <a:bodyPr wrap="square">
            <a:spAutoFit/>
          </a:bodyPr>
          <a:lstStyle/>
          <a:p>
            <a:pPr marL="574675" marR="0" lvl="0" indent="-574675" algn="just">
              <a:lnSpc>
                <a:spcPct val="140000"/>
              </a:lnSpc>
              <a:spcBef>
                <a:spcPts val="600"/>
              </a:spcBef>
              <a:spcAft>
                <a:spcPts val="600"/>
              </a:spcAft>
              <a:buFont typeface="+mj-cs"/>
              <a:buAutoNum type="hindiNumParenR"/>
            </a:pPr>
            <a:r>
              <a:rPr lang="ne-NP" sz="2200" u="none" strike="noStrike" dirty="0">
                <a:effectLst/>
                <a:latin typeface="Calibri" panose="020F0502020204030204" pitchFamily="34" charset="0"/>
                <a:ea typeface="Kalimati" panose="00000400000000000000" pitchFamily="2"/>
                <a:cs typeface="Kalimati" panose="00000400000000000000" pitchFamily="2"/>
              </a:rPr>
              <a:t>सुपरिवेक्षक तालिममा मातृ मृत्यु अध्ययनको प्रक्रिया र यस कार्यमा गणक तथा सुपरिवेक्षकको भूमिकाका बारेमा पूर्ण रूपमा जानकारी लिनुपर्दछ।</a:t>
            </a:r>
            <a:endParaRPr lang="en-US" sz="2200" u="none" strike="noStrike" dirty="0">
              <a:effectLst/>
              <a:latin typeface="Calibri" panose="020F0502020204030204" pitchFamily="34" charset="0"/>
              <a:ea typeface="Kalimati" panose="00000400000000000000" pitchFamily="2"/>
              <a:cs typeface="Kalimati" panose="00000400000000000000" pitchFamily="2"/>
            </a:endParaRPr>
          </a:p>
          <a:p>
            <a:pPr marL="574675" marR="0" lvl="0" indent="-574675" algn="just">
              <a:lnSpc>
                <a:spcPct val="140000"/>
              </a:lnSpc>
              <a:spcBef>
                <a:spcPts val="600"/>
              </a:spcBef>
              <a:spcAft>
                <a:spcPts val="600"/>
              </a:spcAft>
              <a:buFont typeface="+mj-cs"/>
              <a:buAutoNum type="hindiNumParenR"/>
            </a:pPr>
            <a:r>
              <a:rPr lang="ne-NP" sz="2200" u="none" strike="noStrike" dirty="0">
                <a:effectLst/>
                <a:latin typeface="Calibri" panose="020F0502020204030204" pitchFamily="34" charset="0"/>
                <a:ea typeface="Kalimati" panose="00000400000000000000" pitchFamily="2"/>
                <a:cs typeface="Kalimati" panose="00000400000000000000" pitchFamily="2"/>
              </a:rPr>
              <a:t>जनगणनाको दैनिक अद्यावधिक सूचना लिने क्रममा सुपरिवेक्षकले प्रत्येक दिन प्रत्येक गणकसँग टेलिफोन मार्फत कुनै घरपरिवारमा गत १२ महिनामा महिला मृत्यु भए नभएको विषय समेत सोध्नुपर्दछ। मातृ मृत्यु भएको भएमा जम्मा सङ्ख्या र प्रत्येक मृतकको ठेगाना (स्थानीय तहको नाम, वडा नं. र टोलको नाम) टिप्नु पर्दछ। यी महिला मृत्युसम्बन्धी सूचनाहरू भर्वल अटप्सि गर्ने सम्बन्धित स्वास्थ्यकर्मीलार्इ उपलब्ध गराए नगराएको सोध्नुपर्दछ र यदि नगराएको भएमा गर्न लगाउनु पर्दछ। </a:t>
            </a:r>
            <a:endParaRPr lang="en-US" sz="2200" u="none" strike="noStrike" dirty="0">
              <a:effectLst/>
              <a:latin typeface="Calibri" panose="020F0502020204030204" pitchFamily="34" charset="0"/>
              <a:ea typeface="Kalimati" panose="00000400000000000000" pitchFamily="2"/>
              <a:cs typeface="Kalimati" panose="00000400000000000000" pitchFamily="2"/>
            </a:endParaRPr>
          </a:p>
          <a:p>
            <a:pPr marL="574675" marR="0" lvl="0" indent="-574675" algn="just">
              <a:lnSpc>
                <a:spcPct val="140000"/>
              </a:lnSpc>
              <a:spcBef>
                <a:spcPts val="600"/>
              </a:spcBef>
              <a:spcAft>
                <a:spcPts val="600"/>
              </a:spcAft>
              <a:buFont typeface="+mj-cs"/>
              <a:buAutoNum type="hindiNumParenR"/>
            </a:pPr>
            <a:r>
              <a:rPr lang="ne-NP" sz="2200" u="none" strike="noStrike" dirty="0">
                <a:effectLst/>
                <a:latin typeface="Calibri" panose="020F0502020204030204" pitchFamily="34" charset="0"/>
                <a:ea typeface="Kalimati" panose="00000400000000000000" pitchFamily="2"/>
                <a:cs typeface="Kalimati" panose="00000400000000000000" pitchFamily="2"/>
              </a:rPr>
              <a:t>प्रत्येक दिन बेलुका ६ देखि ८ बजे भित्रमा स्वास्थ्यकर्मीले सुपरिवेक्षकलार्इ फोन गरी आफ्नो क्षेत्रमा मातृ मृत्यु भएको जानकारी आए नआएको सोध्ने हुनाले सुपरिवेक्षकले सो सम्बन्धी जानकारी सम्बन्धित स्वास्थ्यकर्मीलार्इ उपलब्ध गराउनु पर्दछ ।   </a:t>
            </a:r>
            <a:endParaRPr lang="en-US" sz="2200" u="none" strike="noStrike" dirty="0">
              <a:effectLst/>
              <a:latin typeface="Calibri" panose="020F0502020204030204" pitchFamily="34" charset="0"/>
              <a:ea typeface="Kalimati" panose="00000400000000000000" pitchFamily="2"/>
              <a:cs typeface="Kalimati" panose="00000400000000000000" pitchFamily="2"/>
            </a:endParaRPr>
          </a:p>
        </p:txBody>
      </p:sp>
      <p:sp>
        <p:nvSpPr>
          <p:cNvPr id="3" name="TextBox 2"/>
          <p:cNvSpPr txBox="1"/>
          <p:nvPr/>
        </p:nvSpPr>
        <p:spPr>
          <a:xfrm>
            <a:off x="2006396" y="866041"/>
            <a:ext cx="7460056" cy="461665"/>
          </a:xfrm>
          <a:prstGeom prst="rect">
            <a:avLst/>
          </a:prstGeom>
          <a:noFill/>
        </p:spPr>
        <p:txBody>
          <a:bodyPr wrap="square" rtlCol="0">
            <a:spAutoFit/>
          </a:bodyPr>
          <a:lstStyle/>
          <a:p>
            <a:pPr algn="ctr"/>
            <a:r>
              <a:rPr lang="ne-NP" sz="2400" b="1" dirty="0">
                <a:cs typeface="Kalimati" panose="00000400000000000000" pitchFamily="2"/>
              </a:rPr>
              <a:t>मातृ मृत्यु अध्ययनमा सुपरिवेक्षकको भूमिका</a:t>
            </a:r>
            <a:endParaRPr lang="en-US" sz="2400" b="1" dirty="0">
              <a:cs typeface="Kalimati" panose="00000400000000000000" pitchFamily="2"/>
            </a:endParaRPr>
          </a:p>
        </p:txBody>
      </p:sp>
      <p:sp>
        <p:nvSpPr>
          <p:cNvPr id="4" name="Slide Number Placeholder 19">
            <a:extLst>
              <a:ext uri="{FF2B5EF4-FFF2-40B4-BE49-F238E27FC236}">
                <a16:creationId xmlns:a16="http://schemas.microsoft.com/office/drawing/2014/main" id="{C9A6A7E1-4D3D-4051-B9CD-8C966A6C80AD}"/>
              </a:ext>
            </a:extLst>
          </p:cNvPr>
          <p:cNvSpPr txBox="1">
            <a:spLocks/>
          </p:cNvSpPr>
          <p:nvPr/>
        </p:nvSpPr>
        <p:spPr>
          <a:xfrm>
            <a:off x="11713580" y="6415129"/>
            <a:ext cx="47842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16</a:t>
            </a:fld>
            <a:endParaRPr lang="en-US" dirty="0"/>
          </a:p>
        </p:txBody>
      </p:sp>
      <p:sp>
        <p:nvSpPr>
          <p:cNvPr id="6" name="TextBox 5">
            <a:extLst>
              <a:ext uri="{FF2B5EF4-FFF2-40B4-BE49-F238E27FC236}">
                <a16:creationId xmlns:a16="http://schemas.microsoft.com/office/drawing/2014/main" id="{7888F5ED-ECFC-45B3-9A1E-EC9F2F9CC12B}"/>
              </a:ext>
            </a:extLst>
          </p:cNvPr>
          <p:cNvSpPr txBox="1"/>
          <p:nvPr/>
        </p:nvSpPr>
        <p:spPr>
          <a:xfrm>
            <a:off x="9675628" y="6415129"/>
            <a:ext cx="1616149" cy="369332"/>
          </a:xfrm>
          <a:prstGeom prst="rect">
            <a:avLst/>
          </a:prstGeom>
          <a:noFill/>
        </p:spPr>
        <p:txBody>
          <a:bodyPr wrap="square" rtlCol="0">
            <a:spAutoFit/>
          </a:bodyPr>
          <a:lstStyle/>
          <a:p>
            <a:pPr algn="r"/>
            <a:r>
              <a:rPr lang="ne-NP" dirty="0"/>
              <a:t>क्रमशः</a:t>
            </a:r>
            <a:endParaRPr lang="en-US" dirty="0"/>
          </a:p>
        </p:txBody>
      </p:sp>
    </p:spTree>
    <p:extLst>
      <p:ext uri="{BB962C8B-B14F-4D97-AF65-F5344CB8AC3E}">
        <p14:creationId xmlns:p14="http://schemas.microsoft.com/office/powerpoint/2010/main" val="36762832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635524"/>
            <a:ext cx="12004158" cy="3123932"/>
          </a:xfrm>
          <a:prstGeom prst="rect">
            <a:avLst/>
          </a:prstGeom>
        </p:spPr>
        <p:txBody>
          <a:bodyPr wrap="square">
            <a:spAutoFit/>
          </a:bodyPr>
          <a:lstStyle/>
          <a:p>
            <a:pPr marL="548640" marR="0" lvl="0" indent="-548640" algn="just">
              <a:lnSpc>
                <a:spcPct val="150000"/>
              </a:lnSpc>
              <a:spcBef>
                <a:spcPts val="600"/>
              </a:spcBef>
              <a:spcAft>
                <a:spcPts val="600"/>
              </a:spcAft>
            </a:pPr>
            <a:r>
              <a:rPr lang="ne-NP" sz="2400" dirty="0">
                <a:latin typeface="Calibri" panose="020F0502020204030204" pitchFamily="34" charset="0"/>
                <a:ea typeface="Kalimati" panose="00000400000000000000" pitchFamily="2"/>
                <a:cs typeface="Kalimati" panose="00000400000000000000" pitchFamily="2"/>
              </a:rPr>
              <a:t>४) सबै </a:t>
            </a:r>
            <a:r>
              <a:rPr lang="ne-NP" sz="2400" u="none" strike="noStrike" dirty="0">
                <a:effectLst/>
                <a:latin typeface="Calibri" panose="020F0502020204030204" pitchFamily="34" charset="0"/>
                <a:ea typeface="Kalimati" panose="00000400000000000000" pitchFamily="2"/>
                <a:cs typeface="Kalimati" panose="00000400000000000000" pitchFamily="2"/>
              </a:rPr>
              <a:t>गणकलार्इ २ वटा मातृ मृत्यु सूचित फाराम वितरण भएको सुनिश्चित गर्नुपर्दछ</a:t>
            </a:r>
            <a:r>
              <a:rPr lang="ne-NP" sz="2400" dirty="0">
                <a:latin typeface="Calibri" panose="020F0502020204030204" pitchFamily="34" charset="0"/>
                <a:ea typeface="Kalimati" panose="00000400000000000000" pitchFamily="2"/>
                <a:cs typeface="Kalimati" panose="00000400000000000000" pitchFamily="2"/>
              </a:rPr>
              <a:t>। </a:t>
            </a:r>
          </a:p>
          <a:p>
            <a:pPr marL="548640" marR="0" lvl="0" indent="-548640" algn="just">
              <a:lnSpc>
                <a:spcPct val="150000"/>
              </a:lnSpc>
              <a:spcBef>
                <a:spcPts val="600"/>
              </a:spcBef>
              <a:spcAft>
                <a:spcPts val="600"/>
              </a:spcAft>
            </a:pPr>
            <a:r>
              <a:rPr lang="ne-NP" sz="2400" u="none" strike="noStrike" dirty="0">
                <a:effectLst/>
                <a:latin typeface="Calibri" panose="020F0502020204030204" pitchFamily="34" charset="0"/>
                <a:ea typeface="Kalimati" panose="00000400000000000000" pitchFamily="2"/>
                <a:cs typeface="Kalimati" panose="00000400000000000000" pitchFamily="2"/>
              </a:rPr>
              <a:t>५) आफू मातहतका गणकले गणना सम्पन्न भए पश्चात</a:t>
            </a:r>
            <a:r>
              <a:rPr lang="ne-NP" sz="2400" dirty="0">
                <a:latin typeface="Calibri" panose="020F0502020204030204" pitchFamily="34" charset="0"/>
                <a:ea typeface="Kalimati" panose="00000400000000000000" pitchFamily="2"/>
                <a:cs typeface="Kalimati" panose="00000400000000000000" pitchFamily="2"/>
              </a:rPr>
              <a:t>्</a:t>
            </a:r>
            <a:r>
              <a:rPr lang="ne-NP" sz="2400" u="none" strike="noStrike" dirty="0">
                <a:effectLst/>
                <a:latin typeface="Calibri" panose="020F0502020204030204" pitchFamily="34" charset="0"/>
                <a:ea typeface="Kalimati" panose="00000400000000000000" pitchFamily="2"/>
                <a:cs typeface="Kalimati" panose="00000400000000000000" pitchFamily="2"/>
              </a:rPr>
              <a:t> जनगणना फारामसँगै मातृ मृत्यु सूचित फाराम बुझाएको सुनिश्चित गर्नुपर्दछ। </a:t>
            </a:r>
          </a:p>
          <a:p>
            <a:pPr marL="548640" marR="0" lvl="0" indent="-548640" algn="just">
              <a:lnSpc>
                <a:spcPct val="150000"/>
              </a:lnSpc>
              <a:spcBef>
                <a:spcPts val="600"/>
              </a:spcBef>
              <a:spcAft>
                <a:spcPts val="600"/>
              </a:spcAft>
            </a:pPr>
            <a:r>
              <a:rPr lang="ne-NP" sz="2400" dirty="0">
                <a:latin typeface="Calibri" panose="020F0502020204030204" pitchFamily="34" charset="0"/>
                <a:ea typeface="Kalimati" panose="00000400000000000000" pitchFamily="2"/>
                <a:cs typeface="Kalimati" panose="00000400000000000000" pitchFamily="2"/>
              </a:rPr>
              <a:t>६) </a:t>
            </a:r>
            <a:r>
              <a:rPr lang="ne-NP" sz="2400" u="none" strike="noStrike" dirty="0">
                <a:effectLst/>
                <a:latin typeface="Calibri" panose="020F0502020204030204" pitchFamily="34" charset="0"/>
                <a:ea typeface="Kalimati" panose="00000400000000000000" pitchFamily="2"/>
                <a:cs typeface="Kalimati" panose="00000400000000000000" pitchFamily="2"/>
              </a:rPr>
              <a:t>प्राप्त भएका सूचित फारामहरूमा महिला मृत्यु भएको देखिएमा सम्बन्धित गणकले सम्बन्धित स्वास्थ्यकर्मीलार्इ सो सूचना उपलब्ध गराए नगराएको यकिन गर्नुपर्दछ।</a:t>
            </a:r>
            <a:endParaRPr lang="en-US" sz="2400" u="none" strike="noStrike" dirty="0">
              <a:effectLst/>
              <a:latin typeface="Calibri" panose="020F0502020204030204" pitchFamily="34" charset="0"/>
              <a:ea typeface="Kalimati" panose="00000400000000000000" pitchFamily="2"/>
              <a:cs typeface="Kalimati" panose="00000400000000000000" pitchFamily="2"/>
            </a:endParaRPr>
          </a:p>
        </p:txBody>
      </p:sp>
      <p:sp>
        <p:nvSpPr>
          <p:cNvPr id="3" name="TextBox 2"/>
          <p:cNvSpPr txBox="1"/>
          <p:nvPr/>
        </p:nvSpPr>
        <p:spPr>
          <a:xfrm>
            <a:off x="2006396" y="866041"/>
            <a:ext cx="7460056" cy="461665"/>
          </a:xfrm>
          <a:prstGeom prst="rect">
            <a:avLst/>
          </a:prstGeom>
          <a:noFill/>
        </p:spPr>
        <p:txBody>
          <a:bodyPr wrap="square" rtlCol="0">
            <a:spAutoFit/>
          </a:bodyPr>
          <a:lstStyle/>
          <a:p>
            <a:pPr algn="ctr"/>
            <a:r>
              <a:rPr lang="ne-NP" sz="2400" b="1" dirty="0">
                <a:cs typeface="Kalimati" panose="00000400000000000000" pitchFamily="2"/>
              </a:rPr>
              <a:t>मातृ मृत्यु अध्ययनमा सुपरिवेक्षकको भूमिका</a:t>
            </a:r>
            <a:endParaRPr lang="en-US" sz="2400" b="1" dirty="0">
              <a:cs typeface="Kalimati" panose="00000400000000000000" pitchFamily="2"/>
            </a:endParaRPr>
          </a:p>
        </p:txBody>
      </p:sp>
      <p:sp>
        <p:nvSpPr>
          <p:cNvPr id="4" name="Slide Number Placeholder 19">
            <a:extLst>
              <a:ext uri="{FF2B5EF4-FFF2-40B4-BE49-F238E27FC236}">
                <a16:creationId xmlns:a16="http://schemas.microsoft.com/office/drawing/2014/main" id="{C9A6A7E1-4D3D-4051-B9CD-8C966A6C80AD}"/>
              </a:ext>
            </a:extLst>
          </p:cNvPr>
          <p:cNvSpPr txBox="1">
            <a:spLocks/>
          </p:cNvSpPr>
          <p:nvPr/>
        </p:nvSpPr>
        <p:spPr>
          <a:xfrm>
            <a:off x="11646203" y="6383020"/>
            <a:ext cx="47842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17</a:t>
            </a:fld>
            <a:endParaRPr lang="en-US" dirty="0"/>
          </a:p>
        </p:txBody>
      </p:sp>
    </p:spTree>
    <p:extLst>
      <p:ext uri="{BB962C8B-B14F-4D97-AF65-F5344CB8AC3E}">
        <p14:creationId xmlns:p14="http://schemas.microsoft.com/office/powerpoint/2010/main" val="18390859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a:xfrm>
            <a:off x="11544191" y="6356351"/>
            <a:ext cx="632527" cy="358774"/>
          </a:xfrm>
        </p:spPr>
        <p:txBody>
          <a:bodyPr/>
          <a:lstStyle/>
          <a:p>
            <a:fld id="{2840B2E4-A264-431E-ABDE-38E3BCDA5876}" type="slidenum">
              <a:rPr lang="en-US" smtClean="0"/>
              <a:t>18</a:t>
            </a:fld>
            <a:endParaRPr lang="en-US" dirty="0"/>
          </a:p>
        </p:txBody>
      </p:sp>
      <p:sp>
        <p:nvSpPr>
          <p:cNvPr id="4" name="Rectangle 3"/>
          <p:cNvSpPr/>
          <p:nvPr/>
        </p:nvSpPr>
        <p:spPr>
          <a:xfrm>
            <a:off x="7458815" y="2241250"/>
            <a:ext cx="3586238" cy="490904"/>
          </a:xfrm>
          <a:prstGeom prst="rect">
            <a:avLst/>
          </a:prstGeom>
        </p:spPr>
        <p:txBody>
          <a:bodyPr wrap="none">
            <a:spAutoFit/>
          </a:bodyPr>
          <a:lstStyle/>
          <a:p>
            <a:pPr algn="ctr">
              <a:lnSpc>
                <a:spcPct val="90000"/>
              </a:lnSpc>
              <a:spcBef>
                <a:spcPts val="1000"/>
              </a:spcBef>
            </a:pPr>
            <a:r>
              <a:rPr lang="ne-NP" sz="2800" b="1" dirty="0">
                <a:solidFill>
                  <a:srgbClr val="0070C0"/>
                </a:solidFill>
                <a:cs typeface="Kalimati" panose="00000400000000000000" pitchFamily="2"/>
              </a:rPr>
              <a:t>आवरण पृष्ठ</a:t>
            </a:r>
            <a:r>
              <a:rPr lang="en-US" sz="2800" b="1" dirty="0">
                <a:solidFill>
                  <a:srgbClr val="0070C0"/>
                </a:solidFill>
                <a:cs typeface="Kalimati" panose="00000400000000000000" pitchFamily="2"/>
              </a:rPr>
              <a:t> (</a:t>
            </a:r>
            <a:r>
              <a:rPr lang="ne-NP" sz="2800" b="1" dirty="0">
                <a:solidFill>
                  <a:srgbClr val="0070C0"/>
                </a:solidFill>
                <a:cs typeface="Kalimati" panose="00000400000000000000" pitchFamily="2"/>
              </a:rPr>
              <a:t>कभर पेज</a:t>
            </a:r>
            <a:r>
              <a:rPr lang="en-US" sz="2800" b="1" dirty="0">
                <a:solidFill>
                  <a:srgbClr val="0070C0"/>
                </a:solidFill>
                <a:cs typeface="Kalimati" panose="00000400000000000000" pitchFamily="2"/>
              </a:rPr>
              <a:t>)</a:t>
            </a:r>
            <a:r>
              <a:rPr lang="ne-NP" sz="2800" b="1" dirty="0">
                <a:solidFill>
                  <a:srgbClr val="0070C0"/>
                </a:solidFill>
                <a:cs typeface="Kalimati" panose="00000400000000000000" pitchFamily="2"/>
              </a:rPr>
              <a:t> </a:t>
            </a:r>
          </a:p>
        </p:txBody>
      </p:sp>
      <p:pic>
        <p:nvPicPr>
          <p:cNvPr id="10" name="Picture 9">
            <a:extLst>
              <a:ext uri="{FF2B5EF4-FFF2-40B4-BE49-F238E27FC236}">
                <a16:creationId xmlns:a16="http://schemas.microsoft.com/office/drawing/2014/main" id="{D727E303-BA1A-4F77-AF24-445EA21DE6D1}"/>
              </a:ext>
            </a:extLst>
          </p:cNvPr>
          <p:cNvPicPr>
            <a:picLocks noChangeAspect="1"/>
          </p:cNvPicPr>
          <p:nvPr/>
        </p:nvPicPr>
        <p:blipFill>
          <a:blip r:embed="rId2"/>
          <a:stretch>
            <a:fillRect/>
          </a:stretch>
        </p:blipFill>
        <p:spPr>
          <a:xfrm>
            <a:off x="-16615" y="648586"/>
            <a:ext cx="6325436" cy="6066539"/>
          </a:xfrm>
          <a:prstGeom prst="rect">
            <a:avLst/>
          </a:prstGeom>
        </p:spPr>
      </p:pic>
      <p:pic>
        <p:nvPicPr>
          <p:cNvPr id="12" name="Picture 11">
            <a:extLst>
              <a:ext uri="{FF2B5EF4-FFF2-40B4-BE49-F238E27FC236}">
                <a16:creationId xmlns:a16="http://schemas.microsoft.com/office/drawing/2014/main" id="{BB0214CD-A6CF-4549-8236-85A493886372}"/>
              </a:ext>
            </a:extLst>
          </p:cNvPr>
          <p:cNvPicPr>
            <a:picLocks noChangeAspect="1"/>
          </p:cNvPicPr>
          <p:nvPr/>
        </p:nvPicPr>
        <p:blipFill>
          <a:blip r:embed="rId3"/>
          <a:stretch>
            <a:fillRect/>
          </a:stretch>
        </p:blipFill>
        <p:spPr>
          <a:xfrm>
            <a:off x="6308820" y="4485998"/>
            <a:ext cx="5386993" cy="2039147"/>
          </a:xfrm>
          <a:prstGeom prst="rect">
            <a:avLst/>
          </a:prstGeom>
        </p:spPr>
      </p:pic>
    </p:spTree>
    <p:extLst>
      <p:ext uri="{BB962C8B-B14F-4D97-AF65-F5344CB8AC3E}">
        <p14:creationId xmlns:p14="http://schemas.microsoft.com/office/powerpoint/2010/main" val="9706584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9289785" y="6568654"/>
            <a:ext cx="2743200" cy="365125"/>
          </a:xfrm>
        </p:spPr>
        <p:txBody>
          <a:bodyPr/>
          <a:lstStyle/>
          <a:p>
            <a:fld id="{2840B2E4-A264-431E-ABDE-38E3BCDA5876}" type="slidenum">
              <a:rPr lang="en-US" smtClean="0"/>
              <a:t>19</a:t>
            </a:fld>
            <a:endParaRPr lang="en-US" dirty="0"/>
          </a:p>
        </p:txBody>
      </p:sp>
      <p:sp>
        <p:nvSpPr>
          <p:cNvPr id="2" name="Rectangle 1"/>
          <p:cNvSpPr/>
          <p:nvPr/>
        </p:nvSpPr>
        <p:spPr>
          <a:xfrm>
            <a:off x="-152165" y="914179"/>
            <a:ext cx="12185150" cy="490904"/>
          </a:xfrm>
          <a:prstGeom prst="rect">
            <a:avLst/>
          </a:prstGeom>
        </p:spPr>
        <p:txBody>
          <a:bodyPr wrap="square">
            <a:spAutoFit/>
          </a:bodyPr>
          <a:lstStyle/>
          <a:p>
            <a:pPr algn="ctr">
              <a:lnSpc>
                <a:spcPct val="90000"/>
              </a:lnSpc>
              <a:spcBef>
                <a:spcPts val="1000"/>
              </a:spcBef>
            </a:pPr>
            <a:r>
              <a:rPr lang="ne-NP" sz="2800" b="1" dirty="0">
                <a:solidFill>
                  <a:srgbClr val="0070C0"/>
                </a:solidFill>
                <a:cs typeface="Kalimati" panose="00000400000000000000" pitchFamily="2"/>
              </a:rPr>
              <a:t>आवरण पृष्ठ</a:t>
            </a:r>
            <a:r>
              <a:rPr lang="en-US" sz="2800" b="1" dirty="0">
                <a:solidFill>
                  <a:srgbClr val="0070C0"/>
                </a:solidFill>
                <a:cs typeface="Kalimati" panose="00000400000000000000" pitchFamily="2"/>
              </a:rPr>
              <a:t> (</a:t>
            </a:r>
            <a:r>
              <a:rPr lang="ne-NP" sz="2800" b="1" dirty="0">
                <a:solidFill>
                  <a:srgbClr val="0070C0"/>
                </a:solidFill>
                <a:cs typeface="Kalimati" panose="00000400000000000000" pitchFamily="2"/>
              </a:rPr>
              <a:t>कभर पेज</a:t>
            </a:r>
            <a:r>
              <a:rPr lang="en-US" sz="2800" b="1" dirty="0">
                <a:solidFill>
                  <a:srgbClr val="0070C0"/>
                </a:solidFill>
                <a:cs typeface="Kalimati" panose="00000400000000000000" pitchFamily="2"/>
              </a:rPr>
              <a:t>)</a:t>
            </a:r>
            <a:r>
              <a:rPr lang="ne-NP" sz="2800" b="1" dirty="0">
                <a:solidFill>
                  <a:srgbClr val="0070C0"/>
                </a:solidFill>
                <a:cs typeface="Kalimati" panose="00000400000000000000" pitchFamily="2"/>
              </a:rPr>
              <a:t> भर्ने तरिका</a:t>
            </a:r>
          </a:p>
        </p:txBody>
      </p:sp>
      <p:sp>
        <p:nvSpPr>
          <p:cNvPr id="3" name="Rectangle 2"/>
          <p:cNvSpPr/>
          <p:nvPr/>
        </p:nvSpPr>
        <p:spPr>
          <a:xfrm>
            <a:off x="448255" y="1649634"/>
            <a:ext cx="11584729" cy="3370153"/>
          </a:xfrm>
          <a:prstGeom prst="rect">
            <a:avLst/>
          </a:prstGeom>
        </p:spPr>
        <p:txBody>
          <a:bodyPr wrap="square">
            <a:spAutoFit/>
          </a:bodyPr>
          <a:lstStyle/>
          <a:p>
            <a:pPr marL="285750" indent="-285750">
              <a:lnSpc>
                <a:spcPct val="150000"/>
              </a:lnSpc>
              <a:buFont typeface="Arial" pitchFamily="34" charset="0"/>
              <a:buChar char="•"/>
            </a:pPr>
            <a:r>
              <a:rPr lang="ne-NP" sz="2400" dirty="0">
                <a:cs typeface="Kalimati" panose="00000400000000000000" pitchFamily="2"/>
              </a:rPr>
              <a:t>घर तथा घरपरिवार सूचीकरण फारामको ठुलो र सानो आकारका क्रमशः २४ पाने र १२ पाने गरी दुई किसिमका किताबमा वाइण्डिङ्ग गरिएको छ ।</a:t>
            </a:r>
          </a:p>
          <a:p>
            <a:pPr marL="285750" indent="-285750">
              <a:lnSpc>
                <a:spcPct val="150000"/>
              </a:lnSpc>
              <a:buFont typeface="Arial" pitchFamily="34" charset="0"/>
              <a:buChar char="•"/>
            </a:pPr>
            <a:r>
              <a:rPr lang="ne-NP" sz="2400" dirty="0">
                <a:cs typeface="Kalimati" panose="00000400000000000000" pitchFamily="2"/>
              </a:rPr>
              <a:t>यी किताबका प्रत्येक पानामा १५ वटा घर तथा घरपरिवारको विवरण लिन सकिन्छ ।</a:t>
            </a:r>
          </a:p>
          <a:p>
            <a:pPr marL="285750" indent="-285750">
              <a:lnSpc>
                <a:spcPct val="150000"/>
              </a:lnSpc>
              <a:buFont typeface="Arial" pitchFamily="34" charset="0"/>
              <a:buChar char="•"/>
            </a:pPr>
            <a:r>
              <a:rPr lang="ne-NP" sz="2400" dirty="0">
                <a:cs typeface="Kalimati" panose="00000400000000000000" pitchFamily="2"/>
              </a:rPr>
              <a:t>एउटा सूचीकरण किताबमा एकभन्दा बढी गणना क्षेत्रको गणना गर्नु हुँदैन ।</a:t>
            </a:r>
            <a:endParaRPr lang="en-US" sz="2400" dirty="0">
              <a:cs typeface="Kalimati" panose="00000400000000000000" pitchFamily="2"/>
            </a:endParaRPr>
          </a:p>
          <a:p>
            <a:pPr marL="285750" indent="-285750">
              <a:lnSpc>
                <a:spcPct val="150000"/>
              </a:lnSpc>
              <a:buFont typeface="Arial" pitchFamily="34" charset="0"/>
              <a:buChar char="•"/>
            </a:pPr>
            <a:r>
              <a:rPr lang="ne-NP" sz="2400" dirty="0">
                <a:cs typeface="Kalimati" panose="00000400000000000000" pitchFamily="2"/>
              </a:rPr>
              <a:t>कतिपय विवरणहरु अगाडिकै कक्षामा छलफल भैसकेको हुँदा यहाँ उल्लेख गरिएको छैन, जस्तै: परिचयात्मक विवरणहरु ।</a:t>
            </a:r>
          </a:p>
        </p:txBody>
      </p:sp>
      <p:sp>
        <p:nvSpPr>
          <p:cNvPr id="8" name="TextBox 7">
            <a:extLst>
              <a:ext uri="{FF2B5EF4-FFF2-40B4-BE49-F238E27FC236}">
                <a16:creationId xmlns:a16="http://schemas.microsoft.com/office/drawing/2014/main" id="{D0B83F69-B2FA-49AC-A56C-D95F0E56B342}"/>
              </a:ext>
            </a:extLst>
          </p:cNvPr>
          <p:cNvSpPr txBox="1"/>
          <p:nvPr/>
        </p:nvSpPr>
        <p:spPr>
          <a:xfrm>
            <a:off x="5523666" y="6474544"/>
            <a:ext cx="6177168" cy="369332"/>
          </a:xfrm>
          <a:prstGeom prst="rect">
            <a:avLst/>
          </a:prstGeom>
          <a:noFill/>
        </p:spPr>
        <p:txBody>
          <a:bodyPr wrap="square">
            <a:spAutoFit/>
          </a:bodyPr>
          <a:lstStyle/>
          <a:p>
            <a:pPr algn="r"/>
            <a:r>
              <a:rPr lang="ne-NP" sz="1800" b="1" dirty="0">
                <a:solidFill>
                  <a:srgbClr val="0070C0"/>
                </a:solidFill>
                <a:cs typeface="Kalimati" panose="00000400000000000000" pitchFamily="2"/>
              </a:rPr>
              <a:t>क्रमशः</a:t>
            </a:r>
            <a:endParaRPr lang="en-US" dirty="0"/>
          </a:p>
        </p:txBody>
      </p:sp>
    </p:spTree>
    <p:extLst>
      <p:ext uri="{BB962C8B-B14F-4D97-AF65-F5344CB8AC3E}">
        <p14:creationId xmlns:p14="http://schemas.microsoft.com/office/powerpoint/2010/main" val="13377348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p:cNvSpPr txBox="1"/>
          <p:nvPr/>
        </p:nvSpPr>
        <p:spPr>
          <a:xfrm>
            <a:off x="74429" y="1117659"/>
            <a:ext cx="12117571" cy="3369192"/>
          </a:xfrm>
          <a:prstGeom prst="rect">
            <a:avLst/>
          </a:prstGeom>
          <a:noFill/>
          <a:ln>
            <a:solidFill>
              <a:schemeClr val="accent1"/>
            </a:solidFill>
          </a:ln>
        </p:spPr>
        <p:txBody>
          <a:bodyPr wrap="square" rtlCol="0">
            <a:spAutoFit/>
          </a:bodyPr>
          <a:lstStyle/>
          <a:p>
            <a:pPr marL="457200" indent="-457200">
              <a:lnSpc>
                <a:spcPct val="150000"/>
              </a:lnSpc>
              <a:buAutoNum type="hindiNumPeriod" startAt="6"/>
            </a:pPr>
            <a:r>
              <a:rPr lang="ne-NP" sz="2400" b="1" dirty="0">
                <a:latin typeface="Preeti" pitchFamily="2" charset="0"/>
                <a:cs typeface="Kalimati" panose="00000400000000000000" pitchFamily="2"/>
              </a:rPr>
              <a:t>.........किताबको किताब नं ........ </a:t>
            </a:r>
          </a:p>
          <a:p>
            <a:pPr marL="342900" indent="-342900">
              <a:lnSpc>
                <a:spcPct val="150000"/>
              </a:lnSpc>
              <a:buFont typeface="Arial" panose="020B0604020202020204" pitchFamily="34" charset="0"/>
              <a:buChar char="•"/>
            </a:pPr>
            <a:r>
              <a:rPr lang="ne-NP" sz="2400" dirty="0">
                <a:latin typeface="Preeti" pitchFamily="2" charset="0"/>
                <a:cs typeface="Kalimati" panose="00000400000000000000" pitchFamily="2"/>
              </a:rPr>
              <a:t>सुपरिवेक्षक पुस्तिका पेज ९० बाट उदाहरण सहित व्याख्या गर्ने</a:t>
            </a:r>
          </a:p>
          <a:p>
            <a:pPr marL="342900" indent="-342900">
              <a:lnSpc>
                <a:spcPct val="150000"/>
              </a:lnSpc>
              <a:buFont typeface="Arial" panose="020B0604020202020204" pitchFamily="34" charset="0"/>
              <a:buChar char="•"/>
            </a:pPr>
            <a:r>
              <a:rPr lang="ne-NP" sz="2400" dirty="0">
                <a:latin typeface="Preeti"/>
                <a:ea typeface="Calibri"/>
                <a:cs typeface="Kalimati" pitchFamily="2"/>
              </a:rPr>
              <a:t>कुनै एक गणना क्षेत्रमा प्रयोग भएका </a:t>
            </a:r>
            <a:r>
              <a:rPr lang="hi-IN" sz="2400" dirty="0">
                <a:latin typeface="Preeti"/>
                <a:ea typeface="Calibri"/>
                <a:cs typeface="Kalimati" pitchFamily="2"/>
              </a:rPr>
              <a:t>प्रत्येक किताबमा विवरण भर्न सकिए पछि किताब नं. मा क्रमशः </a:t>
            </a:r>
            <a:r>
              <a:rPr lang="en-US" sz="2400" dirty="0">
                <a:ea typeface="Calibri"/>
                <a:cs typeface="Kalimati" pitchFamily="2"/>
              </a:rPr>
              <a:t>1</a:t>
            </a:r>
            <a:r>
              <a:rPr lang="hi-IN" sz="2400" dirty="0">
                <a:latin typeface="Preeti"/>
                <a:ea typeface="Calibri"/>
                <a:cs typeface="Kalimati" pitchFamily="2"/>
              </a:rPr>
              <a:t>, </a:t>
            </a:r>
            <a:r>
              <a:rPr lang="en-US" sz="2400" dirty="0">
                <a:ea typeface="Calibri"/>
                <a:cs typeface="Kalimati" pitchFamily="2"/>
              </a:rPr>
              <a:t>2</a:t>
            </a:r>
            <a:r>
              <a:rPr lang="hi-IN" sz="2400" dirty="0">
                <a:latin typeface="Preeti"/>
                <a:ea typeface="Calibri"/>
                <a:cs typeface="Kalimati" pitchFamily="2"/>
              </a:rPr>
              <a:t>, </a:t>
            </a:r>
            <a:r>
              <a:rPr lang="en-US" sz="2400" dirty="0">
                <a:ea typeface="Calibri"/>
                <a:cs typeface="Kalimati" pitchFamily="2"/>
              </a:rPr>
              <a:t>3</a:t>
            </a:r>
            <a:r>
              <a:rPr lang="hi-IN" sz="2400" dirty="0">
                <a:latin typeface="Preeti"/>
                <a:ea typeface="Calibri"/>
                <a:cs typeface="Kalimati" pitchFamily="2"/>
              </a:rPr>
              <a:t>, </a:t>
            </a:r>
            <a:r>
              <a:rPr lang="en-US" sz="2400" dirty="0">
                <a:ea typeface="Calibri"/>
                <a:cs typeface="Kalimati" pitchFamily="2"/>
              </a:rPr>
              <a:t>4</a:t>
            </a:r>
            <a:r>
              <a:rPr lang="ne-NP" sz="2400" dirty="0">
                <a:ea typeface="Calibri"/>
                <a:cs typeface="Kalimati" pitchFamily="2"/>
              </a:rPr>
              <a:t>, ......</a:t>
            </a:r>
            <a:r>
              <a:rPr lang="hi-IN" sz="2400" dirty="0">
                <a:latin typeface="Preeti"/>
                <a:ea typeface="Calibri"/>
                <a:cs typeface="Kalimati" pitchFamily="2"/>
              </a:rPr>
              <a:t> गर्दै लेखिहाल्नु पर्दछ </a:t>
            </a:r>
            <a:r>
              <a:rPr lang="ne-NP" sz="2400" dirty="0">
                <a:latin typeface="Preeti"/>
                <a:ea typeface="Calibri"/>
                <a:cs typeface="Kalimati" pitchFamily="2"/>
              </a:rPr>
              <a:t>। </a:t>
            </a:r>
          </a:p>
          <a:p>
            <a:pPr marL="342900" indent="-342900">
              <a:lnSpc>
                <a:spcPct val="150000"/>
              </a:lnSpc>
              <a:buFont typeface="Arial" panose="020B0604020202020204" pitchFamily="34" charset="0"/>
              <a:buChar char="•"/>
            </a:pPr>
            <a:r>
              <a:rPr lang="ne-NP" sz="2400" dirty="0">
                <a:latin typeface="Preeti"/>
                <a:ea typeface="Calibri"/>
                <a:cs typeface="Kalimati" pitchFamily="2"/>
              </a:rPr>
              <a:t>उक्त गणना क्षेत्रमा सूचीकरण कार्य समाप्त भएपछि प्रयोग भएका सबै सूचीकरण किताब हिसाब गरी अन्तमा जम्मा किताब संख्या उल्लेख गर्नु पर्दछ ।</a:t>
            </a:r>
            <a:endParaRPr lang="en-US" sz="2400" dirty="0">
              <a:latin typeface="Preeti" pitchFamily="2" charset="0"/>
              <a:cs typeface="Kalimati" panose="00000400000000000000" pitchFamily="2"/>
            </a:endParaRPr>
          </a:p>
        </p:txBody>
      </p:sp>
      <p:sp>
        <p:nvSpPr>
          <p:cNvPr id="16" name="Slide Number Placeholder 15"/>
          <p:cNvSpPr>
            <a:spLocks noGrp="1"/>
          </p:cNvSpPr>
          <p:nvPr>
            <p:ph type="sldNum" sz="quarter" idx="11"/>
          </p:nvPr>
        </p:nvSpPr>
        <p:spPr>
          <a:xfrm>
            <a:off x="11642708" y="6478271"/>
            <a:ext cx="554372" cy="359388"/>
          </a:xfrm>
        </p:spPr>
        <p:txBody>
          <a:bodyPr/>
          <a:lstStyle/>
          <a:p>
            <a:pPr algn="ctr"/>
            <a:fld id="{2840B2E4-A264-431E-ABDE-38E3BCDA5876}" type="slidenum">
              <a:rPr lang="en-US" smtClean="0"/>
              <a:pPr algn="ctr"/>
              <a:t>20</a:t>
            </a:fld>
            <a:endParaRPr lang="en-US" dirty="0"/>
          </a:p>
        </p:txBody>
      </p:sp>
      <p:sp>
        <p:nvSpPr>
          <p:cNvPr id="6" name="Rectangle 5">
            <a:extLst>
              <a:ext uri="{FF2B5EF4-FFF2-40B4-BE49-F238E27FC236}">
                <a16:creationId xmlns:a16="http://schemas.microsoft.com/office/drawing/2014/main" id="{93005829-C308-43FD-9BB3-AA76F4612E32}"/>
              </a:ext>
            </a:extLst>
          </p:cNvPr>
          <p:cNvSpPr/>
          <p:nvPr/>
        </p:nvSpPr>
        <p:spPr>
          <a:xfrm>
            <a:off x="3401065" y="696770"/>
            <a:ext cx="5043367" cy="490904"/>
          </a:xfrm>
          <a:prstGeom prst="rect">
            <a:avLst/>
          </a:prstGeom>
        </p:spPr>
        <p:txBody>
          <a:bodyPr wrap="none">
            <a:spAutoFit/>
          </a:bodyPr>
          <a:lstStyle/>
          <a:p>
            <a:pPr algn="ctr">
              <a:lnSpc>
                <a:spcPct val="90000"/>
              </a:lnSpc>
              <a:spcBef>
                <a:spcPts val="1000"/>
              </a:spcBef>
            </a:pPr>
            <a:r>
              <a:rPr lang="ne-NP" sz="2800" b="1" dirty="0">
                <a:solidFill>
                  <a:srgbClr val="0070C0"/>
                </a:solidFill>
                <a:cs typeface="Kalimati" panose="00000400000000000000" pitchFamily="2"/>
              </a:rPr>
              <a:t>आवरण पृष्ठ</a:t>
            </a:r>
            <a:r>
              <a:rPr lang="en-US" sz="2800" b="1" dirty="0">
                <a:solidFill>
                  <a:srgbClr val="0070C0"/>
                </a:solidFill>
                <a:cs typeface="Kalimati" panose="00000400000000000000" pitchFamily="2"/>
              </a:rPr>
              <a:t> (</a:t>
            </a:r>
            <a:r>
              <a:rPr lang="ne-NP" sz="2800" b="1" dirty="0">
                <a:solidFill>
                  <a:srgbClr val="0070C0"/>
                </a:solidFill>
                <a:cs typeface="Kalimati" panose="00000400000000000000" pitchFamily="2"/>
              </a:rPr>
              <a:t>कभर पेज</a:t>
            </a:r>
            <a:r>
              <a:rPr lang="en-US" sz="2800" b="1" dirty="0">
                <a:solidFill>
                  <a:srgbClr val="0070C0"/>
                </a:solidFill>
                <a:cs typeface="Kalimati" panose="00000400000000000000" pitchFamily="2"/>
              </a:rPr>
              <a:t>)</a:t>
            </a:r>
            <a:r>
              <a:rPr lang="ne-NP" sz="2800" b="1" dirty="0">
                <a:solidFill>
                  <a:srgbClr val="0070C0"/>
                </a:solidFill>
                <a:cs typeface="Kalimati" panose="00000400000000000000" pitchFamily="2"/>
              </a:rPr>
              <a:t> भर्ने तरिका</a:t>
            </a:r>
            <a:endParaRPr lang="ne-NP" sz="2000" b="1" dirty="0">
              <a:solidFill>
                <a:srgbClr val="0070C0"/>
              </a:solidFill>
              <a:cs typeface="Kalimati" panose="00000400000000000000" pitchFamily="2"/>
            </a:endParaRPr>
          </a:p>
        </p:txBody>
      </p:sp>
      <p:sp>
        <p:nvSpPr>
          <p:cNvPr id="7" name="TextBox 6">
            <a:extLst>
              <a:ext uri="{FF2B5EF4-FFF2-40B4-BE49-F238E27FC236}">
                <a16:creationId xmlns:a16="http://schemas.microsoft.com/office/drawing/2014/main" id="{9702B313-2CA8-4F35-A2CD-067AF45147F7}"/>
              </a:ext>
            </a:extLst>
          </p:cNvPr>
          <p:cNvSpPr txBox="1"/>
          <p:nvPr/>
        </p:nvSpPr>
        <p:spPr>
          <a:xfrm>
            <a:off x="5603178" y="6583873"/>
            <a:ext cx="6177168" cy="307777"/>
          </a:xfrm>
          <a:prstGeom prst="rect">
            <a:avLst/>
          </a:prstGeom>
          <a:noFill/>
        </p:spPr>
        <p:txBody>
          <a:bodyPr wrap="square">
            <a:spAutoFit/>
          </a:bodyPr>
          <a:lstStyle/>
          <a:p>
            <a:pPr algn="r"/>
            <a:r>
              <a:rPr lang="ne-NP" sz="1400" b="1" dirty="0">
                <a:solidFill>
                  <a:srgbClr val="0070C0"/>
                </a:solidFill>
                <a:cs typeface="Kalimati" panose="00000400000000000000" pitchFamily="2"/>
              </a:rPr>
              <a:t>क्रमशः</a:t>
            </a:r>
            <a:endParaRPr lang="en-US" sz="1400" dirty="0"/>
          </a:p>
        </p:txBody>
      </p:sp>
      <p:sp>
        <p:nvSpPr>
          <p:cNvPr id="9" name="Rectangle 8">
            <a:extLst>
              <a:ext uri="{FF2B5EF4-FFF2-40B4-BE49-F238E27FC236}">
                <a16:creationId xmlns:a16="http://schemas.microsoft.com/office/drawing/2014/main" id="{0946C27C-70EA-4938-B97F-655583F032D3}"/>
              </a:ext>
            </a:extLst>
          </p:cNvPr>
          <p:cNvSpPr/>
          <p:nvPr/>
        </p:nvSpPr>
        <p:spPr>
          <a:xfrm>
            <a:off x="74429" y="4523732"/>
            <a:ext cx="12117572" cy="1153201"/>
          </a:xfrm>
          <a:prstGeom prst="rect">
            <a:avLst/>
          </a:prstGeom>
        </p:spPr>
        <p:txBody>
          <a:bodyPr wrap="square">
            <a:spAutoFit/>
          </a:bodyPr>
          <a:lstStyle/>
          <a:p>
            <a:pPr algn="just">
              <a:lnSpc>
                <a:spcPct val="150000"/>
              </a:lnSpc>
            </a:pPr>
            <a:r>
              <a:rPr lang="hi-IN" sz="2400" dirty="0">
                <a:solidFill>
                  <a:srgbClr val="0000FF"/>
                </a:solidFill>
                <a:latin typeface="Preeti"/>
                <a:ea typeface="Calibri"/>
                <a:cs typeface="Kalimati" pitchFamily="2"/>
              </a:rPr>
              <a:t>कुनै गणना क्षेत्र (वडा वा वडाखण्ड) मा </a:t>
            </a:r>
            <a:r>
              <a:rPr lang="ne-NP" sz="2400" dirty="0">
                <a:solidFill>
                  <a:srgbClr val="0000FF"/>
                </a:solidFill>
                <a:latin typeface="Preeti"/>
                <a:ea typeface="Calibri"/>
                <a:cs typeface="Kalimati" pitchFamily="2"/>
              </a:rPr>
              <a:t> ४ वटा </a:t>
            </a:r>
            <a:r>
              <a:rPr lang="hi-IN" sz="2400" dirty="0">
                <a:solidFill>
                  <a:srgbClr val="0000FF"/>
                </a:solidFill>
                <a:latin typeface="Preeti"/>
                <a:ea typeface="Calibri"/>
                <a:cs typeface="Kalimati" pitchFamily="2"/>
              </a:rPr>
              <a:t>किताब प्रयोग भएमा</a:t>
            </a:r>
            <a:r>
              <a:rPr lang="en-US" sz="2400" dirty="0">
                <a:solidFill>
                  <a:srgbClr val="0000FF"/>
                </a:solidFill>
                <a:latin typeface="Preeti"/>
                <a:ea typeface="Calibri"/>
                <a:cs typeface="Kalimati" pitchFamily="2"/>
              </a:rPr>
              <a:t> </a:t>
            </a:r>
            <a:r>
              <a:rPr lang="ne-NP" sz="2400" dirty="0">
                <a:solidFill>
                  <a:srgbClr val="0000FF"/>
                </a:solidFill>
                <a:latin typeface="Preeti"/>
                <a:ea typeface="Calibri"/>
                <a:cs typeface="Kalimati" pitchFamily="2"/>
              </a:rPr>
              <a:t>पहिलो किताबको लागि</a:t>
            </a:r>
            <a:r>
              <a:rPr lang="en-US" sz="2400" dirty="0">
                <a:solidFill>
                  <a:srgbClr val="0000FF"/>
                </a:solidFill>
                <a:latin typeface="Preeti"/>
                <a:ea typeface="Calibri"/>
                <a:cs typeface="Kalimati" pitchFamily="2"/>
              </a:rPr>
              <a:t> </a:t>
            </a:r>
            <a:r>
              <a:rPr lang="en-US" sz="2400" dirty="0">
                <a:solidFill>
                  <a:srgbClr val="0000FF"/>
                </a:solidFill>
                <a:latin typeface="+mj-lt"/>
                <a:ea typeface="Calibri"/>
                <a:cs typeface="Kalimati" pitchFamily="2"/>
              </a:rPr>
              <a:t>4</a:t>
            </a:r>
            <a:r>
              <a:rPr lang="hi-IN" sz="2400" dirty="0">
                <a:solidFill>
                  <a:srgbClr val="0000FF"/>
                </a:solidFill>
                <a:latin typeface="Preeti"/>
                <a:ea typeface="Calibri"/>
                <a:cs typeface="Kalimati" pitchFamily="2"/>
              </a:rPr>
              <a:t> किताबको किताब नं. </a:t>
            </a:r>
            <a:r>
              <a:rPr lang="en-US" sz="2400" dirty="0">
                <a:solidFill>
                  <a:srgbClr val="0000FF"/>
                </a:solidFill>
                <a:ea typeface="Calibri"/>
                <a:cs typeface="Kalimati" pitchFamily="2"/>
              </a:rPr>
              <a:t>1 </a:t>
            </a:r>
            <a:r>
              <a:rPr lang="hi-IN" sz="2400" dirty="0">
                <a:solidFill>
                  <a:srgbClr val="0000FF"/>
                </a:solidFill>
                <a:latin typeface="Preeti"/>
                <a:ea typeface="Calibri"/>
                <a:cs typeface="Kalimati" pitchFamily="2"/>
              </a:rPr>
              <a:t>लेख्नु पर्दछ ।</a:t>
            </a:r>
            <a:endParaRPr lang="en-US" sz="2400" dirty="0">
              <a:latin typeface="Preeti" pitchFamily="2" charset="0"/>
              <a:cs typeface="Kalimati" pitchFamily="2"/>
            </a:endParaRPr>
          </a:p>
        </p:txBody>
      </p:sp>
      <p:pic>
        <p:nvPicPr>
          <p:cNvPr id="11" name="Picture 10">
            <a:extLst>
              <a:ext uri="{FF2B5EF4-FFF2-40B4-BE49-F238E27FC236}">
                <a16:creationId xmlns:a16="http://schemas.microsoft.com/office/drawing/2014/main" id="{D4B84497-5902-40D1-97B4-A59B3061D4A5}"/>
              </a:ext>
            </a:extLst>
          </p:cNvPr>
          <p:cNvPicPr>
            <a:picLocks noChangeAspect="1"/>
          </p:cNvPicPr>
          <p:nvPr/>
        </p:nvPicPr>
        <p:blipFill>
          <a:blip r:embed="rId2"/>
          <a:stretch>
            <a:fillRect/>
          </a:stretch>
        </p:blipFill>
        <p:spPr>
          <a:xfrm>
            <a:off x="212651" y="5644644"/>
            <a:ext cx="9888201" cy="1183627"/>
          </a:xfrm>
          <a:prstGeom prst="rect">
            <a:avLst/>
          </a:prstGeom>
        </p:spPr>
      </p:pic>
      <p:sp>
        <p:nvSpPr>
          <p:cNvPr id="12" name="TextBox 11">
            <a:extLst>
              <a:ext uri="{FF2B5EF4-FFF2-40B4-BE49-F238E27FC236}">
                <a16:creationId xmlns:a16="http://schemas.microsoft.com/office/drawing/2014/main" id="{564FCB62-FA6A-46AA-A916-5F3CDA506F7A}"/>
              </a:ext>
            </a:extLst>
          </p:cNvPr>
          <p:cNvSpPr txBox="1"/>
          <p:nvPr/>
        </p:nvSpPr>
        <p:spPr>
          <a:xfrm>
            <a:off x="6678468" y="6164871"/>
            <a:ext cx="732248" cy="523220"/>
          </a:xfrm>
          <a:prstGeom prst="rect">
            <a:avLst/>
          </a:prstGeom>
          <a:noFill/>
        </p:spPr>
        <p:txBody>
          <a:bodyPr wrap="square" rtlCol="0">
            <a:spAutoFit/>
          </a:bodyPr>
          <a:lstStyle/>
          <a:p>
            <a:r>
              <a:rPr lang="en-US" sz="2800" dirty="0">
                <a:solidFill>
                  <a:srgbClr val="0070C0"/>
                </a:solidFill>
                <a:cs typeface="Kalimati" pitchFamily="2"/>
              </a:rPr>
              <a:t>4</a:t>
            </a:r>
            <a:endParaRPr lang="en-US" sz="2000" dirty="0">
              <a:solidFill>
                <a:srgbClr val="0070C0"/>
              </a:solidFill>
            </a:endParaRPr>
          </a:p>
        </p:txBody>
      </p:sp>
      <p:sp>
        <p:nvSpPr>
          <p:cNvPr id="13" name="TextBox 12">
            <a:extLst>
              <a:ext uri="{FF2B5EF4-FFF2-40B4-BE49-F238E27FC236}">
                <a16:creationId xmlns:a16="http://schemas.microsoft.com/office/drawing/2014/main" id="{C927F8AB-9225-47CF-B02B-825212AB6B2E}"/>
              </a:ext>
            </a:extLst>
          </p:cNvPr>
          <p:cNvSpPr txBox="1"/>
          <p:nvPr/>
        </p:nvSpPr>
        <p:spPr>
          <a:xfrm>
            <a:off x="9413193" y="6180425"/>
            <a:ext cx="732248" cy="523220"/>
          </a:xfrm>
          <a:prstGeom prst="rect">
            <a:avLst/>
          </a:prstGeom>
          <a:noFill/>
        </p:spPr>
        <p:txBody>
          <a:bodyPr wrap="square" rtlCol="0">
            <a:spAutoFit/>
          </a:bodyPr>
          <a:lstStyle/>
          <a:p>
            <a:r>
              <a:rPr lang="en-US" sz="2800" dirty="0">
                <a:solidFill>
                  <a:srgbClr val="0070C0"/>
                </a:solidFill>
                <a:cs typeface="Kalimati" pitchFamily="2"/>
              </a:rPr>
              <a:t>1</a:t>
            </a:r>
            <a:endParaRPr lang="en-US" sz="2000" dirty="0">
              <a:solidFill>
                <a:srgbClr val="0070C0"/>
              </a:solidFill>
            </a:endParaRPr>
          </a:p>
        </p:txBody>
      </p:sp>
      <p:sp>
        <p:nvSpPr>
          <p:cNvPr id="15" name="Speech Bubble: Oval 14">
            <a:extLst>
              <a:ext uri="{FF2B5EF4-FFF2-40B4-BE49-F238E27FC236}">
                <a16:creationId xmlns:a16="http://schemas.microsoft.com/office/drawing/2014/main" id="{B182E0E5-B1C5-46BC-9B8F-09D59F8FF3D8}"/>
              </a:ext>
            </a:extLst>
          </p:cNvPr>
          <p:cNvSpPr/>
          <p:nvPr/>
        </p:nvSpPr>
        <p:spPr>
          <a:xfrm>
            <a:off x="2294142" y="6134090"/>
            <a:ext cx="3086453" cy="703569"/>
          </a:xfrm>
          <a:prstGeom prst="wedgeEllipseCallout">
            <a:avLst>
              <a:gd name="adj1" fmla="val 89577"/>
              <a:gd name="adj2" fmla="val -11508"/>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e-NP" dirty="0">
                <a:solidFill>
                  <a:schemeClr val="tx1"/>
                </a:solidFill>
              </a:rPr>
              <a:t>पहिलो किताबको लागि </a:t>
            </a:r>
            <a:endParaRPr lang="en-US" dirty="0">
              <a:solidFill>
                <a:schemeClr val="tx1"/>
              </a:solidFill>
            </a:endParaRPr>
          </a:p>
        </p:txBody>
      </p:sp>
    </p:spTree>
    <p:extLst>
      <p:ext uri="{BB962C8B-B14F-4D97-AF65-F5344CB8AC3E}">
        <p14:creationId xmlns:p14="http://schemas.microsoft.com/office/powerpoint/2010/main" val="17139379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429352"/>
            <a:ext cx="12176760" cy="3791807"/>
          </a:xfrm>
          <a:prstGeom prst="rect">
            <a:avLst/>
          </a:prstGeom>
          <a:solidFill>
            <a:schemeClr val="bg1"/>
          </a:solidFill>
        </p:spPr>
        <p:txBody>
          <a:bodyPr wrap="square">
            <a:spAutoFit/>
          </a:bodyPr>
          <a:lstStyle/>
          <a:p>
            <a:pPr marL="342900" indent="-342900">
              <a:lnSpc>
                <a:spcPct val="120000"/>
              </a:lnSpc>
              <a:spcBef>
                <a:spcPts val="400"/>
              </a:spcBef>
              <a:spcAft>
                <a:spcPts val="400"/>
              </a:spcAft>
              <a:buFont typeface="Arial" panose="020B0604020202020204" pitchFamily="34" charset="0"/>
              <a:buChar char="•"/>
            </a:pPr>
            <a:r>
              <a:rPr lang="ne-NP" sz="2400" b="1" dirty="0">
                <a:latin typeface="Preeti" pitchFamily="2" charset="0"/>
                <a:cs typeface="Kalimati" pitchFamily="2"/>
              </a:rPr>
              <a:t>घर क्रमसंख्या तथा जम्मा घर संख्या </a:t>
            </a:r>
          </a:p>
          <a:p>
            <a:pPr marL="342900" indent="-342900">
              <a:lnSpc>
                <a:spcPct val="120000"/>
              </a:lnSpc>
              <a:spcBef>
                <a:spcPts val="400"/>
              </a:spcBef>
              <a:spcAft>
                <a:spcPts val="400"/>
              </a:spcAft>
              <a:buFont typeface="Arial" panose="020B0604020202020204" pitchFamily="34" charset="0"/>
              <a:buChar char="•"/>
            </a:pPr>
            <a:r>
              <a:rPr lang="ne-NP" sz="2400" b="1" dirty="0">
                <a:latin typeface="Preeti" pitchFamily="2" charset="0"/>
                <a:cs typeface="Kalimati" pitchFamily="2"/>
              </a:rPr>
              <a:t>ज</a:t>
            </a:r>
            <a:r>
              <a:rPr lang="hi-IN" sz="2400" b="1" dirty="0">
                <a:latin typeface="Preeti" pitchFamily="2" charset="0"/>
                <a:cs typeface="Kalimati" pitchFamily="2"/>
              </a:rPr>
              <a:t>नगणना घर </a:t>
            </a:r>
            <a:r>
              <a:rPr lang="hi-IN" sz="2400" b="1" dirty="0">
                <a:latin typeface="Times New Roman" panose="02020603050405020304" pitchFamily="18" charset="0"/>
                <a:cs typeface="Kalimati" pitchFamily="2"/>
              </a:rPr>
              <a:t>क्रमसंख्या</a:t>
            </a:r>
            <a:r>
              <a:rPr lang="ne-NP" sz="2400" b="1" dirty="0">
                <a:latin typeface="Times New Roman" panose="02020603050405020304" pitchFamily="18" charset="0"/>
                <a:cs typeface="Kalimati" pitchFamily="2"/>
              </a:rPr>
              <a:t> तथा </a:t>
            </a:r>
            <a:r>
              <a:rPr lang="hi-IN" sz="2400" b="1" dirty="0">
                <a:latin typeface="Times New Roman" panose="02020603050405020304" pitchFamily="18" charset="0"/>
                <a:cs typeface="Kalimati" pitchFamily="2"/>
              </a:rPr>
              <a:t>जम्मा</a:t>
            </a:r>
            <a:r>
              <a:rPr lang="hi-IN" sz="2400" b="1" dirty="0">
                <a:latin typeface="Preeti" pitchFamily="2" charset="0"/>
                <a:cs typeface="Kalimati" pitchFamily="2"/>
              </a:rPr>
              <a:t> </a:t>
            </a:r>
            <a:r>
              <a:rPr lang="ne-NP" sz="2400" b="1" dirty="0">
                <a:latin typeface="Preeti" pitchFamily="2" charset="0"/>
                <a:cs typeface="Kalimati" pitchFamily="2"/>
              </a:rPr>
              <a:t>जनगणना </a:t>
            </a:r>
            <a:r>
              <a:rPr lang="hi-IN" sz="2400" b="1" dirty="0">
                <a:latin typeface="Preeti" pitchFamily="2" charset="0"/>
                <a:cs typeface="Kalimati" pitchFamily="2"/>
              </a:rPr>
              <a:t>घरसंख्या</a:t>
            </a:r>
            <a:endParaRPr lang="ne-NP" sz="2400" b="1" dirty="0">
              <a:latin typeface="Preeti" pitchFamily="2" charset="0"/>
              <a:cs typeface="Kalimati" pitchFamily="2"/>
            </a:endParaRPr>
          </a:p>
          <a:p>
            <a:pPr marL="342900" indent="-342900">
              <a:lnSpc>
                <a:spcPct val="120000"/>
              </a:lnSpc>
              <a:spcBef>
                <a:spcPts val="400"/>
              </a:spcBef>
              <a:spcAft>
                <a:spcPts val="400"/>
              </a:spcAft>
              <a:buFont typeface="Arial" panose="020B0604020202020204" pitchFamily="34" charset="0"/>
              <a:buChar char="•"/>
            </a:pPr>
            <a:r>
              <a:rPr lang="ne-NP" sz="2400" b="1" dirty="0">
                <a:latin typeface="Preeti" pitchFamily="2" charset="0"/>
                <a:cs typeface="Kalimati" pitchFamily="2"/>
              </a:rPr>
              <a:t>जनगणना परिवार क्रमसंख्या तथा जम्मा जनगणना परिवार संख्या</a:t>
            </a:r>
          </a:p>
          <a:p>
            <a:pPr marL="342900" indent="-342900">
              <a:lnSpc>
                <a:spcPct val="120000"/>
              </a:lnSpc>
              <a:spcBef>
                <a:spcPts val="400"/>
              </a:spcBef>
              <a:spcAft>
                <a:spcPts val="400"/>
              </a:spcAft>
              <a:buFont typeface="Arial" panose="020B0604020202020204" pitchFamily="34" charset="0"/>
              <a:buChar char="•"/>
            </a:pPr>
            <a:r>
              <a:rPr lang="ne-NP" sz="2400" b="1" dirty="0">
                <a:latin typeface="Preeti" pitchFamily="2" charset="0"/>
                <a:cs typeface="Kalimati" pitchFamily="2"/>
              </a:rPr>
              <a:t>अक्सर बसोबास गर्ने व्यक्ति संख्या</a:t>
            </a:r>
          </a:p>
          <a:p>
            <a:pPr>
              <a:lnSpc>
                <a:spcPct val="120000"/>
              </a:lnSpc>
              <a:spcBef>
                <a:spcPts val="400"/>
              </a:spcBef>
              <a:spcAft>
                <a:spcPts val="400"/>
              </a:spcAft>
            </a:pPr>
            <a:endParaRPr lang="ne-NP" sz="2400" b="1" dirty="0">
              <a:latin typeface="Preeti" pitchFamily="2" charset="0"/>
              <a:ea typeface="Calibri"/>
              <a:cs typeface="Kalimati" pitchFamily="2"/>
            </a:endParaRPr>
          </a:p>
          <a:p>
            <a:pPr>
              <a:lnSpc>
                <a:spcPct val="120000"/>
              </a:lnSpc>
              <a:spcBef>
                <a:spcPts val="400"/>
              </a:spcBef>
              <a:spcAft>
                <a:spcPts val="400"/>
              </a:spcAft>
            </a:pPr>
            <a:endParaRPr lang="ne-NP" sz="2400" b="1" dirty="0">
              <a:latin typeface="Preeti" pitchFamily="2" charset="0"/>
              <a:ea typeface="Calibri"/>
              <a:cs typeface="Kalimati" pitchFamily="2"/>
            </a:endParaRPr>
          </a:p>
          <a:p>
            <a:pPr>
              <a:lnSpc>
                <a:spcPct val="120000"/>
              </a:lnSpc>
              <a:spcBef>
                <a:spcPts val="400"/>
              </a:spcBef>
              <a:spcAft>
                <a:spcPts val="400"/>
              </a:spcAft>
            </a:pPr>
            <a:endParaRPr lang="ne-NP" sz="2400" b="1" dirty="0">
              <a:latin typeface="Preeti" pitchFamily="2" charset="0"/>
              <a:ea typeface="Calibri"/>
              <a:cs typeface="Kalimati" pitchFamily="2"/>
            </a:endParaRPr>
          </a:p>
        </p:txBody>
      </p:sp>
      <p:sp>
        <p:nvSpPr>
          <p:cNvPr id="6" name="Slide Number Placeholder 5"/>
          <p:cNvSpPr>
            <a:spLocks noGrp="1"/>
          </p:cNvSpPr>
          <p:nvPr>
            <p:ph type="sldNum" sz="quarter" idx="11"/>
          </p:nvPr>
        </p:nvSpPr>
        <p:spPr>
          <a:xfrm>
            <a:off x="11371903" y="6512560"/>
            <a:ext cx="804857" cy="302499"/>
          </a:xfrm>
        </p:spPr>
        <p:txBody>
          <a:bodyPr/>
          <a:lstStyle/>
          <a:p>
            <a:fld id="{2840B2E4-A264-431E-ABDE-38E3BCDA5876}" type="slidenum">
              <a:rPr lang="en-US" smtClean="0"/>
              <a:t>21</a:t>
            </a:fld>
            <a:endParaRPr lang="en-US"/>
          </a:p>
        </p:txBody>
      </p:sp>
      <p:sp>
        <p:nvSpPr>
          <p:cNvPr id="7" name="Text Placeholder 1">
            <a:extLst>
              <a:ext uri="{FF2B5EF4-FFF2-40B4-BE49-F238E27FC236}">
                <a16:creationId xmlns:a16="http://schemas.microsoft.com/office/drawing/2014/main" id="{1C4F097F-9599-402C-AE43-CC8BDB1D4398}"/>
              </a:ext>
            </a:extLst>
          </p:cNvPr>
          <p:cNvSpPr txBox="1">
            <a:spLocks/>
          </p:cNvSpPr>
          <p:nvPr/>
        </p:nvSpPr>
        <p:spPr>
          <a:xfrm>
            <a:off x="0" y="785660"/>
            <a:ext cx="12176760" cy="720080"/>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a:lnSpc>
                <a:spcPct val="150000"/>
              </a:lnSpc>
              <a:spcBef>
                <a:spcPts val="400"/>
              </a:spcBef>
              <a:spcAft>
                <a:spcPts val="400"/>
              </a:spcAft>
            </a:pPr>
            <a:endParaRPr lang="ne-NP" b="1" dirty="0">
              <a:solidFill>
                <a:srgbClr val="0070C0"/>
              </a:solidFill>
              <a:cs typeface="Kalimati" panose="00000400000000000000" pitchFamily="2"/>
            </a:endParaRPr>
          </a:p>
        </p:txBody>
      </p:sp>
      <p:sp>
        <p:nvSpPr>
          <p:cNvPr id="3" name="Rectangle 2"/>
          <p:cNvSpPr/>
          <p:nvPr/>
        </p:nvSpPr>
        <p:spPr>
          <a:xfrm>
            <a:off x="142240" y="881532"/>
            <a:ext cx="11772669" cy="523220"/>
          </a:xfrm>
          <a:prstGeom prst="rect">
            <a:avLst/>
          </a:prstGeom>
        </p:spPr>
        <p:txBody>
          <a:bodyPr wrap="square">
            <a:spAutoFit/>
          </a:bodyPr>
          <a:lstStyle/>
          <a:p>
            <a:pPr algn="ctr"/>
            <a:r>
              <a:rPr lang="en-US" sz="2800" b="1" dirty="0">
                <a:solidFill>
                  <a:srgbClr val="0070C0"/>
                </a:solidFill>
                <a:cs typeface="Kalimati" panose="00000400000000000000" pitchFamily="2"/>
              </a:rPr>
              <a:t> </a:t>
            </a:r>
            <a:r>
              <a:rPr lang="ne-NP" sz="2800" b="1" dirty="0">
                <a:solidFill>
                  <a:srgbClr val="0070C0"/>
                </a:solidFill>
                <a:cs typeface="Kalimati" panose="00000400000000000000" pitchFamily="2"/>
              </a:rPr>
              <a:t>आवरण पृष्ठ</a:t>
            </a:r>
            <a:r>
              <a:rPr lang="en-US" sz="2800" b="1" dirty="0">
                <a:solidFill>
                  <a:srgbClr val="0070C0"/>
                </a:solidFill>
                <a:cs typeface="Kalimati" panose="00000400000000000000" pitchFamily="2"/>
              </a:rPr>
              <a:t> (</a:t>
            </a:r>
            <a:r>
              <a:rPr lang="ne-NP" sz="2800" b="1" dirty="0">
                <a:solidFill>
                  <a:srgbClr val="0070C0"/>
                </a:solidFill>
                <a:cs typeface="Kalimati" panose="00000400000000000000" pitchFamily="2"/>
              </a:rPr>
              <a:t>कभर पेज</a:t>
            </a:r>
            <a:r>
              <a:rPr lang="en-US" sz="2800" b="1" dirty="0">
                <a:solidFill>
                  <a:srgbClr val="0070C0"/>
                </a:solidFill>
                <a:cs typeface="Kalimati" panose="00000400000000000000" pitchFamily="2"/>
              </a:rPr>
              <a:t>)</a:t>
            </a:r>
            <a:r>
              <a:rPr lang="ne-NP" sz="2800" b="1" dirty="0">
                <a:solidFill>
                  <a:srgbClr val="0070C0"/>
                </a:solidFill>
                <a:cs typeface="Kalimati" panose="00000400000000000000" pitchFamily="2"/>
              </a:rPr>
              <a:t> भर्ने तरिका</a:t>
            </a:r>
          </a:p>
        </p:txBody>
      </p:sp>
      <p:sp>
        <p:nvSpPr>
          <p:cNvPr id="9" name="TextBox 8">
            <a:extLst>
              <a:ext uri="{FF2B5EF4-FFF2-40B4-BE49-F238E27FC236}">
                <a16:creationId xmlns:a16="http://schemas.microsoft.com/office/drawing/2014/main" id="{FC725060-3C6F-4834-852B-64DEF0D98356}"/>
              </a:ext>
            </a:extLst>
          </p:cNvPr>
          <p:cNvSpPr txBox="1"/>
          <p:nvPr/>
        </p:nvSpPr>
        <p:spPr>
          <a:xfrm>
            <a:off x="5603178" y="6583873"/>
            <a:ext cx="6177168" cy="307777"/>
          </a:xfrm>
          <a:prstGeom prst="rect">
            <a:avLst/>
          </a:prstGeom>
          <a:noFill/>
        </p:spPr>
        <p:txBody>
          <a:bodyPr wrap="square">
            <a:spAutoFit/>
          </a:bodyPr>
          <a:lstStyle/>
          <a:p>
            <a:pPr algn="r"/>
            <a:r>
              <a:rPr lang="ne-NP" sz="1400" b="1" dirty="0">
                <a:solidFill>
                  <a:srgbClr val="0070C0"/>
                </a:solidFill>
                <a:cs typeface="Kalimati" panose="00000400000000000000" pitchFamily="2"/>
              </a:rPr>
              <a:t>क्रमशः</a:t>
            </a:r>
            <a:endParaRPr lang="en-US" sz="1400" dirty="0"/>
          </a:p>
        </p:txBody>
      </p:sp>
      <p:pic>
        <p:nvPicPr>
          <p:cNvPr id="10" name="Picture 9">
            <a:extLst>
              <a:ext uri="{FF2B5EF4-FFF2-40B4-BE49-F238E27FC236}">
                <a16:creationId xmlns:a16="http://schemas.microsoft.com/office/drawing/2014/main" id="{91EBAFA3-B19D-4330-B2E6-5638556349B4}"/>
              </a:ext>
            </a:extLst>
          </p:cNvPr>
          <p:cNvPicPr>
            <a:picLocks noChangeAspect="1"/>
          </p:cNvPicPr>
          <p:nvPr/>
        </p:nvPicPr>
        <p:blipFill>
          <a:blip r:embed="rId2"/>
          <a:stretch>
            <a:fillRect/>
          </a:stretch>
        </p:blipFill>
        <p:spPr>
          <a:xfrm>
            <a:off x="406527" y="3567219"/>
            <a:ext cx="10661965" cy="3238546"/>
          </a:xfrm>
          <a:prstGeom prst="rect">
            <a:avLst/>
          </a:prstGeom>
        </p:spPr>
      </p:pic>
      <p:sp>
        <p:nvSpPr>
          <p:cNvPr id="12" name="TextBox 11">
            <a:extLst>
              <a:ext uri="{FF2B5EF4-FFF2-40B4-BE49-F238E27FC236}">
                <a16:creationId xmlns:a16="http://schemas.microsoft.com/office/drawing/2014/main" id="{D06784D2-A14F-410B-9C04-C848F2DA8416}"/>
              </a:ext>
            </a:extLst>
          </p:cNvPr>
          <p:cNvSpPr txBox="1"/>
          <p:nvPr/>
        </p:nvSpPr>
        <p:spPr>
          <a:xfrm>
            <a:off x="8686800" y="1754372"/>
            <a:ext cx="3489959" cy="954107"/>
          </a:xfrm>
          <a:prstGeom prst="rect">
            <a:avLst/>
          </a:prstGeom>
          <a:noFill/>
        </p:spPr>
        <p:txBody>
          <a:bodyPr wrap="square">
            <a:spAutoFit/>
          </a:bodyPr>
          <a:lstStyle/>
          <a:p>
            <a:pPr algn="ctr"/>
            <a:r>
              <a:rPr lang="ne-NP" sz="2800" b="1" dirty="0">
                <a:solidFill>
                  <a:srgbClr val="0070C0"/>
                </a:solidFill>
                <a:latin typeface="Preeti" pitchFamily="2" charset="0"/>
                <a:cs typeface="Kalimati" pitchFamily="2"/>
              </a:rPr>
              <a:t>(सुपरिवेक्षक पुस्तिका पेज ९० र ९२)</a:t>
            </a:r>
            <a:endParaRPr lang="en-US" sz="2800" dirty="0">
              <a:solidFill>
                <a:srgbClr val="0070C0"/>
              </a:solidFill>
            </a:endParaRPr>
          </a:p>
        </p:txBody>
      </p:sp>
    </p:spTree>
    <p:extLst>
      <p:ext uri="{BB962C8B-B14F-4D97-AF65-F5344CB8AC3E}">
        <p14:creationId xmlns:p14="http://schemas.microsoft.com/office/powerpoint/2010/main" val="19731334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CA7EE04-84AB-43F9-A77E-0970B36997F3}"/>
              </a:ext>
            </a:extLst>
          </p:cNvPr>
          <p:cNvPicPr>
            <a:picLocks noChangeAspect="1"/>
          </p:cNvPicPr>
          <p:nvPr/>
        </p:nvPicPr>
        <p:blipFill>
          <a:blip r:embed="rId2"/>
          <a:stretch>
            <a:fillRect/>
          </a:stretch>
        </p:blipFill>
        <p:spPr>
          <a:xfrm>
            <a:off x="36945" y="1259524"/>
            <a:ext cx="12035075" cy="5488327"/>
          </a:xfrm>
          <a:prstGeom prst="rect">
            <a:avLst/>
          </a:prstGeom>
        </p:spPr>
      </p:pic>
      <p:sp>
        <p:nvSpPr>
          <p:cNvPr id="2" name="Slide Number Placeholder 1">
            <a:extLst>
              <a:ext uri="{FF2B5EF4-FFF2-40B4-BE49-F238E27FC236}">
                <a16:creationId xmlns:a16="http://schemas.microsoft.com/office/drawing/2014/main" id="{8867A8BA-74E5-422D-B626-5EFD7CCEFC88}"/>
              </a:ext>
            </a:extLst>
          </p:cNvPr>
          <p:cNvSpPr>
            <a:spLocks noGrp="1"/>
          </p:cNvSpPr>
          <p:nvPr>
            <p:ph type="sldNum" sz="quarter" idx="11"/>
          </p:nvPr>
        </p:nvSpPr>
        <p:spPr>
          <a:xfrm>
            <a:off x="9287172" y="6481567"/>
            <a:ext cx="2743200" cy="365125"/>
          </a:xfrm>
        </p:spPr>
        <p:txBody>
          <a:bodyPr/>
          <a:lstStyle/>
          <a:p>
            <a:fld id="{2840B2E4-A264-431E-ABDE-38E3BCDA5876}" type="slidenum">
              <a:rPr lang="en-US" smtClean="0"/>
              <a:t>22</a:t>
            </a:fld>
            <a:endParaRPr lang="en-US" dirty="0"/>
          </a:p>
        </p:txBody>
      </p:sp>
      <p:sp>
        <p:nvSpPr>
          <p:cNvPr id="4" name="TextBox 3">
            <a:extLst>
              <a:ext uri="{FF2B5EF4-FFF2-40B4-BE49-F238E27FC236}">
                <a16:creationId xmlns:a16="http://schemas.microsoft.com/office/drawing/2014/main" id="{BADABD4F-76C7-4615-A821-BA2643AC23DB}"/>
              </a:ext>
            </a:extLst>
          </p:cNvPr>
          <p:cNvSpPr txBox="1"/>
          <p:nvPr/>
        </p:nvSpPr>
        <p:spPr>
          <a:xfrm>
            <a:off x="5056986" y="769879"/>
            <a:ext cx="4503382" cy="523220"/>
          </a:xfrm>
          <a:prstGeom prst="rect">
            <a:avLst/>
          </a:prstGeom>
          <a:noFill/>
        </p:spPr>
        <p:txBody>
          <a:bodyPr wrap="square">
            <a:spAutoFit/>
          </a:bodyPr>
          <a:lstStyle/>
          <a:p>
            <a:r>
              <a:rPr lang="ne-NP" sz="2800" b="1" dirty="0">
                <a:solidFill>
                  <a:schemeClr val="accent1">
                    <a:lumMod val="75000"/>
                  </a:schemeClr>
                </a:solidFill>
                <a:cs typeface="Kalimati" panose="00000400000000000000" pitchFamily="2"/>
              </a:rPr>
              <a:t>कन्ट्रोल फाराम</a:t>
            </a:r>
            <a:endParaRPr lang="en-GB" sz="2800" b="1" dirty="0">
              <a:solidFill>
                <a:schemeClr val="accent1">
                  <a:lumMod val="75000"/>
                </a:schemeClr>
              </a:solidFill>
              <a:cs typeface="Kalimati" panose="00000400000000000000" pitchFamily="2"/>
            </a:endParaRPr>
          </a:p>
        </p:txBody>
      </p:sp>
      <p:sp>
        <p:nvSpPr>
          <p:cNvPr id="7" name="TextBox 6">
            <a:extLst>
              <a:ext uri="{FF2B5EF4-FFF2-40B4-BE49-F238E27FC236}">
                <a16:creationId xmlns:a16="http://schemas.microsoft.com/office/drawing/2014/main" id="{62D4CB29-1156-407C-BFF7-D8A81AFB5404}"/>
              </a:ext>
            </a:extLst>
          </p:cNvPr>
          <p:cNvSpPr txBox="1"/>
          <p:nvPr/>
        </p:nvSpPr>
        <p:spPr>
          <a:xfrm>
            <a:off x="-146506" y="872465"/>
            <a:ext cx="3735837" cy="461665"/>
          </a:xfrm>
          <a:prstGeom prst="rect">
            <a:avLst/>
          </a:prstGeom>
          <a:noFill/>
        </p:spPr>
        <p:txBody>
          <a:bodyPr wrap="square">
            <a:spAutoFit/>
          </a:bodyPr>
          <a:lstStyle/>
          <a:p>
            <a:pPr algn="ctr"/>
            <a:r>
              <a:rPr lang="ne-NP" sz="2400" b="1" dirty="0">
                <a:cs typeface="Kalimati" panose="00000400000000000000" pitchFamily="2"/>
              </a:rPr>
              <a:t>कन्ट्रोल फारामको नमूना</a:t>
            </a:r>
            <a:endParaRPr lang="en-GB" sz="2400" b="1" dirty="0">
              <a:cs typeface="Kalimati" panose="00000400000000000000" pitchFamily="2"/>
            </a:endParaRPr>
          </a:p>
        </p:txBody>
      </p:sp>
    </p:spTree>
    <p:extLst>
      <p:ext uri="{BB962C8B-B14F-4D97-AF65-F5344CB8AC3E}">
        <p14:creationId xmlns:p14="http://schemas.microsoft.com/office/powerpoint/2010/main" val="39560352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867A8BA-74E5-422D-B626-5EFD7CCEFC88}"/>
              </a:ext>
            </a:extLst>
          </p:cNvPr>
          <p:cNvSpPr>
            <a:spLocks noGrp="1"/>
          </p:cNvSpPr>
          <p:nvPr>
            <p:ph type="sldNum" sz="quarter" idx="11"/>
          </p:nvPr>
        </p:nvSpPr>
        <p:spPr>
          <a:xfrm>
            <a:off x="9465640" y="6492875"/>
            <a:ext cx="2743200" cy="365125"/>
          </a:xfrm>
        </p:spPr>
        <p:txBody>
          <a:bodyPr/>
          <a:lstStyle/>
          <a:p>
            <a:fld id="{2840B2E4-A264-431E-ABDE-38E3BCDA5876}" type="slidenum">
              <a:rPr lang="en-US" smtClean="0"/>
              <a:t>23</a:t>
            </a:fld>
            <a:endParaRPr lang="en-US" dirty="0"/>
          </a:p>
        </p:txBody>
      </p:sp>
      <p:sp>
        <p:nvSpPr>
          <p:cNvPr id="4" name="TextBox 3">
            <a:extLst>
              <a:ext uri="{FF2B5EF4-FFF2-40B4-BE49-F238E27FC236}">
                <a16:creationId xmlns:a16="http://schemas.microsoft.com/office/drawing/2014/main" id="{BADABD4F-76C7-4615-A821-BA2643AC23DB}"/>
              </a:ext>
            </a:extLst>
          </p:cNvPr>
          <p:cNvSpPr txBox="1"/>
          <p:nvPr/>
        </p:nvSpPr>
        <p:spPr>
          <a:xfrm>
            <a:off x="4249020" y="672415"/>
            <a:ext cx="6097464" cy="523220"/>
          </a:xfrm>
          <a:prstGeom prst="rect">
            <a:avLst/>
          </a:prstGeom>
          <a:noFill/>
        </p:spPr>
        <p:txBody>
          <a:bodyPr wrap="square">
            <a:spAutoFit/>
          </a:bodyPr>
          <a:lstStyle/>
          <a:p>
            <a:r>
              <a:rPr lang="ne-NP" sz="2800" b="1" dirty="0">
                <a:solidFill>
                  <a:schemeClr val="accent1">
                    <a:lumMod val="75000"/>
                  </a:schemeClr>
                </a:solidFill>
                <a:cs typeface="Kalimati" panose="00000400000000000000" pitchFamily="2"/>
              </a:rPr>
              <a:t>कन्ट्रोल फाराम भर्ने तरिका  </a:t>
            </a:r>
            <a:endParaRPr lang="en-GB" sz="2800" b="1" dirty="0">
              <a:solidFill>
                <a:schemeClr val="accent1">
                  <a:lumMod val="75000"/>
                </a:schemeClr>
              </a:solidFill>
              <a:cs typeface="Kalimati" panose="00000400000000000000" pitchFamily="2"/>
            </a:endParaRPr>
          </a:p>
        </p:txBody>
      </p:sp>
      <p:sp>
        <p:nvSpPr>
          <p:cNvPr id="6" name="TextBox 5">
            <a:extLst>
              <a:ext uri="{FF2B5EF4-FFF2-40B4-BE49-F238E27FC236}">
                <a16:creationId xmlns:a16="http://schemas.microsoft.com/office/drawing/2014/main" id="{56207468-FA70-4733-9839-4C339F9C62F4}"/>
              </a:ext>
            </a:extLst>
          </p:cNvPr>
          <p:cNvSpPr txBox="1"/>
          <p:nvPr/>
        </p:nvSpPr>
        <p:spPr>
          <a:xfrm>
            <a:off x="495326" y="1195635"/>
            <a:ext cx="10846931" cy="5632311"/>
          </a:xfrm>
          <a:prstGeom prst="rect">
            <a:avLst/>
          </a:prstGeom>
          <a:noFill/>
        </p:spPr>
        <p:txBody>
          <a:bodyPr wrap="square">
            <a:spAutoFit/>
          </a:bodyPr>
          <a:lstStyle/>
          <a:p>
            <a:pPr marL="342900" indent="-342900" algn="just">
              <a:lnSpc>
                <a:spcPct val="150000"/>
              </a:lnSpc>
              <a:buFont typeface="Arial" panose="020B0604020202020204" pitchFamily="34" charset="0"/>
              <a:buChar char="•"/>
            </a:pPr>
            <a:r>
              <a:rPr lang="ne-NP" sz="2400" dirty="0">
                <a:cs typeface="Kalimati" panose="00000400000000000000" pitchFamily="2"/>
              </a:rPr>
              <a:t>यो फाराम एक जना सुपरिवेक्षकको मातहतमा गणना कार्यमा खटिएका सबै गणकहरुले स्थलगत कार्य सम्पन्न भएपछि एकैसाथ अनिवार्यरुपमा सुपरिवेक्षकसंगै बसेर भर्नु पर्दछ।</a:t>
            </a:r>
          </a:p>
          <a:p>
            <a:pPr marL="342900" indent="-342900" algn="just">
              <a:lnSpc>
                <a:spcPct val="150000"/>
              </a:lnSpc>
              <a:buFont typeface="Arial" panose="020B0604020202020204" pitchFamily="34" charset="0"/>
              <a:buChar char="•"/>
            </a:pPr>
            <a:r>
              <a:rPr lang="ne-NP" sz="2400" dirty="0">
                <a:cs typeface="Kalimati" panose="00000400000000000000" pitchFamily="2"/>
              </a:rPr>
              <a:t>कन्ट्रोल फाराम प्रत्येक वडाको लागि अलग अलग भर्नु पर्दछ ।</a:t>
            </a:r>
          </a:p>
          <a:p>
            <a:pPr marL="342900" indent="-342900" algn="just">
              <a:lnSpc>
                <a:spcPct val="150000"/>
              </a:lnSpc>
              <a:buFont typeface="Arial" panose="020B0604020202020204" pitchFamily="34" charset="0"/>
              <a:buChar char="•"/>
            </a:pPr>
            <a:r>
              <a:rPr lang="ne-NP" sz="2400" dirty="0">
                <a:cs typeface="Kalimati" panose="00000400000000000000" pitchFamily="2"/>
              </a:rPr>
              <a:t>जस्तैः एउटा सुपरिवेक्षक अन्तर्गत ४ जना गणक छन् । २ जना गणक वडा नं. १ र २ जना वडा नं. ३ मा खटिएका थिए भने वडा नं. १ र वडा नं. ३ का गणकले अलग अलग कन्ट्रोल फाराम भर्नुपर्दछ । </a:t>
            </a:r>
          </a:p>
          <a:p>
            <a:pPr marL="342900" indent="-342900" algn="just">
              <a:lnSpc>
                <a:spcPct val="150000"/>
              </a:lnSpc>
              <a:buFont typeface="Arial" panose="020B0604020202020204" pitchFamily="34" charset="0"/>
              <a:buChar char="•"/>
            </a:pPr>
            <a:r>
              <a:rPr lang="ne-NP" sz="2400" dirty="0">
                <a:cs typeface="Kalimati" panose="00000400000000000000" pitchFamily="2"/>
              </a:rPr>
              <a:t>यो फारामको आधारमा नेपालको प्रारम्भिक जनसंख्या सार्वजनिक गरिने भएकोले बिशेष ध्यान दिई होसियारी पुर्वक मुख्य प्रश्नावली किताबको आवरण पृष्ठमा भरिएका विवरणको आधारमा यो फाराम भर्नु पर्दछ।</a:t>
            </a:r>
            <a:endParaRPr lang="en-GB" sz="2400" dirty="0">
              <a:cs typeface="Kalimati" panose="00000400000000000000" pitchFamily="2"/>
            </a:endParaRPr>
          </a:p>
        </p:txBody>
      </p:sp>
      <p:sp>
        <p:nvSpPr>
          <p:cNvPr id="5" name="TextBox 4">
            <a:extLst>
              <a:ext uri="{FF2B5EF4-FFF2-40B4-BE49-F238E27FC236}">
                <a16:creationId xmlns:a16="http://schemas.microsoft.com/office/drawing/2014/main" id="{ED3D46A3-41E3-42A6-B7F1-0A46C073D708}"/>
              </a:ext>
            </a:extLst>
          </p:cNvPr>
          <p:cNvSpPr txBox="1"/>
          <p:nvPr/>
        </p:nvSpPr>
        <p:spPr>
          <a:xfrm>
            <a:off x="5603178" y="6583873"/>
            <a:ext cx="6177168" cy="307777"/>
          </a:xfrm>
          <a:prstGeom prst="rect">
            <a:avLst/>
          </a:prstGeom>
          <a:noFill/>
        </p:spPr>
        <p:txBody>
          <a:bodyPr wrap="square">
            <a:spAutoFit/>
          </a:bodyPr>
          <a:lstStyle/>
          <a:p>
            <a:pPr algn="r"/>
            <a:r>
              <a:rPr lang="ne-NP" sz="1400" b="1" dirty="0">
                <a:solidFill>
                  <a:srgbClr val="0070C0"/>
                </a:solidFill>
                <a:cs typeface="Kalimati" panose="00000400000000000000" pitchFamily="2"/>
              </a:rPr>
              <a:t>क्रमशः</a:t>
            </a:r>
            <a:endParaRPr lang="en-US" sz="1400" dirty="0"/>
          </a:p>
        </p:txBody>
      </p:sp>
    </p:spTree>
    <p:extLst>
      <p:ext uri="{BB962C8B-B14F-4D97-AF65-F5344CB8AC3E}">
        <p14:creationId xmlns:p14="http://schemas.microsoft.com/office/powerpoint/2010/main" val="6739396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03A47E3-B613-466A-88A9-6BFB6DB29BD1}"/>
              </a:ext>
            </a:extLst>
          </p:cNvPr>
          <p:cNvSpPr>
            <a:spLocks noGrp="1"/>
          </p:cNvSpPr>
          <p:nvPr>
            <p:ph type="sldNum" sz="quarter" idx="11"/>
          </p:nvPr>
        </p:nvSpPr>
        <p:spPr>
          <a:xfrm>
            <a:off x="9367031" y="6492875"/>
            <a:ext cx="2743200" cy="365125"/>
          </a:xfrm>
        </p:spPr>
        <p:txBody>
          <a:bodyPr/>
          <a:lstStyle/>
          <a:p>
            <a:fld id="{2840B2E4-A264-431E-ABDE-38E3BCDA5876}" type="slidenum">
              <a:rPr lang="en-US" smtClean="0"/>
              <a:t>24</a:t>
            </a:fld>
            <a:endParaRPr lang="en-US" dirty="0"/>
          </a:p>
        </p:txBody>
      </p:sp>
      <p:sp>
        <p:nvSpPr>
          <p:cNvPr id="7" name="TextBox 6">
            <a:extLst>
              <a:ext uri="{FF2B5EF4-FFF2-40B4-BE49-F238E27FC236}">
                <a16:creationId xmlns:a16="http://schemas.microsoft.com/office/drawing/2014/main" id="{81F386B7-1EA4-4297-9538-619FAA917F73}"/>
              </a:ext>
            </a:extLst>
          </p:cNvPr>
          <p:cNvSpPr txBox="1"/>
          <p:nvPr/>
        </p:nvSpPr>
        <p:spPr>
          <a:xfrm>
            <a:off x="2745398" y="721039"/>
            <a:ext cx="6097464" cy="523220"/>
          </a:xfrm>
          <a:prstGeom prst="rect">
            <a:avLst/>
          </a:prstGeom>
          <a:noFill/>
        </p:spPr>
        <p:txBody>
          <a:bodyPr wrap="square">
            <a:spAutoFit/>
          </a:bodyPr>
          <a:lstStyle/>
          <a:p>
            <a:pPr algn="ctr"/>
            <a:r>
              <a:rPr lang="ne-NP" sz="2800" b="1" dirty="0">
                <a:solidFill>
                  <a:schemeClr val="accent1">
                    <a:lumMod val="75000"/>
                  </a:schemeClr>
                </a:solidFill>
                <a:cs typeface="Kalimati" panose="00000400000000000000" pitchFamily="2"/>
              </a:rPr>
              <a:t>कन्ट्रोल फाराम भर्ने तरिका </a:t>
            </a:r>
            <a:endParaRPr lang="en-GB" sz="2800" b="1" dirty="0">
              <a:solidFill>
                <a:schemeClr val="accent1">
                  <a:lumMod val="75000"/>
                </a:schemeClr>
              </a:solidFill>
              <a:cs typeface="Kalimati" panose="00000400000000000000" pitchFamily="2"/>
            </a:endParaRPr>
          </a:p>
        </p:txBody>
      </p:sp>
      <p:sp>
        <p:nvSpPr>
          <p:cNvPr id="9" name="TextBox 8">
            <a:extLst>
              <a:ext uri="{FF2B5EF4-FFF2-40B4-BE49-F238E27FC236}">
                <a16:creationId xmlns:a16="http://schemas.microsoft.com/office/drawing/2014/main" id="{8A9BB3BD-AFF6-46B9-913D-DE4633B7AA86}"/>
              </a:ext>
            </a:extLst>
          </p:cNvPr>
          <p:cNvSpPr txBox="1"/>
          <p:nvPr/>
        </p:nvSpPr>
        <p:spPr>
          <a:xfrm>
            <a:off x="323324" y="1298974"/>
            <a:ext cx="10986360" cy="1154162"/>
          </a:xfrm>
          <a:prstGeom prst="rect">
            <a:avLst/>
          </a:prstGeom>
          <a:noFill/>
        </p:spPr>
        <p:txBody>
          <a:bodyPr wrap="square">
            <a:spAutoFit/>
          </a:bodyPr>
          <a:lstStyle/>
          <a:p>
            <a:pPr algn="just">
              <a:lnSpc>
                <a:spcPct val="150000"/>
              </a:lnSpc>
            </a:pPr>
            <a:r>
              <a:rPr lang="ne-NP" sz="2400" b="1" dirty="0">
                <a:cs typeface="Kalimati" panose="00000400000000000000" pitchFamily="2"/>
              </a:rPr>
              <a:t>कन्ट्रोल फाराममा भर्नु पर्ने विवरणहरु</a:t>
            </a:r>
            <a:r>
              <a:rPr lang="en-US" sz="2400" b="1" dirty="0">
                <a:cs typeface="Kalimati" panose="00000400000000000000" pitchFamily="2"/>
              </a:rPr>
              <a:t> </a:t>
            </a:r>
            <a:r>
              <a:rPr lang="ne-NP" sz="2400" b="1" dirty="0">
                <a:cs typeface="Kalimati" panose="00000400000000000000" pitchFamily="2"/>
              </a:rPr>
              <a:t>तलको उदाहरणमा जस्तै प्रत्येक गणकले भरेको मुख्य प्रश्नावलीको कभरपेज अनुसार भर्नु पर्दछ: </a:t>
            </a:r>
          </a:p>
        </p:txBody>
      </p:sp>
      <p:pic>
        <p:nvPicPr>
          <p:cNvPr id="5" name="Picture 4">
            <a:extLst>
              <a:ext uri="{FF2B5EF4-FFF2-40B4-BE49-F238E27FC236}">
                <a16:creationId xmlns:a16="http://schemas.microsoft.com/office/drawing/2014/main" id="{5E112D53-245E-4A0A-95DB-76C60D5DC0AA}"/>
              </a:ext>
            </a:extLst>
          </p:cNvPr>
          <p:cNvPicPr>
            <a:picLocks noChangeAspect="1"/>
          </p:cNvPicPr>
          <p:nvPr/>
        </p:nvPicPr>
        <p:blipFill rotWithShape="1">
          <a:blip r:embed="rId2"/>
          <a:srcRect l="8804" t="33913" r="15380" b="28406"/>
          <a:stretch/>
        </p:blipFill>
        <p:spPr>
          <a:xfrm>
            <a:off x="215720" y="2484780"/>
            <a:ext cx="11838623" cy="4084983"/>
          </a:xfrm>
          <a:prstGeom prst="rect">
            <a:avLst/>
          </a:prstGeom>
        </p:spPr>
      </p:pic>
    </p:spTree>
    <p:extLst>
      <p:ext uri="{BB962C8B-B14F-4D97-AF65-F5344CB8AC3E}">
        <p14:creationId xmlns:p14="http://schemas.microsoft.com/office/powerpoint/2010/main" val="35152322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F99B493-F637-4852-81C4-E90D6F9D8A92}"/>
              </a:ext>
            </a:extLst>
          </p:cNvPr>
          <p:cNvSpPr>
            <a:spLocks noGrp="1"/>
          </p:cNvSpPr>
          <p:nvPr>
            <p:ph type="sldNum" sz="quarter" idx="11"/>
          </p:nvPr>
        </p:nvSpPr>
        <p:spPr>
          <a:xfrm>
            <a:off x="11461137" y="6483404"/>
            <a:ext cx="848360" cy="477521"/>
          </a:xfrm>
        </p:spPr>
        <p:txBody>
          <a:bodyPr/>
          <a:lstStyle/>
          <a:p>
            <a:pPr algn="ctr"/>
            <a:fld id="{2840B2E4-A264-431E-ABDE-38E3BCDA5876}" type="slidenum">
              <a:rPr lang="en-US" smtClean="0"/>
              <a:pPr algn="ctr"/>
              <a:t>25</a:t>
            </a:fld>
            <a:endParaRPr lang="en-US" dirty="0"/>
          </a:p>
        </p:txBody>
      </p:sp>
      <p:sp>
        <p:nvSpPr>
          <p:cNvPr id="6" name="TextBox 5">
            <a:extLst>
              <a:ext uri="{FF2B5EF4-FFF2-40B4-BE49-F238E27FC236}">
                <a16:creationId xmlns:a16="http://schemas.microsoft.com/office/drawing/2014/main" id="{8CE0C46E-9780-4AEC-B106-05CCFC5900B8}"/>
              </a:ext>
            </a:extLst>
          </p:cNvPr>
          <p:cNvSpPr txBox="1"/>
          <p:nvPr/>
        </p:nvSpPr>
        <p:spPr>
          <a:xfrm>
            <a:off x="467139" y="775112"/>
            <a:ext cx="11569148" cy="523220"/>
          </a:xfrm>
          <a:prstGeom prst="rect">
            <a:avLst/>
          </a:prstGeom>
          <a:noFill/>
        </p:spPr>
        <p:txBody>
          <a:bodyPr wrap="square">
            <a:spAutoFit/>
          </a:bodyPr>
          <a:lstStyle/>
          <a:p>
            <a:pPr algn="ctr"/>
            <a:r>
              <a:rPr lang="ne-NP" sz="2800" b="1" dirty="0">
                <a:solidFill>
                  <a:srgbClr val="002060"/>
                </a:solidFill>
                <a:latin typeface="Ganesh" pitchFamily="2" charset="0"/>
                <a:ea typeface="Calibri"/>
                <a:cs typeface="Kalimati" panose="00000400000000000000" pitchFamily="2"/>
              </a:rPr>
              <a:t>गणक र सुपरिवेक्षकले भर्नुपर्ने प्रश्नावली फाराम तथा अन्य फारामहरू </a:t>
            </a:r>
            <a:endParaRPr lang="en-US" sz="2800" dirty="0"/>
          </a:p>
        </p:txBody>
      </p:sp>
      <p:graphicFrame>
        <p:nvGraphicFramePr>
          <p:cNvPr id="7" name="Table 7">
            <a:extLst>
              <a:ext uri="{FF2B5EF4-FFF2-40B4-BE49-F238E27FC236}">
                <a16:creationId xmlns:a16="http://schemas.microsoft.com/office/drawing/2014/main" id="{AFF0A1F5-E092-4C3C-B3D0-F27C47E7BA41}"/>
              </a:ext>
            </a:extLst>
          </p:cNvPr>
          <p:cNvGraphicFramePr>
            <a:graphicFrameLocks noGrp="1"/>
          </p:cNvGraphicFramePr>
          <p:nvPr/>
        </p:nvGraphicFramePr>
        <p:xfrm>
          <a:off x="129208" y="1644006"/>
          <a:ext cx="11946834" cy="4594860"/>
        </p:xfrm>
        <a:graphic>
          <a:graphicData uri="http://schemas.openxmlformats.org/drawingml/2006/table">
            <a:tbl>
              <a:tblPr firstRow="1" bandRow="1">
                <a:tableStyleId>{5C22544A-7EE6-4342-B048-85BDC9FD1C3A}</a:tableStyleId>
              </a:tblPr>
              <a:tblGrid>
                <a:gridCol w="5973417">
                  <a:extLst>
                    <a:ext uri="{9D8B030D-6E8A-4147-A177-3AD203B41FA5}">
                      <a16:colId xmlns:a16="http://schemas.microsoft.com/office/drawing/2014/main" val="4160870032"/>
                    </a:ext>
                  </a:extLst>
                </a:gridCol>
                <a:gridCol w="5973417">
                  <a:extLst>
                    <a:ext uri="{9D8B030D-6E8A-4147-A177-3AD203B41FA5}">
                      <a16:colId xmlns:a16="http://schemas.microsoft.com/office/drawing/2014/main" val="4206102666"/>
                    </a:ext>
                  </a:extLst>
                </a:gridCol>
              </a:tblGrid>
              <a:tr h="370840">
                <a:tc>
                  <a:txBody>
                    <a:bodyPr/>
                    <a:lstStyle/>
                    <a:p>
                      <a:pPr algn="ctr">
                        <a:lnSpc>
                          <a:spcPct val="150000"/>
                        </a:lnSpc>
                      </a:pPr>
                      <a:r>
                        <a:rPr lang="ne-NP" sz="2000" dirty="0">
                          <a:cs typeface="Kalimati" panose="00000400000000000000" pitchFamily="2"/>
                        </a:rPr>
                        <a:t>सुपरिवेक्षक</a:t>
                      </a:r>
                      <a:endParaRPr lang="en-US" sz="2000" dirty="0">
                        <a:cs typeface="Kalimati" panose="00000400000000000000" pitchFamily="2"/>
                      </a:endParaRPr>
                    </a:p>
                  </a:txBody>
                  <a:tcPr/>
                </a:tc>
                <a:tc>
                  <a:txBody>
                    <a:bodyPr/>
                    <a:lstStyle/>
                    <a:p>
                      <a:pPr algn="ctr">
                        <a:lnSpc>
                          <a:spcPct val="150000"/>
                        </a:lnSpc>
                      </a:pPr>
                      <a:r>
                        <a:rPr lang="ne-NP" sz="2000" dirty="0">
                          <a:cs typeface="Kalimati" panose="00000400000000000000" pitchFamily="2"/>
                        </a:rPr>
                        <a:t>गणक</a:t>
                      </a:r>
                      <a:endParaRPr lang="en-US" sz="2000" dirty="0">
                        <a:cs typeface="Kalimati" panose="00000400000000000000" pitchFamily="2"/>
                      </a:endParaRPr>
                    </a:p>
                  </a:txBody>
                  <a:tcPr/>
                </a:tc>
                <a:extLst>
                  <a:ext uri="{0D108BD9-81ED-4DB2-BD59-A6C34878D82A}">
                    <a16:rowId xmlns:a16="http://schemas.microsoft.com/office/drawing/2014/main" val="1555299734"/>
                  </a:ext>
                </a:extLst>
              </a:tr>
              <a:tr h="370840">
                <a:tc>
                  <a:txBody>
                    <a:bodyPr/>
                    <a:lstStyle/>
                    <a:p>
                      <a:pPr>
                        <a:lnSpc>
                          <a:spcPct val="150000"/>
                        </a:lnSpc>
                      </a:pPr>
                      <a:r>
                        <a:rPr lang="ne-NP" sz="2000" dirty="0">
                          <a:cs typeface="Kalimati" panose="00000400000000000000" pitchFamily="2"/>
                        </a:rPr>
                        <a:t>१. घर तथा घरपरिवार सूचीकरण फाराम</a:t>
                      </a:r>
                      <a:endParaRPr lang="en-US" sz="2000" dirty="0">
                        <a:cs typeface="Kalimati" panose="00000400000000000000" pitchFamily="2"/>
                      </a:endParaRPr>
                    </a:p>
                  </a:txBody>
                  <a:tcPr/>
                </a:tc>
                <a:tc>
                  <a:txBody>
                    <a:bodyPr/>
                    <a:lstStyle/>
                    <a:p>
                      <a:pPr>
                        <a:lnSpc>
                          <a:spcPct val="150000"/>
                        </a:lnSpc>
                      </a:pPr>
                      <a:r>
                        <a:rPr lang="ne-NP" sz="2000" dirty="0">
                          <a:cs typeface="Kalimati" panose="00000400000000000000" pitchFamily="2"/>
                        </a:rPr>
                        <a:t>१. मुख्य प्रश्नावली</a:t>
                      </a:r>
                      <a:endParaRPr lang="en-US" sz="2000" dirty="0">
                        <a:cs typeface="Kalimati" panose="00000400000000000000" pitchFamily="2"/>
                      </a:endParaRPr>
                    </a:p>
                  </a:txBody>
                  <a:tcPr/>
                </a:tc>
                <a:extLst>
                  <a:ext uri="{0D108BD9-81ED-4DB2-BD59-A6C34878D82A}">
                    <a16:rowId xmlns:a16="http://schemas.microsoft.com/office/drawing/2014/main" val="838902842"/>
                  </a:ext>
                </a:extLst>
              </a:tr>
              <a:tr h="370840">
                <a:tc>
                  <a:txBody>
                    <a:bodyPr/>
                    <a:lstStyle/>
                    <a:p>
                      <a:pPr>
                        <a:lnSpc>
                          <a:spcPct val="150000"/>
                        </a:lnSpc>
                      </a:pPr>
                      <a:r>
                        <a:rPr lang="ne-NP" sz="2000" dirty="0">
                          <a:cs typeface="Kalimati" panose="00000400000000000000" pitchFamily="2"/>
                        </a:rPr>
                        <a:t>२. गणना क्षेत्र नक्सा</a:t>
                      </a:r>
                      <a:endParaRPr lang="en-US" sz="2000" dirty="0">
                        <a:cs typeface="Kalimati" panose="00000400000000000000" pitchFamily="2"/>
                      </a:endParaRPr>
                    </a:p>
                  </a:txBody>
                  <a:tcPr/>
                </a:tc>
                <a:tc>
                  <a:txBody>
                    <a:bodyPr/>
                    <a:lstStyle/>
                    <a:p>
                      <a:pPr>
                        <a:lnSpc>
                          <a:spcPct val="150000"/>
                        </a:lnSpc>
                      </a:pPr>
                      <a:r>
                        <a:rPr lang="ne-NP" sz="2000" dirty="0">
                          <a:cs typeface="Kalimati" panose="00000400000000000000" pitchFamily="2"/>
                        </a:rPr>
                        <a:t>२. कन्ट्रोल फाराम (सुपरिवेक्षकसँग संयुक्त रूपमा)</a:t>
                      </a:r>
                      <a:endParaRPr lang="en-US" sz="2000" dirty="0">
                        <a:cs typeface="Kalimati" panose="00000400000000000000" pitchFamily="2"/>
                      </a:endParaRPr>
                    </a:p>
                  </a:txBody>
                  <a:tcPr/>
                </a:tc>
                <a:extLst>
                  <a:ext uri="{0D108BD9-81ED-4DB2-BD59-A6C34878D82A}">
                    <a16:rowId xmlns:a16="http://schemas.microsoft.com/office/drawing/2014/main" val="819585180"/>
                  </a:ext>
                </a:extLst>
              </a:tr>
              <a:tr h="370840">
                <a:tc>
                  <a:txBody>
                    <a:bodyPr/>
                    <a:lstStyle/>
                    <a:p>
                      <a:pPr>
                        <a:lnSpc>
                          <a:spcPct val="150000"/>
                        </a:lnSpc>
                      </a:pPr>
                      <a:r>
                        <a:rPr lang="ne-NP" sz="2000" dirty="0">
                          <a:cs typeface="Kalimati" panose="00000400000000000000" pitchFamily="2"/>
                        </a:rPr>
                        <a:t>३. सामुदायिक प्रश्नावली</a:t>
                      </a:r>
                      <a:endParaRPr lang="en-US" sz="2000" dirty="0">
                        <a:cs typeface="Kalimati" panose="00000400000000000000" pitchFamily="2"/>
                      </a:endParaRPr>
                    </a:p>
                  </a:txBody>
                  <a:tcPr/>
                </a:tc>
                <a:tc>
                  <a:txBody>
                    <a:bodyPr/>
                    <a:lstStyle/>
                    <a:p>
                      <a:pPr>
                        <a:lnSpc>
                          <a:spcPct val="150000"/>
                        </a:lnSpc>
                      </a:pPr>
                      <a:r>
                        <a:rPr lang="ne-NP" sz="2000" dirty="0">
                          <a:cs typeface="Kalimati" panose="00000400000000000000" pitchFamily="2"/>
                        </a:rPr>
                        <a:t>३. कार्य सम्पन्नता फाराम (सुपरिवेक्षकसँग संयुक्त रूपमा)</a:t>
                      </a:r>
                      <a:endParaRPr lang="en-US" sz="2000" dirty="0">
                        <a:cs typeface="Kalimati" panose="00000400000000000000" pitchFamily="2"/>
                      </a:endParaRPr>
                    </a:p>
                  </a:txBody>
                  <a:tcPr/>
                </a:tc>
                <a:extLst>
                  <a:ext uri="{0D108BD9-81ED-4DB2-BD59-A6C34878D82A}">
                    <a16:rowId xmlns:a16="http://schemas.microsoft.com/office/drawing/2014/main" val="3757999956"/>
                  </a:ext>
                </a:extLst>
              </a:tr>
              <a:tr h="370840">
                <a:tc>
                  <a:txBody>
                    <a:bodyPr/>
                    <a:lstStyle/>
                    <a:p>
                      <a:pPr>
                        <a:lnSpc>
                          <a:spcPct val="150000"/>
                        </a:lnSpc>
                      </a:pPr>
                      <a:r>
                        <a:rPr lang="ne-NP" sz="2000" dirty="0">
                          <a:cs typeface="Kalimati" panose="00000400000000000000" pitchFamily="2"/>
                        </a:rPr>
                        <a:t>४. गणक सुपरिवेक्षण फाराम तथा अनुगमन फाराम</a:t>
                      </a:r>
                      <a:endParaRPr lang="en-US" sz="2000" dirty="0">
                        <a:cs typeface="Kalimati" panose="00000400000000000000" pitchFamily="2"/>
                      </a:endParaRPr>
                    </a:p>
                  </a:txBody>
                  <a:tcPr/>
                </a:tc>
                <a:tc>
                  <a:txBody>
                    <a:bodyPr/>
                    <a:lstStyle/>
                    <a:p>
                      <a:pPr>
                        <a:lnSpc>
                          <a:spcPct val="150000"/>
                        </a:lnSpc>
                      </a:pPr>
                      <a:r>
                        <a:rPr lang="ne-NP" sz="2000" dirty="0">
                          <a:cs typeface="Kalimati" panose="00000400000000000000" pitchFamily="2"/>
                        </a:rPr>
                        <a:t>४. मातृ मृत्यु सूचित फाराम</a:t>
                      </a:r>
                      <a:endParaRPr lang="en-US" sz="2000" dirty="0">
                        <a:cs typeface="Kalimati" panose="00000400000000000000" pitchFamily="2"/>
                      </a:endParaRPr>
                    </a:p>
                  </a:txBody>
                  <a:tcPr/>
                </a:tc>
                <a:extLst>
                  <a:ext uri="{0D108BD9-81ED-4DB2-BD59-A6C34878D82A}">
                    <a16:rowId xmlns:a16="http://schemas.microsoft.com/office/drawing/2014/main" val="1104702410"/>
                  </a:ext>
                </a:extLst>
              </a:tr>
              <a:tr h="370840">
                <a:tc>
                  <a:txBody>
                    <a:bodyPr/>
                    <a:lstStyle/>
                    <a:p>
                      <a:pPr>
                        <a:lnSpc>
                          <a:spcPct val="150000"/>
                        </a:lnSpc>
                      </a:pPr>
                      <a:r>
                        <a:rPr lang="ne-NP" sz="2000" dirty="0">
                          <a:cs typeface="Kalimati" panose="00000400000000000000" pitchFamily="2"/>
                        </a:rPr>
                        <a:t>५. कन्ट्रोल फाराम (गणकसँग संयुक्त रूपमा)</a:t>
                      </a:r>
                      <a:endParaRPr lang="en-US" sz="2000" dirty="0">
                        <a:cs typeface="Kalimati" panose="00000400000000000000" pitchFamily="2"/>
                      </a:endParaRPr>
                    </a:p>
                  </a:txBody>
                  <a:tcPr/>
                </a:tc>
                <a:tc>
                  <a:txBody>
                    <a:bodyPr/>
                    <a:lstStyle/>
                    <a:p>
                      <a:pPr>
                        <a:lnSpc>
                          <a:spcPct val="150000"/>
                        </a:lnSpc>
                      </a:pPr>
                      <a:endParaRPr lang="en-US" sz="2000">
                        <a:cs typeface="Kalimati" panose="00000400000000000000" pitchFamily="2"/>
                      </a:endParaRPr>
                    </a:p>
                  </a:txBody>
                  <a:tcPr/>
                </a:tc>
                <a:extLst>
                  <a:ext uri="{0D108BD9-81ED-4DB2-BD59-A6C34878D82A}">
                    <a16:rowId xmlns:a16="http://schemas.microsoft.com/office/drawing/2014/main" val="2086949387"/>
                  </a:ext>
                </a:extLst>
              </a:tr>
              <a:tr h="370840">
                <a:tc>
                  <a:txBody>
                    <a:bodyPr/>
                    <a:lstStyle/>
                    <a:p>
                      <a:pPr>
                        <a:lnSpc>
                          <a:spcPct val="150000"/>
                        </a:lnSpc>
                      </a:pPr>
                      <a:r>
                        <a:rPr lang="ne-NP" sz="2000" dirty="0">
                          <a:cs typeface="Kalimati" panose="00000400000000000000" pitchFamily="2"/>
                        </a:rPr>
                        <a:t>६. कार्य सम्पन्नता फाराम (गणकसँग संयुक्त रूपमा)</a:t>
                      </a:r>
                      <a:endParaRPr lang="en-US" sz="2000" dirty="0">
                        <a:cs typeface="Kalimati" panose="00000400000000000000" pitchFamily="2"/>
                      </a:endParaRPr>
                    </a:p>
                  </a:txBody>
                  <a:tcPr/>
                </a:tc>
                <a:tc>
                  <a:txBody>
                    <a:bodyPr/>
                    <a:lstStyle/>
                    <a:p>
                      <a:pPr>
                        <a:lnSpc>
                          <a:spcPct val="150000"/>
                        </a:lnSpc>
                      </a:pPr>
                      <a:endParaRPr lang="en-US" sz="2000" dirty="0">
                        <a:cs typeface="Kalimati" panose="00000400000000000000" pitchFamily="2"/>
                      </a:endParaRPr>
                    </a:p>
                  </a:txBody>
                  <a:tcPr/>
                </a:tc>
                <a:extLst>
                  <a:ext uri="{0D108BD9-81ED-4DB2-BD59-A6C34878D82A}">
                    <a16:rowId xmlns:a16="http://schemas.microsoft.com/office/drawing/2014/main" val="867413978"/>
                  </a:ext>
                </a:extLst>
              </a:tr>
              <a:tr h="370840">
                <a:tc>
                  <a:txBody>
                    <a:bodyPr/>
                    <a:lstStyle/>
                    <a:p>
                      <a:pPr>
                        <a:lnSpc>
                          <a:spcPct val="150000"/>
                        </a:lnSpc>
                      </a:pPr>
                      <a:r>
                        <a:rPr lang="ne-NP" sz="2000" dirty="0">
                          <a:cs typeface="Kalimati" panose="00000400000000000000" pitchFamily="2"/>
                        </a:rPr>
                        <a:t>७. कृषि घरपरिवार संख्या उतार फाराम</a:t>
                      </a:r>
                      <a:endParaRPr lang="en-US" sz="2000" dirty="0">
                        <a:cs typeface="Kalimati" panose="00000400000000000000" pitchFamily="2"/>
                      </a:endParaRPr>
                    </a:p>
                  </a:txBody>
                  <a:tcPr/>
                </a:tc>
                <a:tc>
                  <a:txBody>
                    <a:bodyPr/>
                    <a:lstStyle/>
                    <a:p>
                      <a:pPr>
                        <a:lnSpc>
                          <a:spcPct val="150000"/>
                        </a:lnSpc>
                      </a:pPr>
                      <a:endParaRPr lang="en-US" sz="2000" dirty="0">
                        <a:cs typeface="Kalimati" panose="00000400000000000000" pitchFamily="2"/>
                      </a:endParaRPr>
                    </a:p>
                  </a:txBody>
                  <a:tcPr/>
                </a:tc>
                <a:extLst>
                  <a:ext uri="{0D108BD9-81ED-4DB2-BD59-A6C34878D82A}">
                    <a16:rowId xmlns:a16="http://schemas.microsoft.com/office/drawing/2014/main" val="837400839"/>
                  </a:ext>
                </a:extLst>
              </a:tr>
              <a:tr h="370840">
                <a:tc>
                  <a:txBody>
                    <a:bodyPr/>
                    <a:lstStyle/>
                    <a:p>
                      <a:pPr>
                        <a:lnSpc>
                          <a:spcPct val="150000"/>
                        </a:lnSpc>
                      </a:pPr>
                      <a:r>
                        <a:rPr lang="ne-NP" sz="2000" dirty="0">
                          <a:cs typeface="Kalimati" panose="00000400000000000000" pitchFamily="2"/>
                        </a:rPr>
                        <a:t>८. घर तथा घरपरिवार सूचीकरण उतार फाराम</a:t>
                      </a:r>
                      <a:endParaRPr lang="en-US" sz="2000" dirty="0">
                        <a:cs typeface="Kalimati" panose="00000400000000000000" pitchFamily="2"/>
                      </a:endParaRPr>
                    </a:p>
                  </a:txBody>
                  <a:tcPr/>
                </a:tc>
                <a:tc>
                  <a:txBody>
                    <a:bodyPr/>
                    <a:lstStyle/>
                    <a:p>
                      <a:pPr>
                        <a:lnSpc>
                          <a:spcPct val="150000"/>
                        </a:lnSpc>
                      </a:pPr>
                      <a:endParaRPr lang="en-US" sz="2000" dirty="0">
                        <a:cs typeface="Kalimati" panose="00000400000000000000" pitchFamily="2"/>
                      </a:endParaRPr>
                    </a:p>
                  </a:txBody>
                  <a:tcPr/>
                </a:tc>
                <a:extLst>
                  <a:ext uri="{0D108BD9-81ED-4DB2-BD59-A6C34878D82A}">
                    <a16:rowId xmlns:a16="http://schemas.microsoft.com/office/drawing/2014/main" val="429400508"/>
                  </a:ext>
                </a:extLst>
              </a:tr>
            </a:tbl>
          </a:graphicData>
        </a:graphic>
      </p:graphicFrame>
    </p:spTree>
    <p:extLst>
      <p:ext uri="{BB962C8B-B14F-4D97-AF65-F5344CB8AC3E}">
        <p14:creationId xmlns:p14="http://schemas.microsoft.com/office/powerpoint/2010/main" val="82652713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369911" y="6451600"/>
            <a:ext cx="796689" cy="381635"/>
          </a:xfrm>
        </p:spPr>
        <p:txBody>
          <a:bodyPr/>
          <a:lstStyle/>
          <a:p>
            <a:pPr algn="ctr"/>
            <a:fld id="{2840B2E4-A264-431E-ABDE-38E3BCDA5876}" type="slidenum">
              <a:rPr lang="en-US" smtClean="0"/>
              <a:pPr algn="ctr"/>
              <a:t>26</a:t>
            </a:fld>
            <a:endParaRPr lang="en-US" dirty="0"/>
          </a:p>
        </p:txBody>
      </p:sp>
      <p:sp>
        <p:nvSpPr>
          <p:cNvPr id="8" name="Rectangle 7">
            <a:extLst>
              <a:ext uri="{FF2B5EF4-FFF2-40B4-BE49-F238E27FC236}">
                <a16:creationId xmlns:a16="http://schemas.microsoft.com/office/drawing/2014/main" id="{D7FD0C32-7750-4116-8DA0-A23E3B6013F3}"/>
              </a:ext>
            </a:extLst>
          </p:cNvPr>
          <p:cNvSpPr/>
          <p:nvPr/>
        </p:nvSpPr>
        <p:spPr>
          <a:xfrm>
            <a:off x="25400" y="1145464"/>
            <a:ext cx="12192000" cy="523220"/>
          </a:xfrm>
          <a:prstGeom prst="rect">
            <a:avLst/>
          </a:prstGeom>
        </p:spPr>
        <p:txBody>
          <a:bodyPr wrap="square">
            <a:spAutoFit/>
          </a:bodyPr>
          <a:lstStyle/>
          <a:p>
            <a:pPr algn="ctr">
              <a:spcAft>
                <a:spcPts val="600"/>
              </a:spcAft>
            </a:pPr>
            <a:r>
              <a:rPr lang="ne-NP" sz="2800" b="1" dirty="0">
                <a:solidFill>
                  <a:srgbClr val="002060"/>
                </a:solidFill>
                <a:cs typeface="Kalimati" pitchFamily="2"/>
              </a:rPr>
              <a:t>सारांश तथा निष्कर्ष</a:t>
            </a:r>
            <a:endParaRPr lang="hi-IN" sz="2800" b="1" dirty="0">
              <a:solidFill>
                <a:srgbClr val="002060"/>
              </a:solidFill>
              <a:cs typeface="Kalimati" pitchFamily="2"/>
            </a:endParaRPr>
          </a:p>
        </p:txBody>
      </p:sp>
      <p:sp>
        <p:nvSpPr>
          <p:cNvPr id="6" name="Rectangle 5">
            <a:extLst>
              <a:ext uri="{FF2B5EF4-FFF2-40B4-BE49-F238E27FC236}">
                <a16:creationId xmlns:a16="http://schemas.microsoft.com/office/drawing/2014/main" id="{1B44C860-C6C8-4B13-9FE9-805C3230E513}"/>
              </a:ext>
            </a:extLst>
          </p:cNvPr>
          <p:cNvSpPr/>
          <p:nvPr/>
        </p:nvSpPr>
        <p:spPr>
          <a:xfrm>
            <a:off x="350874" y="1668684"/>
            <a:ext cx="11479575" cy="2816156"/>
          </a:xfrm>
          <a:prstGeom prst="rect">
            <a:avLst/>
          </a:prstGeom>
        </p:spPr>
        <p:txBody>
          <a:bodyPr wrap="square">
            <a:spAutoFit/>
          </a:bodyPr>
          <a:lstStyle/>
          <a:p>
            <a:pPr marL="342900" indent="-342900">
              <a:lnSpc>
                <a:spcPct val="150000"/>
              </a:lnSpc>
              <a:buFont typeface="Arial" panose="020B0604020202020204" pitchFamily="34" charset="0"/>
              <a:buChar char="•"/>
            </a:pPr>
            <a:r>
              <a:rPr lang="ne-NP" sz="2400" b="1" dirty="0">
                <a:solidFill>
                  <a:srgbClr val="142DAC"/>
                </a:solidFill>
                <a:latin typeface="Calibri" panose="020F0502020204030204" pitchFamily="34" charset="0"/>
                <a:cs typeface="Kalimati" panose="00000400000000000000" pitchFamily="2"/>
              </a:rPr>
              <a:t>उतार फाराम</a:t>
            </a:r>
          </a:p>
          <a:p>
            <a:pPr marL="342900" indent="-342900">
              <a:lnSpc>
                <a:spcPct val="150000"/>
              </a:lnSpc>
              <a:buFont typeface="Arial" panose="020B0604020202020204" pitchFamily="34" charset="0"/>
              <a:buChar char="•"/>
            </a:pPr>
            <a:r>
              <a:rPr lang="ne-NP" sz="2400" b="1" dirty="0">
                <a:solidFill>
                  <a:srgbClr val="142DAC"/>
                </a:solidFill>
                <a:latin typeface="Calibri" panose="020F0502020204030204" pitchFamily="34" charset="0"/>
                <a:cs typeface="Kalimati" panose="00000400000000000000" pitchFamily="2"/>
              </a:rPr>
              <a:t>कृषि घरपरिवार संख्या उतार फाराम</a:t>
            </a:r>
          </a:p>
          <a:p>
            <a:pPr marL="342900" indent="-342900">
              <a:lnSpc>
                <a:spcPct val="150000"/>
              </a:lnSpc>
              <a:buFont typeface="Arial" panose="020B0604020202020204" pitchFamily="34" charset="0"/>
              <a:buChar char="•"/>
            </a:pPr>
            <a:r>
              <a:rPr lang="ne-NP" sz="2400" b="1" dirty="0">
                <a:solidFill>
                  <a:srgbClr val="142DAC"/>
                </a:solidFill>
                <a:latin typeface="Calibri" panose="020F0502020204030204" pitchFamily="34" charset="0"/>
                <a:cs typeface="Kalimati" panose="00000400000000000000" pitchFamily="2"/>
              </a:rPr>
              <a:t>मातृ मृत्यु सूचित फाराम</a:t>
            </a:r>
          </a:p>
          <a:p>
            <a:pPr marL="342900" indent="-342900">
              <a:lnSpc>
                <a:spcPct val="150000"/>
              </a:lnSpc>
              <a:buFont typeface="Arial" panose="020B0604020202020204" pitchFamily="34" charset="0"/>
              <a:buChar char="•"/>
            </a:pPr>
            <a:r>
              <a:rPr lang="ne-NP" sz="2400" b="1" dirty="0">
                <a:solidFill>
                  <a:srgbClr val="142DAC"/>
                </a:solidFill>
                <a:latin typeface="Calibri" panose="020F0502020204030204" pitchFamily="34" charset="0"/>
                <a:cs typeface="Kalimati" panose="00000400000000000000" pitchFamily="2"/>
              </a:rPr>
              <a:t>कभर पेज</a:t>
            </a:r>
          </a:p>
          <a:p>
            <a:pPr marL="342900" indent="-342900">
              <a:lnSpc>
                <a:spcPct val="150000"/>
              </a:lnSpc>
              <a:buFont typeface="Arial" panose="020B0604020202020204" pitchFamily="34" charset="0"/>
              <a:buChar char="•"/>
            </a:pPr>
            <a:r>
              <a:rPr lang="ne-NP" sz="2400" b="1" dirty="0">
                <a:solidFill>
                  <a:srgbClr val="142DAC"/>
                </a:solidFill>
                <a:latin typeface="Calibri" panose="020F0502020204030204" pitchFamily="34" charset="0"/>
                <a:cs typeface="Kalimati" panose="00000400000000000000" pitchFamily="2"/>
              </a:rPr>
              <a:t>कन्ट्रोल फाराम</a:t>
            </a:r>
            <a:endParaRPr lang="en-US" sz="2400" b="1" dirty="0">
              <a:solidFill>
                <a:srgbClr val="142DAC"/>
              </a:solidFill>
              <a:latin typeface="Calibri" panose="020F0502020204030204" pitchFamily="34" charset="0"/>
              <a:cs typeface="Kalimati" panose="00000400000000000000" pitchFamily="2"/>
            </a:endParaRPr>
          </a:p>
        </p:txBody>
      </p:sp>
    </p:spTree>
    <p:extLst>
      <p:ext uri="{BB962C8B-B14F-4D97-AF65-F5344CB8AC3E}">
        <p14:creationId xmlns:p14="http://schemas.microsoft.com/office/powerpoint/2010/main" val="221131915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02781" y="1216779"/>
            <a:ext cx="5897881" cy="1446550"/>
          </a:xfrm>
          <a:prstGeom prst="rect">
            <a:avLst/>
          </a:prstGeom>
          <a:noFill/>
        </p:spPr>
        <p:txBody>
          <a:bodyPr wrap="square" rtlCol="0">
            <a:spAutoFit/>
          </a:bodyPr>
          <a:lstStyle/>
          <a:p>
            <a:pPr algn="ctr"/>
            <a:r>
              <a:rPr lang="ne-NP" sz="8800" b="1" dirty="0">
                <a:solidFill>
                  <a:srgbClr val="142DAC"/>
                </a:solidFill>
                <a:latin typeface="Kokila" panose="020B0604020202020204" pitchFamily="34" charset="0"/>
                <a:cs typeface="Kokila" panose="020B0604020202020204" pitchFamily="34" charset="0"/>
              </a:rPr>
              <a:t>छलफल</a:t>
            </a:r>
            <a:endParaRPr lang="en-US" sz="8800" b="1" dirty="0">
              <a:solidFill>
                <a:srgbClr val="142DAC"/>
              </a:solidFill>
              <a:latin typeface="Kokila" panose="020B0604020202020204" pitchFamily="34" charset="0"/>
              <a:cs typeface="Kokila" panose="020B0604020202020204" pitchFamily="34" charset="0"/>
            </a:endParaRPr>
          </a:p>
        </p:txBody>
      </p:sp>
      <p:sp>
        <p:nvSpPr>
          <p:cNvPr id="2" name="Slide Number Placeholder 1"/>
          <p:cNvSpPr>
            <a:spLocks noGrp="1"/>
          </p:cNvSpPr>
          <p:nvPr>
            <p:ph type="sldNum" sz="quarter" idx="12"/>
          </p:nvPr>
        </p:nvSpPr>
        <p:spPr>
          <a:xfrm>
            <a:off x="11259880" y="6475229"/>
            <a:ext cx="942780" cy="384428"/>
          </a:xfrm>
        </p:spPr>
        <p:txBody>
          <a:bodyPr/>
          <a:lstStyle/>
          <a:p>
            <a:pPr algn="ctr"/>
            <a:fld id="{26402401-4522-4C0F-A737-197EB07E49FF}" type="slidenum">
              <a:rPr lang="en-US" sz="1800">
                <a:latin typeface="Fontasy Himali" panose="04020500000000000000" pitchFamily="82" charset="0"/>
                <a:cs typeface="+mn-cs"/>
              </a:rPr>
              <a:pPr algn="ctr"/>
              <a:t>27</a:t>
            </a:fld>
            <a:endParaRPr lang="en-US" sz="1800" dirty="0">
              <a:latin typeface="Fontasy Himali" panose="04020500000000000000" pitchFamily="82" charset="0"/>
              <a:cs typeface="+mn-cs"/>
            </a:endParaRPr>
          </a:p>
        </p:txBody>
      </p:sp>
      <p:pic>
        <p:nvPicPr>
          <p:cNvPr id="2050" name="Picture 2" descr="These mistakes can ruin your chances at group discussions | TJinsite">
            <a:extLst>
              <a:ext uri="{FF2B5EF4-FFF2-40B4-BE49-F238E27FC236}">
                <a16:creationId xmlns:a16="http://schemas.microsoft.com/office/drawing/2014/main" id="{48934D4E-2158-43AA-AFCC-15A552A821BD}"/>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202680" y="868680"/>
            <a:ext cx="5502623" cy="5502623"/>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E5C86B17-300F-4620-940B-72FF3A816660}"/>
              </a:ext>
            </a:extLst>
          </p:cNvPr>
          <p:cNvSpPr txBox="1"/>
          <p:nvPr/>
        </p:nvSpPr>
        <p:spPr>
          <a:xfrm>
            <a:off x="151708" y="5220893"/>
            <a:ext cx="3148619" cy="1446550"/>
          </a:xfrm>
          <a:prstGeom prst="rect">
            <a:avLst/>
          </a:prstGeom>
          <a:noFill/>
        </p:spPr>
        <p:txBody>
          <a:bodyPr wrap="none" rtlCol="0">
            <a:spAutoFit/>
          </a:bodyPr>
          <a:lstStyle/>
          <a:p>
            <a:r>
              <a:rPr lang="ne-NP" sz="8800" b="1" dirty="0">
                <a:solidFill>
                  <a:srgbClr val="142DAC"/>
                </a:solidFill>
                <a:latin typeface="Kokila" panose="020B0604020202020204" pitchFamily="34" charset="0"/>
                <a:cs typeface="Kokila" panose="020B0604020202020204" pitchFamily="34" charset="0"/>
              </a:rPr>
              <a:t>धन्यवाद</a:t>
            </a:r>
            <a:r>
              <a:rPr lang="en-US" sz="8800" b="1" dirty="0">
                <a:solidFill>
                  <a:srgbClr val="142DAC"/>
                </a:solidFill>
                <a:latin typeface="Kokila" panose="020B0604020202020204" pitchFamily="34" charset="0"/>
                <a:cs typeface="Kokila" panose="020B0604020202020204" pitchFamily="34" charset="0"/>
              </a:rPr>
              <a:t>!</a:t>
            </a:r>
          </a:p>
        </p:txBody>
      </p:sp>
    </p:spTree>
    <p:extLst>
      <p:ext uri="{BB962C8B-B14F-4D97-AF65-F5344CB8AC3E}">
        <p14:creationId xmlns:p14="http://schemas.microsoft.com/office/powerpoint/2010/main" val="77191255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4955</TotalTime>
  <Words>1927</Words>
  <Application>Microsoft Office PowerPoint</Application>
  <PresentationFormat>Widescreen</PresentationFormat>
  <Paragraphs>316</Paragraphs>
  <Slides>27</Slides>
  <Notes>3</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27</vt:i4>
      </vt:variant>
    </vt:vector>
  </HeadingPairs>
  <TitlesOfParts>
    <vt:vector size="40" baseType="lpstr">
      <vt:lpstr>Arial</vt:lpstr>
      <vt:lpstr>Calibri</vt:lpstr>
      <vt:lpstr>Calibri Light</vt:lpstr>
      <vt:lpstr>Fontasy Himali</vt:lpstr>
      <vt:lpstr>Ganesh</vt:lpstr>
      <vt:lpstr>Himchuli</vt:lpstr>
      <vt:lpstr>kachhipati</vt:lpstr>
      <vt:lpstr>Kalimati</vt:lpstr>
      <vt:lpstr>Kokila</vt:lpstr>
      <vt:lpstr>Preeti</vt:lpstr>
      <vt:lpstr>Times New Roman</vt:lpstr>
      <vt:lpstr>Wingdings</vt:lpstr>
      <vt:lpstr>Office Theme</vt:lpstr>
      <vt:lpstr>PowerPoint Presentation</vt:lpstr>
      <vt:lpstr>PowerPoint Presentation</vt:lpstr>
      <vt:lpstr>सुपरिवेक्षकले उपलब्ध गराउने सूचीकरण उतारको उदाहरण </vt:lpstr>
      <vt:lpstr>PowerPoint Presentation</vt:lpstr>
      <vt:lpstr>PowerPoint Presentation</vt:lpstr>
      <vt:lpstr>PowerPoint Presentation</vt:lpstr>
      <vt:lpstr>PowerPoint Presentation</vt:lpstr>
      <vt:lpstr>कृषि घरपरिवार संख्या उतार फाराम बुझाउने प्रक्रिया</vt:lpstr>
      <vt:lpstr>PowerPoint Presentation</vt:lpstr>
      <vt:lpstr>मातृ मृत्युको परिभाषा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CBS</dc:creator>
  <cp:lastModifiedBy>Rishi Ram Sigdel</cp:lastModifiedBy>
  <cp:revision>580</cp:revision>
  <dcterms:created xsi:type="dcterms:W3CDTF">2020-10-11T07:30:23Z</dcterms:created>
  <dcterms:modified xsi:type="dcterms:W3CDTF">2021-09-01T06:52:56Z</dcterms:modified>
</cp:coreProperties>
</file>