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78" r:id="rId2"/>
    <p:sldId id="257" r:id="rId3"/>
    <p:sldId id="485" r:id="rId4"/>
    <p:sldId id="486" r:id="rId5"/>
    <p:sldId id="487" r:id="rId6"/>
    <p:sldId id="280" r:id="rId7"/>
    <p:sldId id="492" r:id="rId8"/>
    <p:sldId id="299" r:id="rId9"/>
    <p:sldId id="479" r:id="rId10"/>
    <p:sldId id="274" r:id="rId11"/>
    <p:sldId id="303" r:id="rId12"/>
    <p:sldId id="491" r:id="rId13"/>
    <p:sldId id="306" r:id="rId14"/>
    <p:sldId id="482" r:id="rId15"/>
    <p:sldId id="483" r:id="rId16"/>
    <p:sldId id="484" r:id="rId17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0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1" autoAdjust="0"/>
    <p:restoredTop sz="93173" autoAdjust="0"/>
  </p:normalViewPr>
  <p:slideViewPr>
    <p:cSldViewPr snapToGrid="0">
      <p:cViewPr varScale="1">
        <p:scale>
          <a:sx n="59" d="100"/>
          <a:sy n="59" d="100"/>
        </p:scale>
        <p:origin x="89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e-NP" b="1">
                <a:solidFill>
                  <a:srgbClr val="FF0000"/>
                </a:solidFill>
              </a:rPr>
              <a:t>सहजकर्ताहरुको</a:t>
            </a:r>
            <a:r>
              <a:rPr lang="ne-NP" b="1" baseline="0">
                <a:solidFill>
                  <a:srgbClr val="FF0000"/>
                </a:solidFill>
              </a:rPr>
              <a:t> लागि नोटः </a:t>
            </a:r>
            <a:r>
              <a:rPr lang="en-US" b="1">
                <a:solidFill>
                  <a:srgbClr val="FF0000"/>
                </a:solidFill>
              </a:rPr>
              <a:t>Review </a:t>
            </a:r>
            <a:r>
              <a:rPr lang="ne-NP" b="1">
                <a:solidFill>
                  <a:srgbClr val="FF0000"/>
                </a:solidFill>
              </a:rPr>
              <a:t>लेखेको </a:t>
            </a:r>
            <a:r>
              <a:rPr lang="en-US" b="1">
                <a:solidFill>
                  <a:srgbClr val="FF0000"/>
                </a:solidFill>
              </a:rPr>
              <a:t>slides </a:t>
            </a:r>
            <a:r>
              <a:rPr lang="ne-NP" b="1">
                <a:solidFill>
                  <a:srgbClr val="FF0000"/>
                </a:solidFill>
              </a:rPr>
              <a:t> घर</a:t>
            </a:r>
            <a:r>
              <a:rPr lang="ne-NP" b="1" baseline="0">
                <a:solidFill>
                  <a:srgbClr val="FF0000"/>
                </a:solidFill>
              </a:rPr>
              <a:t> तथा घरपरिवार सुचिकरणको मोक कक्षामा भईसकेका सामग्री भएकोले यीनीहरुको चर्चा नगर्ने । </a:t>
            </a:r>
            <a:r>
              <a:rPr lang="hi-IN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 </a:t>
            </a:r>
            <a:r>
              <a:rPr lang="en-US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slide</a:t>
            </a:r>
            <a:r>
              <a:rPr lang="en-US" sz="1200" b="1" baseline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no. 9 </a:t>
            </a:r>
            <a:r>
              <a:rPr lang="ne-NP" sz="1200" b="1" baseline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बाट मात्र शुरु गर्ने ।</a:t>
            </a:r>
            <a:endParaRPr lang="en-US" sz="1200" b="1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42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e-NP" sz="12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नोट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ne-NP" sz="1200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सहभागीहरुलाई</a:t>
            </a:r>
            <a:r>
              <a:rPr lang="ne-NP" sz="1200" b="1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 </a:t>
            </a:r>
            <a:r>
              <a:rPr lang="ne-NP" sz="1200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प्रदर्शन अन्तर्वार्ताको स्क्रिप्ट बितरण गर्ने</a:t>
            </a:r>
            <a:endParaRPr lang="ne-NP" sz="1200" b="1" dirty="0">
              <a:solidFill>
                <a:srgbClr val="FF0000"/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77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e-NP" sz="12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नोट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ne-NP" sz="1200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सहभागीहरुलाई</a:t>
            </a:r>
            <a:r>
              <a:rPr lang="ne-NP" sz="1200" b="1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 </a:t>
            </a:r>
            <a:r>
              <a:rPr lang="ne-NP" sz="1200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प्रदर्शन अन्तर्वार्ताको स्क्रिप्ट बितरण गर्ने</a:t>
            </a:r>
            <a:endParaRPr lang="ne-NP" sz="1200" b="1" dirty="0">
              <a:solidFill>
                <a:srgbClr val="FF0000"/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e-NP" b="1" dirty="0"/>
              <a:t>यस कक्षाको जम्मा ९० मिनेट समयमा</a:t>
            </a:r>
            <a:r>
              <a:rPr lang="ne-NP" b="1" baseline="0" dirty="0"/>
              <a:t> प्रदर्शन अन्तर्वार्ताको लागि १५ मिनेट र दुईवटा मोक  अन्तर्वार्ता र त्यसको प्रस्तुति गरी ८० मिनेट समय लाग्छ । त्यसैले बाँकी १० मिनेटमा अन्य कामहरु भ्याउनु पर्ने ।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17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30195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मुख्य प्रश्नावलीको </a:t>
            </a:r>
          </a:p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मोक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अन्तर्वार्ता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82806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6" descr="Interview Sketch Images, Stock Photos &amp; Vectors | Shutterstock">
            <a:extLst>
              <a:ext uri="{FF2B5EF4-FFF2-40B4-BE49-F238E27FC236}">
                <a16:creationId xmlns:a16="http://schemas.microsoft.com/office/drawing/2014/main" id="{DF0F5CD5-56DA-4B7D-ADD4-A002424449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10"/>
          <a:stretch/>
        </p:blipFill>
        <p:spPr bwMode="auto">
          <a:xfrm>
            <a:off x="7280360" y="3060354"/>
            <a:ext cx="4716060" cy="291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50154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50000"/>
              </a:lnSpc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गणक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50000"/>
              </a:lnSpc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कार्तिक १६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49638C-A1D7-42CA-8198-0DD369315165}"/>
              </a:ext>
            </a:extLst>
          </p:cNvPr>
          <p:cNvSpPr txBox="1"/>
          <p:nvPr/>
        </p:nvSpPr>
        <p:spPr>
          <a:xfrm>
            <a:off x="108857" y="1143000"/>
            <a:ext cx="2579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dirty="0">
                <a:solidFill>
                  <a:srgbClr val="0070C0"/>
                </a:solidFill>
                <a:cs typeface="Kalimati" panose="00000400000000000000" pitchFamily="2"/>
              </a:rPr>
              <a:t>पहिलो सत्र</a:t>
            </a:r>
            <a:endParaRPr lang="en-US" dirty="0">
              <a:solidFill>
                <a:srgbClr val="0070C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542" y="696701"/>
            <a:ext cx="9425577" cy="5584345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74171" y="2557673"/>
            <a:ext cx="2536372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बिषयहरु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3161" y="1764310"/>
            <a:ext cx="9091020" cy="3303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अन्तर्वार्ताको परिचय र उद्देश्य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 गर्दाका फाईदाहरु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मूख्य प्रश्नावलीको मोक अन्तर्वार्ता सञ्चालनका लागि मार्गनिर्देशनहरु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अन्तर्वार्ताको अनुभव सम्बन्धी प्रस्तुतिकरण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प्रस्तुतिकरणमा औंल्याइएका समस्याहरूमा छलफल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anose="00000400000000000000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80373" y="6509191"/>
            <a:ext cx="499290" cy="33792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/>
              <a:pPr algn="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47916" y="1252935"/>
            <a:ext cx="6919415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के हो?</a:t>
            </a: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42811" y="2219962"/>
            <a:ext cx="6490252" cy="4556759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तालिमको एउटा अभ्यास हो जसबाट गणक तथा सुपरिवेक्षकहरुलाई वास्तविक गणनामा अन्तर्वार्ता लिन सहज बनाउँदछ,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गणना कार्यको पूर्व अभ्यास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हो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अन्तर्वार्तामा सहभागीहरुबीच एक जना प्रश्नकर्ता र अर्को व्यक्ति उत्तरदाता बनेर कक्षामै अन्तर्वार्ताको अभ्यास गरिन्छ ।</a:t>
            </a:r>
          </a:p>
          <a:p>
            <a:pPr algn="just">
              <a:lnSpc>
                <a:spcPct val="150000"/>
              </a:lnSpc>
            </a:pPr>
            <a:endParaRPr lang="ne-NP" sz="240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</a:t>
            </a:fld>
            <a:endParaRPr lang="en-US" dirty="0"/>
          </a:p>
        </p:txBody>
      </p:sp>
      <p:pic>
        <p:nvPicPr>
          <p:cNvPr id="2" name="Picture 2" descr="One Single Line Drawing Of Young Interviewee Being Interviewed By Some  Company Managers For Job Vacancy. Job Interview Process Stock Vector -  Illustration of communication, hand: 180230054">
            <a:extLst>
              <a:ext uri="{FF2B5EF4-FFF2-40B4-BE49-F238E27FC236}">
                <a16:creationId xmlns:a16="http://schemas.microsoft.com/office/drawing/2014/main" id="{FC73BB1F-6E3E-4A82-B3F5-7B7131708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212" y="2041621"/>
            <a:ext cx="4064668" cy="285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583562" y="1252935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69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95760" y="6457950"/>
            <a:ext cx="381000" cy="37246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344" y="2526185"/>
            <a:ext cx="11920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सहभागीहरुलाई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प्रश्नावली तथा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फाराममा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भएका प्रश्नहरु सही तरिकाले सोधेर उत्तरदाता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ट प्राप्त विवरण 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सही तरिकाले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भर्न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सक्षम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नाउने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i-IN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अन्तर्वार्ता सञ्चालन गर्दा आउन सक्ने व्यवहारिक तथा सैद्धान्तिक समस्याहरुको पहिचान गर्ने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4783" y="1351952"/>
            <a:ext cx="3613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उद्देश्य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3846" y="1452286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17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47736" y="1649848"/>
            <a:ext cx="1105261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अन्तर्वार्ता लिने तरिकाको ज्ञान प्रदान गर्दछ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वास्तविक अन्तर्वार्तामा प्रश्न गर्न सहज बनाउँछ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अन्तर्वार्ता लिन अभ्यस्त बनाउँछ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अन्तर्वार्ताकर्तामा आत्मविश्वासको स्तर बढाँउछ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उत्तरदाताबाट प्राप्त विवरणहरू सही तरिकाले फाराममा भर्न सक्षम बनाउँछ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अन्तर्वार्तामा प्रयोग गरेको प्रक्रियाको परीक्षण हुन्छ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अन्तवार्ताकर्ताले अन्तर्वार्ता गर्दा अपनाएका विविध पक्षहरुको सबल पक्ष र दुर्बल पक्षको जानकारी भई महत्वपूर्ण पृष्ठपोषण प्राप्त हुन्छ ।</a:t>
            </a: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1855992" y="930994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फाईदा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>
          <a:xfrm>
            <a:off x="11826240" y="6478271"/>
            <a:ext cx="370840" cy="35941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99482" y="930994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257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"/>
          <p:cNvSpPr txBox="1">
            <a:spLocks/>
          </p:cNvSpPr>
          <p:nvPr/>
        </p:nvSpPr>
        <p:spPr>
          <a:xfrm>
            <a:off x="879544" y="793067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6287" y="6477760"/>
            <a:ext cx="820313" cy="365636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764" y="1729807"/>
            <a:ext cx="9376681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सहभागीहरू तीन समुहमा बाँडिनुहोस्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सम्भव भए सम्म महिला र पुरुष हुने गरी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समुहमा समावेश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हुनु</a:t>
            </a:r>
            <a:r>
              <a:rPr lang="hi-IN" sz="2400" dirty="0">
                <a:latin typeface="Preeti"/>
                <a:cs typeface="Kalimati" panose="00000400000000000000" pitchFamily="2"/>
              </a:rPr>
              <a:t>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निलो डटपेन र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मुख्य प्रश्नावलीको </a:t>
            </a:r>
            <a:r>
              <a:rPr lang="hi-IN" sz="2400" dirty="0">
                <a:latin typeface="Preeti"/>
                <a:cs typeface="Kalimati" panose="00000400000000000000" pitchFamily="2"/>
              </a:rPr>
              <a:t>नमूना प्रश्नावली लिनुहोस्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र </a:t>
            </a:r>
            <a:r>
              <a:rPr lang="hi-IN" sz="2400" dirty="0">
                <a:latin typeface="Preeti"/>
                <a:cs typeface="Kalimati" panose="00000400000000000000" pitchFamily="2"/>
              </a:rPr>
              <a:t>उपयुक्त स्थानमा बस्नुहोस्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समुह भित्रबाट 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दुई</a:t>
            </a:r>
            <a:r>
              <a:rPr lang="ne-NP" sz="2400" dirty="0">
                <a:latin typeface="Preeti"/>
                <a:cs typeface="Kalimati" panose="00000400000000000000" pitchFamily="2"/>
              </a:rPr>
              <a:t> दुर्इ</a:t>
            </a:r>
            <a:r>
              <a:rPr lang="hi-IN" sz="2400" dirty="0">
                <a:latin typeface="Preeti"/>
                <a:cs typeface="Kalimati" panose="00000400000000000000" pitchFamily="2"/>
              </a:rPr>
              <a:t> जना</a:t>
            </a:r>
            <a:r>
              <a:rPr lang="ne-NP" sz="2400" dirty="0">
                <a:latin typeface="Preeti"/>
                <a:cs typeface="Kalimati" panose="00000400000000000000" pitchFamily="2"/>
              </a:rPr>
              <a:t>को जोडी बनी </a:t>
            </a:r>
            <a:r>
              <a:rPr lang="hi-IN" sz="2400" dirty="0">
                <a:latin typeface="Preeti"/>
                <a:cs typeface="Kalimati" panose="00000400000000000000" pitchFamily="2"/>
              </a:rPr>
              <a:t>एक जना अन्तर्वार्ताकर्ता र एक जना उत्तरदाता बन्नुहोस्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6FBB1E-F986-4912-8FE1-E68EEF183723}"/>
              </a:ext>
            </a:extLst>
          </p:cNvPr>
          <p:cNvSpPr txBox="1"/>
          <p:nvPr/>
        </p:nvSpPr>
        <p:spPr>
          <a:xfrm>
            <a:off x="5587094" y="646650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क्रमश</a:t>
            </a:r>
            <a:r>
              <a:rPr lang="ne-NP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ः</a:t>
            </a:r>
            <a:endParaRPr lang="en-US" dirty="0"/>
          </a:p>
        </p:txBody>
      </p:sp>
      <p:pic>
        <p:nvPicPr>
          <p:cNvPr id="8" name="Picture 2" descr="Top 10 census worker interview questions and answers">
            <a:extLst>
              <a:ext uri="{FF2B5EF4-FFF2-40B4-BE49-F238E27FC236}">
                <a16:creationId xmlns:a16="http://schemas.microsoft.com/office/drawing/2014/main" id="{B8F3A69D-E978-4969-8607-87598A0B57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7" r="64447" b="23641"/>
          <a:stretch/>
        </p:blipFill>
        <p:spPr bwMode="auto">
          <a:xfrm>
            <a:off x="9995338" y="1680593"/>
            <a:ext cx="2160518" cy="294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660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"/>
          <p:cNvSpPr txBox="1">
            <a:spLocks/>
          </p:cNvSpPr>
          <p:nvPr/>
        </p:nvSpPr>
        <p:spPr>
          <a:xfrm>
            <a:off x="879544" y="793067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6287" y="6477760"/>
            <a:ext cx="820313" cy="365636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764" y="1522979"/>
            <a:ext cx="9376681" cy="2261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वार्ता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ञ्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चालन गर्दा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निर्वाह गर्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नुपर्ने </a:t>
            </a:r>
            <a:r>
              <a:rPr lang="ne-NP" sz="2400" dirty="0">
                <a:latin typeface="Preeti"/>
                <a:cs typeface="Kalimati" panose="00000400000000000000" pitchFamily="2"/>
              </a:rPr>
              <a:t>निर्देशन</a:t>
            </a:r>
            <a:r>
              <a:rPr lang="hi-IN" sz="2400" dirty="0">
                <a:latin typeface="Preeti"/>
                <a:cs typeface="Kalimati" panose="00000400000000000000" pitchFamily="2"/>
              </a:rPr>
              <a:t> अनुसार अन्तर्वार्ता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लिने र उत्तर दिने </a:t>
            </a:r>
            <a:r>
              <a:rPr lang="hi-IN" sz="2400" dirty="0">
                <a:latin typeface="Preeti"/>
                <a:cs typeface="Kalimati" panose="00000400000000000000" pitchFamily="2"/>
              </a:rPr>
              <a:t>शुरु गर्नुहोस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 गर्दा देखिएका समस्याहरु कपिमा टिपोट ग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र्दै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उत्तरदाताले उत्तर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असजिलो भएको कुरा टिप्दै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6FBB1E-F986-4912-8FE1-E68EEF183723}"/>
              </a:ext>
            </a:extLst>
          </p:cNvPr>
          <p:cNvSpPr txBox="1"/>
          <p:nvPr/>
        </p:nvSpPr>
        <p:spPr>
          <a:xfrm>
            <a:off x="5587094" y="646650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क्रमश</a:t>
            </a:r>
            <a:r>
              <a:rPr lang="ne-NP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ः</a:t>
            </a:r>
            <a:endParaRPr lang="en-US" dirty="0"/>
          </a:p>
        </p:txBody>
      </p:sp>
      <p:pic>
        <p:nvPicPr>
          <p:cNvPr id="8" name="Picture 2" descr="Top 10 census worker interview questions and answers">
            <a:extLst>
              <a:ext uri="{FF2B5EF4-FFF2-40B4-BE49-F238E27FC236}">
                <a16:creationId xmlns:a16="http://schemas.microsoft.com/office/drawing/2014/main" id="{B8F3A69D-E978-4969-8607-87598A0B57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7" r="64447" b="23641"/>
          <a:stretch/>
        </p:blipFill>
        <p:spPr bwMode="auto">
          <a:xfrm>
            <a:off x="9995338" y="1680593"/>
            <a:ext cx="2160518" cy="294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966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239" y="2111828"/>
            <a:ext cx="11946193" cy="4478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latin typeface="Preeti"/>
                <a:cs typeface="Kalimati" panose="00000400000000000000" pitchFamily="2"/>
              </a:rPr>
              <a:t>२०</a:t>
            </a:r>
            <a:r>
              <a:rPr lang="hi-IN" sz="2400" b="1" dirty="0">
                <a:latin typeface="Preeti"/>
                <a:cs typeface="Kalimati" panose="00000400000000000000" pitchFamily="2"/>
              </a:rPr>
              <a:t> मिन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े</a:t>
            </a:r>
            <a:r>
              <a:rPr lang="hi-IN" sz="2400" b="1" dirty="0">
                <a:latin typeface="Preeti"/>
                <a:cs typeface="Kalimati" panose="00000400000000000000" pitchFamily="2"/>
              </a:rPr>
              <a:t>ट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भित्र </a:t>
            </a:r>
            <a:r>
              <a:rPr lang="ne-NP" sz="2400" dirty="0">
                <a:latin typeface="Preeti"/>
                <a:cs typeface="Kalimati" panose="00000400000000000000" pitchFamily="2"/>
              </a:rPr>
              <a:t>एउटा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 सम्पन्न गर्नेगर</a:t>
            </a:r>
            <a:r>
              <a:rPr lang="ne-NP" sz="2400" dirty="0">
                <a:latin typeface="Preeti"/>
                <a:cs typeface="Kalimati" panose="00000400000000000000" pitchFamily="2"/>
              </a:rPr>
              <a:t>ी</a:t>
            </a:r>
            <a:r>
              <a:rPr lang="hi-IN" sz="2400" dirty="0">
                <a:latin typeface="Preeti"/>
                <a:cs typeface="Kalimati" panose="00000400000000000000" pitchFamily="2"/>
              </a:rPr>
              <a:t> कार्य गर्नुहोस्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आफुले भरेको प्रश्नावली फार</a:t>
            </a:r>
            <a:r>
              <a:rPr lang="ne-NP" sz="2400" dirty="0">
                <a:latin typeface="Preeti"/>
                <a:cs typeface="Kalimati" panose="00000400000000000000" pitchFamily="2"/>
              </a:rPr>
              <a:t>ा</a:t>
            </a:r>
            <a:r>
              <a:rPr lang="hi-IN" sz="2400" dirty="0">
                <a:latin typeface="Preeti"/>
                <a:cs typeface="Kalimati" panose="00000400000000000000" pitchFamily="2"/>
              </a:rPr>
              <a:t>म रुजु गर्नुहोस् र अन्तर्वार्ता समापन</a:t>
            </a:r>
            <a:r>
              <a:rPr lang="ne-NP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पहि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ले</a:t>
            </a:r>
            <a:r>
              <a:rPr lang="en-US" sz="2400" dirty="0">
                <a:latin typeface="Preeti"/>
                <a:cs typeface="Kalimati" panose="00000400000000000000" pitchFamily="2"/>
              </a:rPr>
              <a:t>]</a:t>
            </a:r>
            <a:r>
              <a:rPr lang="hi-IN" sz="2400" dirty="0">
                <a:latin typeface="Preeti"/>
                <a:cs typeface="Kalimati" panose="00000400000000000000" pitchFamily="2"/>
              </a:rPr>
              <a:t> अन्तर्वार्ताकर्ता भएको व्यक्ति उत्तरदाता र पहिले उत्तरदाता भएको व्यक्ति अन्तर्वार्ताकर्ता भई माथि भनिए जस्तै </a:t>
            </a:r>
            <a:r>
              <a:rPr lang="ne-NP" sz="2400" dirty="0">
                <a:latin typeface="Preeti"/>
                <a:cs typeface="Kalimati" panose="00000400000000000000" pitchFamily="2"/>
              </a:rPr>
              <a:t>अर्को 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२० मिनेट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मा दोस्रो </a:t>
            </a: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</a:t>
            </a:r>
            <a:r>
              <a:rPr lang="ne-NP" sz="2400" dirty="0">
                <a:latin typeface="Preeti"/>
                <a:cs typeface="Kalimati" panose="00000400000000000000" pitchFamily="2"/>
              </a:rPr>
              <a:t> सम्पन्न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गर्नुहोस्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दुवै </a:t>
            </a: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सम्पन्न </a:t>
            </a:r>
            <a:r>
              <a:rPr lang="ne-NP" sz="2400" dirty="0">
                <a:latin typeface="Preeti"/>
                <a:cs typeface="Kalimati" panose="00000400000000000000" pitchFamily="2"/>
              </a:rPr>
              <a:t>भए</a:t>
            </a:r>
            <a:r>
              <a:rPr lang="hi-IN" sz="2400" dirty="0">
                <a:latin typeface="Preeti"/>
                <a:cs typeface="Kalimati" panose="00000400000000000000" pitchFamily="2"/>
              </a:rPr>
              <a:t>पछि </a:t>
            </a:r>
            <a:r>
              <a:rPr lang="ne-NP" sz="2400" dirty="0">
                <a:latin typeface="Preeti"/>
                <a:cs typeface="Kalimati" panose="00000400000000000000" pitchFamily="2"/>
              </a:rPr>
              <a:t>आफुले भरेको फाराम रुजु गर्नुहोस् र आफ्नो समुहमा फर्किनुहोस्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 क्रममा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आएका समस्याहरुको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बा</a:t>
            </a:r>
            <a:r>
              <a:rPr lang="hi-IN" sz="2400" dirty="0">
                <a:latin typeface="Preeti"/>
                <a:cs typeface="Kalimati" panose="00000400000000000000" pitchFamily="2"/>
              </a:rPr>
              <a:t>रेमा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छलफल</a:t>
            </a:r>
            <a:r>
              <a:rPr lang="en-US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गरी प्रस्तुतीकरण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को लागि टिपोट तयार गर्नुहोस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्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 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१० मिनेट</a:t>
            </a:r>
            <a:endParaRPr lang="en-US" sz="2400" b="1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244371" y="1041953"/>
            <a:ext cx="11328930" cy="81950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थप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E659F8-D858-4F30-A875-839FD8127864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538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35492" y="3747975"/>
            <a:ext cx="11695953" cy="305103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अन्तर्वार्ताका क्रममा भोगेका कुराहरु समुहको तर्फबाट एक जनाले प्रस्तुति गर्नुहोस् ।</a:t>
            </a:r>
          </a:p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प्रत्येक समुहका लागि प्रस्तुति गर्न </a:t>
            </a:r>
            <a:r>
              <a:rPr lang="ne-NP" sz="2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५ मिनेट समय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निर्धारण गरिएको छ ।</a:t>
            </a:r>
          </a:p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प्रस्तुतकर्ताले अन्तर्वार्ता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सञ्चालन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गर्दा भोगेका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सबल पक्ष र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समस्याहरू तथा समस्याको समाधानका उपायहरु समेट्नु पर्नेछ ।</a:t>
            </a:r>
          </a:p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प्रस्तुतकर्ताले अन्तर्वार्ता सञ्चालन गर्दा अपनाएका राम्रा कुराहरू र सुधार गर्नुपर्ने विषय समेट्नु पर्नेछ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33" y="1267798"/>
            <a:ext cx="11288084" cy="24825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188853" y="773431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प्रस्तुतिकरणमा प्रस्तुत गर्ने </a:t>
            </a: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विषयको नमूना</a:t>
            </a:r>
          </a:p>
        </p:txBody>
      </p:sp>
    </p:spTree>
    <p:extLst>
      <p:ext uri="{BB962C8B-B14F-4D97-AF65-F5344CB8AC3E}">
        <p14:creationId xmlns:p14="http://schemas.microsoft.com/office/powerpoint/2010/main" val="3731958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33444" y="6457950"/>
            <a:ext cx="443316" cy="30206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138" y="2402072"/>
            <a:ext cx="1146462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आफू भन्दा पूर्व वक्ताले राखेका कुराहरू नदोहोर्याउने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र समाधानका उपायहरू पनि समावेश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आफ्नो जोडिको सबल पक्ष र सुधार गर्नुपर्ने पक्षका बारेमा प्रस्तुति गर्दा रचनात्मक हुने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सभ्य भाषाको प्रयोग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समयको पूर्ण पालना गर्ने 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 </a:t>
            </a: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गर्दा ध्यान दिनुपर्ने कुराहरू</a:t>
            </a:r>
          </a:p>
        </p:txBody>
      </p:sp>
      <p:pic>
        <p:nvPicPr>
          <p:cNvPr id="3074" name="Picture 2" descr="charmiBlog@SJSU">
            <a:extLst>
              <a:ext uri="{FF2B5EF4-FFF2-40B4-BE49-F238E27FC236}">
                <a16:creationId xmlns:a16="http://schemas.microsoft.com/office/drawing/2014/main" id="{07A398EF-0569-4D2B-939E-3DC9CA96B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70" y="988154"/>
            <a:ext cx="2615027" cy="227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856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33444" y="6422584"/>
            <a:ext cx="443316" cy="407830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1839166" y="3427388"/>
            <a:ext cx="7215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hi-IN" sz="36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36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को प्रदर्शन </a:t>
            </a:r>
            <a:endParaRPr lang="ne-NP" sz="36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69558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33444" y="6422584"/>
            <a:ext cx="443316" cy="407830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139" y="1687421"/>
            <a:ext cx="116106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सहभागीहरुलाई मोक अन्तर्वार्ताको भिडियो घरमा हेरी आउन पूर्व जानकारी दिने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प्रविधि उपलब्ध भएको ठाउँमा मोक अन्तर्वार्ताको भिडियो प्रदर्शन गर्ने र प्रविधि उपलब्ध नभएको ठाउँमा दुई जना सहभागीहरु छानेर कक्षा कोठाको अगाडी आई एकले अन्तर्वार्ताकर्ता र अर्कोले उत्तरदाताको भूमिका निर्वाह गर्न लगाउने ।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</a:t>
            </a:r>
            <a:r>
              <a:rPr 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M</a:t>
            </a:r>
            <a:r>
              <a:rPr lang="ne-NP" sz="2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१०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मिनेट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अन्य सहभागीहरुलाई प्रस्तुत गरिएको अन्तर्वार्ताकर्ताको प्रश्नकर्ता र उत्तरदाताको राम्रा र सुधार गर्नुपर्ने पक्षहरु के के छन् टिपोट गर्न लगाउने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एक जना सहभागी छानेर समग्र प्रदर्शन अन्तर्वार्ताको टिप्पणी गर्न लगाउने ।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 २ मिनेट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अन्तमा कक्षा सहजकर्ताले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टिप्पणी गर्ने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 ३ मिनेट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को प्रदर्शन 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488399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604171" y="6444353"/>
            <a:ext cx="572589" cy="386061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9453" y="720105"/>
            <a:ext cx="113848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44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सहभागीहरु </a:t>
            </a:r>
            <a:r>
              <a:rPr lang="en-US" sz="44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sz="44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तपाईंहरुको मोक अन्तर्वार्ता शुरु गर्नुहोस् ।</a:t>
            </a:r>
            <a:endParaRPr lang="en-US" sz="4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277" y="2446003"/>
            <a:ext cx="5315213" cy="28161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पहिलो अन्तर्वार्ताः २०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दोस्रो </a:t>
            </a:r>
            <a:r>
              <a:rPr lang="ne-NP" sz="2400">
                <a:latin typeface="Preeti"/>
                <a:cs typeface="Kalimati" panose="00000400000000000000" pitchFamily="2"/>
              </a:rPr>
              <a:t>अन्तर्वार्ताः २०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प्रस्तुतिकरण तयारीः १०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प्रस्तुति</a:t>
            </a:r>
            <a:r>
              <a:rPr lang="ne-NP" sz="2400">
                <a:latin typeface="Arial" panose="020B0604020202020204" pitchFamily="34" charset="0"/>
                <a:cs typeface="Kalimati" panose="00000400000000000000" pitchFamily="2"/>
              </a:rPr>
              <a:t>(@५ मिनेट प्रति समुह) १५ मिनेट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2252" y="1849040"/>
            <a:ext cx="3607078" cy="46166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ne-NP" sz="2400">
                <a:latin typeface="Preeti"/>
                <a:cs typeface="Kalimati" panose="00000400000000000000" pitchFamily="2"/>
              </a:rPr>
              <a:t>मोक सञ्चालन समय तालिका</a:t>
            </a:r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88F932-7CA5-4A81-A530-A6FC1788076E}"/>
              </a:ext>
            </a:extLst>
          </p:cNvPr>
          <p:cNvSpPr/>
          <p:nvPr/>
        </p:nvSpPr>
        <p:spPr>
          <a:xfrm>
            <a:off x="6728184" y="1828521"/>
            <a:ext cx="5163593" cy="46166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ne-NP" sz="2400">
                <a:latin typeface="Preeti"/>
                <a:cs typeface="Kalimati" panose="00000400000000000000" pitchFamily="2"/>
              </a:rPr>
              <a:t>मोक अन्तर्वार्ताको प्रदर्शन समय तालिका</a:t>
            </a:r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F37C21-1172-45AB-992E-001CD1F5FE17}"/>
              </a:ext>
            </a:extLst>
          </p:cNvPr>
          <p:cNvSpPr txBox="1"/>
          <p:nvPr/>
        </p:nvSpPr>
        <p:spPr>
          <a:xfrm>
            <a:off x="7068375" y="2451780"/>
            <a:ext cx="4535796" cy="28161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दुईजनाले प्रदशन गर्ने वा भिडियो देखाउनेः १०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समग्र टिप्पणी गर्ने (एकजना): २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सहजकर्ताको टिप्पणीः ३ मिनेट</a:t>
            </a:r>
          </a:p>
        </p:txBody>
      </p:sp>
    </p:spTree>
    <p:extLst>
      <p:ext uri="{BB962C8B-B14F-4D97-AF65-F5344CB8AC3E}">
        <p14:creationId xmlns:p14="http://schemas.microsoft.com/office/powerpoint/2010/main" val="1011452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5" y="6430616"/>
            <a:ext cx="456500" cy="390249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7835" y="2240869"/>
            <a:ext cx="85129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भोगिएका सिकाइका राम्रा विषयहरू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समस्याको पहिचान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समाधानका उपायहरू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सहभागीहरुका लागि महत्वपूर्ण सुझावहरु</a:t>
            </a:r>
          </a:p>
        </p:txBody>
      </p:sp>
      <p:pic>
        <p:nvPicPr>
          <p:cNvPr id="2050" name="Picture 2" descr="These mistakes can ruin your chances at group discussions | TJinsite">
            <a:extLst>
              <a:ext uri="{FF2B5EF4-FFF2-40B4-BE49-F238E27FC236}">
                <a16:creationId xmlns:a16="http://schemas.microsoft.com/office/drawing/2014/main" id="{6AB0B100-D5CD-4D4D-92CE-398096B54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913" y="2855152"/>
            <a:ext cx="3955774" cy="39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900752" y="988154"/>
            <a:ext cx="103040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सहभागीहरुको प्रस्तुति </a:t>
            </a: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पछिको छलफल</a:t>
            </a:r>
            <a:r>
              <a:rPr lang="en-US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 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84AF09-236E-4569-BAF5-8EB038D6405B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453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4" y="6470372"/>
            <a:ext cx="480391" cy="370371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275" y="1762430"/>
            <a:ext cx="112579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अन्तर्वार्ताको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उपलब्धी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पहिचान भएका समस्याहरूको उचित समाधान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सुझावहरूको कार्यान्यवन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प्रश्नावलीमा भएका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विषयवस्तुहरूको पुनरावलोकन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अन्तर्वार्ताले आत्मविश्वास बृद्धि भएको 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अनुभव गरिएका सिकार्इका राम्रा विषयहरू पालना गरिनेछन्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समस्याहरूको पहिचान भर्इ समाधानका उपायहरूको जानकारी भएको 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सुझावहरूबाट थप उर्जा मिलेको छ।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सारांश तथा निष्कर्ष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832FEA-A85D-4DF7-9173-AD278EB065A0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141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79085" y="6450494"/>
            <a:ext cx="589722" cy="410127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16" y="2170129"/>
            <a:ext cx="11370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थप अभ्यासका लागि आफ्नै परिवारको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कुनै सदस्य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वा अन्य कोही साथीसँग मोक अन्तर्वार्ता सञ्चालन गर्नुहोस्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488095" y="3940074"/>
            <a:ext cx="7215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36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धन्यवाद </a:t>
            </a:r>
            <a:r>
              <a:rPr lang="en-US" sz="36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!</a:t>
            </a:r>
            <a:endParaRPr lang="ne-NP" sz="36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1028CAC-8FDF-4203-BA38-79FD73F31330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426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3781</TotalTime>
  <Words>859</Words>
  <Application>Microsoft Office PowerPoint</Application>
  <PresentationFormat>Widescreen</PresentationFormat>
  <Paragraphs>116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Calibri</vt:lpstr>
      <vt:lpstr>Fontasy Himali</vt:lpstr>
      <vt:lpstr>Ganesh</vt:lpstr>
      <vt:lpstr>Kokila</vt:lpstr>
      <vt:lpstr>Preeti</vt:lpstr>
      <vt:lpstr>Times New Roman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307</cp:revision>
  <cp:lastPrinted>2020-12-24T09:03:00Z</cp:lastPrinted>
  <dcterms:created xsi:type="dcterms:W3CDTF">2020-10-11T07:30:23Z</dcterms:created>
  <dcterms:modified xsi:type="dcterms:W3CDTF">2021-10-09T07:54:40Z</dcterms:modified>
</cp:coreProperties>
</file>