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619" r:id="rId2"/>
    <p:sldId id="257" r:id="rId3"/>
    <p:sldId id="272" r:id="rId4"/>
    <p:sldId id="275" r:id="rId5"/>
    <p:sldId id="277" r:id="rId6"/>
    <p:sldId id="274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7" r:id="rId37"/>
    <p:sldId id="308" r:id="rId38"/>
    <p:sldId id="309" r:id="rId39"/>
    <p:sldId id="310" r:id="rId40"/>
    <p:sldId id="311" r:id="rId41"/>
    <p:sldId id="312" r:id="rId42"/>
    <p:sldId id="273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4BF3C297-642D-4134-82DF-1D665AA1DD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6" y="26718"/>
            <a:ext cx="692131" cy="50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slide" Target="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slide" Target="slid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slide" Target="slid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slide" Target="slide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slide" Target="slide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slide" Target="slide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2.wav"/><Relationship Id="rId4" Type="http://schemas.openxmlformats.org/officeDocument/2006/relationships/slide" Target="slide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235" y="4158486"/>
            <a:ext cx="3187033" cy="2124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B972BF4-44E2-4764-AE97-014845101408}"/>
              </a:ext>
            </a:extLst>
          </p:cNvPr>
          <p:cNvCxnSpPr/>
          <p:nvPr/>
        </p:nvCxnSpPr>
        <p:spPr>
          <a:xfrm flipV="1">
            <a:off x="-127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1951158-3D30-45CB-90FA-172A18ABF0D8}"/>
              </a:ext>
            </a:extLst>
          </p:cNvPr>
          <p:cNvSpPr txBox="1">
            <a:spLocks/>
          </p:cNvSpPr>
          <p:nvPr/>
        </p:nvSpPr>
        <p:spPr>
          <a:xfrm>
            <a:off x="-21714" y="4158486"/>
            <a:ext cx="8027793" cy="19989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वस्तुगत बहुउत्तर कक्षागत परीक्षा र छलफल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ne-NP" b="1">
                <a:solidFill>
                  <a:srgbClr val="002060"/>
                </a:solidFill>
                <a:latin typeface="Ganesh" pitchFamily="2" charset="0"/>
                <a:ea typeface="Calibri"/>
                <a:cs typeface="Kalimati" panose="00000400000000000000" pitchFamily="2"/>
              </a:rPr>
              <a:t>तालिम मूल्याङ्कन</a:t>
            </a:r>
            <a:endParaRPr lang="ne-NP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822048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जिल्ला जनगणना अधिकारी तथा सहायक जनगणना अधिकारी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फागुन २५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638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3497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680" y="690883"/>
            <a:ext cx="9011920" cy="5587987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" y="2982217"/>
            <a:ext cx="3027681" cy="5760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विषय सुची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34080" y="1657756"/>
            <a:ext cx="829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endParaRPr lang="ne-NP" sz="2400" dirty="0">
              <a:latin typeface="खआ॥"/>
              <a:cs typeface="Kalimati" pitchFamily="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ne-NP" sz="2400" dirty="0">
              <a:latin typeface="खआ॥"/>
              <a:cs typeface="Kalimati" pitchFamily="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ne-NP" sz="2400" dirty="0">
              <a:latin typeface="खआ॥"/>
              <a:cs typeface="Kalimati" pitchFamily="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itchFamily="2"/>
              </a:rPr>
              <a:t>तालिम पश्चातको परीक्षा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itchFamily="2"/>
              </a:rPr>
              <a:t>परीक्षाका प्रश्नहरू र तिनका उत्तर सम्बन्धी छलफल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e-NP" sz="2400" dirty="0">
                <a:latin typeface="खआ॥"/>
                <a:cs typeface="Kalimati" pitchFamily="2"/>
              </a:rPr>
              <a:t>तालिम मूल्याङ्कन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658819"/>
            <a:ext cx="12141967" cy="6046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समयः १५ मिनेटमात्र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उपलब्ध गराइएको प्रश्नहरूका सही उत्तरमा ठीक (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√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 चिन्ह लगाउनुहोस् ।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नियमहरूः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आफ्नो नाम, पद, कार्यालय र आइडि कोड अनिवार्य लेख्नुहोस् । 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>
                <a:latin typeface="Kokila" panose="020B0604020202020204" pitchFamily="34" charset="0"/>
                <a:cs typeface="Kalimati" panose="00000400000000000000" pitchFamily="2"/>
              </a:rPr>
              <a:t>सन्दर्भ सामग्रीहरू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हेर्न पाइने छैन ।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एक अर्कासँग छलफल गर्न वा अरूको उत्तर हेर्न पाइने छैन ।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केरमेट गर्न वा उत्तर सच्याउन पाइने छैन ।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नोटः परीक्षा सकिएपछि सबै प्रश्नहरूको बारेमा छलफल हुनेछ ।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endParaRPr lang="en-GB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6521" y="848890"/>
            <a:ext cx="47644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40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तालिम पश्चातको परीक्षा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3D0A57-8654-4ED6-8666-D0762EB5F9BC}"/>
              </a:ext>
            </a:extLst>
          </p:cNvPr>
          <p:cNvSpPr txBox="1"/>
          <p:nvPr/>
        </p:nvSpPr>
        <p:spPr>
          <a:xfrm>
            <a:off x="8280399" y="6122096"/>
            <a:ext cx="3861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solidFill>
                  <a:srgbClr val="0070C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छलफलका लागि यहाँ क्लिक गर्नुहोस्</a:t>
            </a:r>
            <a:endParaRPr lang="en-GB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239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063DA41-0F5C-4C5A-9534-3ECD31B3F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423"/>
                    </a14:imgEffect>
                    <a14:imgEffect>
                      <a14:saturation sat="18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" y="664143"/>
            <a:ext cx="12070080" cy="578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14F902-97CF-462F-B157-5A935218DD21}"/>
              </a:ext>
            </a:extLst>
          </p:cNvPr>
          <p:cNvSpPr txBox="1"/>
          <p:nvPr/>
        </p:nvSpPr>
        <p:spPr>
          <a:xfrm>
            <a:off x="4592320" y="1029268"/>
            <a:ext cx="39217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3800" b="1" dirty="0">
                <a:solidFill>
                  <a:srgbClr val="00B050"/>
                </a:solidFill>
                <a:hlinkClick r:id="" action="ppaction://hlinkshowjump?jump=lastslideview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ठीक</a:t>
            </a:r>
            <a:endParaRPr lang="en-GB" sz="13800" b="1" dirty="0">
              <a:solidFill>
                <a:srgbClr val="00B05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56B95C-4CFB-4A79-A581-107B4F08893C}"/>
              </a:ext>
            </a:extLst>
          </p:cNvPr>
          <p:cNvSpPr txBox="1"/>
          <p:nvPr/>
        </p:nvSpPr>
        <p:spPr>
          <a:xfrm>
            <a:off x="7254240" y="5644066"/>
            <a:ext cx="493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solidFill>
                  <a:srgbClr val="0070C0"/>
                </a:solidFill>
                <a:hlinkClick r:id="" action="ppaction://hlinkshowjump?jump=lastslideview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पुन प्रश्नमा जानको लागि यहाँ क्लिक गर्नुहोस् ।</a:t>
            </a:r>
            <a:endParaRPr lang="en-GB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970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6325" y="2136339"/>
            <a:ext cx="11369807" cy="1649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 algn="ctr">
              <a:lnSpc>
                <a:spcPct val="115000"/>
              </a:lnSpc>
              <a:spcAft>
                <a:spcPts val="1000"/>
              </a:spcAft>
            </a:pPr>
            <a:r>
              <a:rPr lang="ne-NP" sz="8800" b="1" dirty="0">
                <a:solidFill>
                  <a:srgbClr val="C00000"/>
                </a:solidFill>
                <a:latin typeface="Kokila" panose="020B0604020202020204" pitchFamily="34" charset="0"/>
                <a:cs typeface="Kalimati" panose="00000400000000000000" pitchFamily="2"/>
                <a:hlinkClick r:id="" action="ppaction://hlinkshowjump?jump=lastslideview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फेरी प्रयास गर्नुहोस् </a:t>
            </a:r>
            <a:endParaRPr lang="en-GB" sz="8800" b="1" dirty="0">
              <a:solidFill>
                <a:srgbClr val="C00000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430B8E-3453-4B9D-A098-866D6F2DBB17}"/>
              </a:ext>
            </a:extLst>
          </p:cNvPr>
          <p:cNvSpPr txBox="1"/>
          <p:nvPr/>
        </p:nvSpPr>
        <p:spPr>
          <a:xfrm>
            <a:off x="5659120" y="5445760"/>
            <a:ext cx="4815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lastslideviewed"/>
              </a:rPr>
              <a:t>पुन प्रश्नमा जानको लागि यहाँ क्लिक गर्नुहोस् ।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99453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72160" y="1658819"/>
            <a:ext cx="11369807" cy="4387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नेपालमा कहिले देखि जनगणना गर्न शुरु गरिएको हो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बि.सं. १९११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बि.सं. १९६८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बि.सं. २००७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बि.सं. २०१५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endParaRPr lang="en-GB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51F299-A3C2-46B8-B12A-871184AA48CE}"/>
              </a:ext>
            </a:extLst>
          </p:cNvPr>
          <p:cNvSpPr txBox="1"/>
          <p:nvPr/>
        </p:nvSpPr>
        <p:spPr>
          <a:xfrm>
            <a:off x="6583680" y="535432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26902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1280" y="1790899"/>
            <a:ext cx="12060687" cy="3834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२. नेपालको कुन जनगणना देखि लैङ्गिक समानताको मुल प्रवाहिकरणको प्रयास शुरु गरिएको हो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applaus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दशौं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एघारौं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बाह्रौं 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तेह्रौं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en-GB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F20903-4941-4882-A692-671C2AF56B4D}"/>
              </a:ext>
            </a:extLst>
          </p:cNvPr>
          <p:cNvSpPr txBox="1"/>
          <p:nvPr/>
        </p:nvSpPr>
        <p:spPr>
          <a:xfrm>
            <a:off x="6583680" y="535432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62693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72160" y="1928953"/>
            <a:ext cx="11369807" cy="328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३.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नेपालमा कुन ऐनले जनगणना गर्ने अधिकार दिएको 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तथ्यांक ऐन, २०१५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मतदाता नामावली ऐन, २०७३ 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व्यक्तिगत घटना दर्ता ऐन, २०३३ 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सूचनाको हकसम्बन्धी ऐन, २०६४</a:t>
            </a:r>
            <a:endParaRPr lang="en-GB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35432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38723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28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४.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राष्ट्रिय जनगणना २०७८ मा कुनै एक परिवारमा कति किसिमका प्रश्नावली भरिन्छ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२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३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४</a:t>
            </a:r>
            <a:endParaRPr lang="en-GB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35432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014134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28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५.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राष्ट्रिय जनगणना २०७८ मा कस्ता घरको सुचिकरण गरिन्छ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applaus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सबै प्रकारका</a:t>
            </a:r>
            <a:endParaRPr lang="ne-NP" sz="2400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मानिस बसेको मात्र	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मानिसले प्रयोग गरेको सबै 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खाली घर बाहेक सबै</a:t>
            </a:r>
            <a:endParaRPr lang="en-GB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35432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851644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28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६.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कस्तो घरमा जनगणनाको मुख्य प्रश्नावली भरिन्छ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खाली घरमा 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 बसोबास गरेको घरमा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व्यापार व्यावसाय मात्र गरेको घरमा 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 </a:t>
            </a:r>
            <a:endParaRPr lang="en-GB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35432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96976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834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७.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जनगणनामा परिवारमूली कसलाई मानिन्छ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परिवारको सबैले आदर गर्ने सबै भन्दा वढी उमेर भएको व्यक्ति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विदेशमा रही घरको खर्च चलाउने प्रमुख व्यक्ति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परिवारको पुरुष सदस्य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परिवारमा अक्सर बसोबास गरी दैनिक कामकाज, खर्च र व्यवहारको बढी जसो निर्णय   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   गर्ने पुरुष वा महिला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390528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28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८.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जनगणनामा कस्ता व्यक्तिलाई परिवार सदस्य मानी नाम लेखिन्छ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परिवारमा बस्ने नाता पर्ने नपर्ने सबै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छोटो समयका लागि अन्यत्र गएका परिवारका व्यक्ति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परिवारमा एउटै चुलोमा खाना खाइरहेका र एउटै आम्दानी खर्चले चल्ने व्यक्ति 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45741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94927" cy="2715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९.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विदेशमा अनुपस्थित भन्नाले कस्ता व्यक्तिलाई जनाउँदछ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विदेशमा गई घर बनाएर वसेको र कहिलेकाँहि मात्र आउने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विदेशको नागरिकता÷डिभि÷पिआर लिई कहिलेकाँहि नेपाल आउने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रोजगारी तथा अध्ययनको सिलसिलामा विदेश बसेको र पछि फर्कि आउने सम्भावना भएको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22570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28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१०.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जनगणनामा कुन कुन देशका मानिसहरुको गणना गरीन्छ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नेपालका मात्र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नेपाल सहित भारतको मात्र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नेपाल भित्र अक्सर बसोबास गर्ने सबै मानिसको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नेपाल, भारत र चिनको मात्र 	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28494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28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११.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जनगणनामा कस्ता मानिसहरुको गणना गरींदैन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applaus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नेपाल घुम्न आएका व्यक्तिहरु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होस्टेल र ब्यारेकमा बस्ने नेपालीहरु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घरवार विहिन सडकमा बस्ने मानिस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कसैको पनि गणना गरिदैन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07465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28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१२.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जनगणनाका प्रश्नावली भर्दा अंक र अक्षर कसरी लेख्नु पर्दछ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अंक र अक्षर दुवै अंग्रेजीमा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अंक र अक्षर दुवै नेपालीमा 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अंक नेपालीमा र अक्षर अंग्रेजीमा 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अंक अंग्रेजीमा र अक्षर नेपालीमा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764764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706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१३.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परिवार बसेको घरको स्वामित्व तलका मध्ये कुन अवस्थामा “परिवारको आफ्नै” हुन्छ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घर रहेको जग्गा कानुनीरुपमा परिवारको नाममा रहेको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परिवारको हक लाग्ने भई भोगचलन गर्दै आइरहेको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 मुलीको अंशमा परेको 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 हुन सक्छन्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076033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69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१४.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सरकारी वन वा पर्ति जग्गामा घर बनाई बसेको परिवारको घरको स्वामित्व कुन लेख्नुपर्छ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applaus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आफ्नै 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भाडामा 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संस्थागत 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अन्य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887268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69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१५.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घर तथा घरपरिवार सुचिकरण फारमको कुनै लहरमा जनगणना घर क्रमसंख्या र जनगणना परिवार क्रमसंख्या बीचको सम्बन्ध तलका मध्ये कुन चाँहि ठीक हो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जनगणना घर क्रमसंख्या र जनगणना परिवार क्रमसंख्या बराबर हुनै सक्दैन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जनगणना घर क्रमसंख्या जनगणना परिवार क्रमसंख्याभन्दा सानो हुनै सक्दैन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जनगणना घर क्रमसंख्या र जनगणना परिवार क्रमसंख्या जहिल्यै बराबर हुन्छ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जनगणना घर क्रमसंख्या जनगणना परिवार क्रमसंख्याभन्दा ठूलो हुन सक्दैन 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1345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369807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१६.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जनगणना प्रयोजनको लागि तलका मध्ये कुन साना घरेलु व्यवसायमा पर्दछन्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दर्ता गरी चलाईएका व्यवसाय		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तलबी कामदार राखी चलाईएका व्यवसाय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दर्ता नगरी र तलबी कामदार नराखी परिवारले सञ्चालन गरेका व्यवसाय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 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52588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१७.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तलका मध्ये कुन अवस्थामा परिवारका महिलाको नाममा घरजग्गा भएको मानिन्छ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परिवारमा अक्सर बसोबास गर्ने कुनै महिलाको नाममा घरजग्गा दर्ता भएको भएमा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परिवारका बिदेशमा रहेका महिलाको नाममा घरजग्गा दर्ता भएको भएमा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परिवारका पुरुष र महिलाको नाममा संयुक्तरुपमा घरजग्गा दर्ता भएको भएमा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 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881713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4245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१८.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परिवारमा कुनै महिला सदस्यको मृत्यु भएको अवस्थामा कुन उमेर समूहका लागि थप प्रश्न सोध्नु पर्छ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० देखि ५ वर्ष 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५ देखि १४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१५ देखि ४९ वर्षको महिला सबैको</a:t>
            </a:r>
            <a:endParaRPr lang="en-US" sz="2400" b="1" dirty="0"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सबै उमेर समूहको महिला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13746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१९.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एक वर्ष भन्दा कम उमेरका परिवारका सदस्यहरुको उमेर कसरी लेखिन्छ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जन्म मिति र उमेर महिनामा लेख्ने 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जन्म मिति मात्र लेख्ने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जन्म मिति र उमेर “००” लेख्ने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मध्ये जसरी लेखे पनि हुन्छ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91057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२०.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पहिलो विवाह हुँदाको उमेर सम्बन्धी प्रश्न कसलाई सोधिन्छ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विवाहित पुरुषलाई मात्र 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विवाहित महिलालाई मात्र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१० वर्ष भन्दा माथिका सबै मानिसलाई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कम्तीमा एकपटक विवाह भएका १० वर्ष भन्दा माथिका सबैलाई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168692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२१.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वैवाहिक स्थिति पारपाचुके र छुट्टीएको भन्नाले के बुझिन्छ?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दुवै एकै हो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पारपाचुके कानुनी रुपमा छुट्टै बसेको हो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छुट्टीएको भनेको अलग बसेको मात्र हो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ख र ग दुवै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769011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२२.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कति उमेर सम्मका परिवारका सदस्यलाई शिक्षा सम्वन्धी प्रश्न सोध्नु पर्छ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० देखि ५ वर्ष सम्मका लाई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पढ्न लेख्न जानेलाई मात्र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५ बर्ष वा सो भन्दा बढी उमेर समूहकालाई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१० वर्ष देखि माथिका सबैलाई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918847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२३.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तलका मध्ये कस्ता व्यक्ति अपाङ्गता भएका व्यक्तिमा पर्दैनन्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बोल्न नसक्ने व्यक्ति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साधारण चश्मा लगाउने व्यक्ति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दृष्टिविहिन व्यक्ति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5619819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२४.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मुख्य प्रश्नावलीमा भाषा र धर्म सम्बन्धी प्रश्नको उत्तर कसरी लेख्नुपर्छ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भाषा र धर्मको नाम मात्र लेख्नुपर्छ  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भाषा र धर्मको कोड मात्र लेख्नुपर्छ 			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भाषा र धर्मको नाम लेखी कोड हेरी सम्बन्धित कोड समेत लेख्नुपर्छ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माथिको कुनै तरिका पनि मिलेन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83032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२५.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प्रजनन् सम्बन्धी प्रश्न कुन उमेर समूहको लागि सोधिन्छ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१५ बर्ष माथिका सबै महिलालाई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१५ देखि ४९ वर्षसम्मका कम्तीमा एकपटक विवाह भएका महिलालाई मात्र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विवाहित महिलालाई मात्र 			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१५ देखि ४९ वर्षसम्मका महिलालाई मात्र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926951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92895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२६.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जनगणनामा बसाइँसराईको एकाई के लाई मानिन्छ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		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प्रदेश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जिल्ला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गा.पा./न.पा.		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वडा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465322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69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२७.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कृष्णले एकजना कामदार समेत राखी आफैले कृष्ण राइस मिल दर्ता गरी सञ्चालन गरेका छन् । उनी उक्त व्यवसायमा कुन प्रकारले संलग्न भएको मानिन्छ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		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अरुको काम गर्ने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रोजगारदाता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आफ्नै काम गर्ने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परिवारमा सघाउने मात्र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5930238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२८.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२७ का कृष्णको कामको विवरण र पद के हुन्छ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applaus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व्यवस्थापन गर्ने, सञ्चालक 		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चामल व्यापार गर्ने, व्यापारी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व्यवसायको हिसाब किताब राख्ने, लेखा अधिकृत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962898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२९.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२७ का कृष्णले काम गरेको ठाउँ र उत्पादित वस्तु वा सेवाको नाम के हुन्छ ?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कृष्ण राइसमिल,  धान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कृष्ण राइसमिल, चामल 		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कृष्ण राइसमिल, भुस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697315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३०.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२७ का कृष्णले गर्नुभएको आर्थिक कामको संस्थागत क्षेत्र कुन हो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सरकारी 		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2" action="ppaction://hlinksldjump">
                <a:snd r:embed="rId3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वित्तिय संस्था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गैर वित्तिय संस्था 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घरायसी क्षेत्र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8829216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69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३१.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राष्ट्रिय जनगणना २०७८ मा लैङ्गिक तथा यौनिक अल्पसंख्यक बारेको विवरण कुन फाराम/प्रश्नावलीमार्फत संकलन गरिँदैछ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applaus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घर परिवार सुचीकरण फाराम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explod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मुख्यप्रश्नावली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सामुदायिक प्रश्नावली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6981417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69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३२.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जन्मजात नशाको विकास नभई हुने मानसीक अपाङ्गता अर्थात अटिज्म भएको व्यक्तिमा तलका मध्ये कुन समस्या हुन्छ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बोलचाल तथा सञ्चार गर्न समस्या हुने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सामान्य नियमहरु बुझ्न र प्रयोग गर्न कठिन हुने 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एउटै प्रतिकृया देखाई रहने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सबै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0299414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26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३३.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राष्ट्रिय जनगणना २०६८ अनुसार नेपालमा कति जातजाति गणना भएको थियो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५९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१०१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१२५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६५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654404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777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३४.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कोरोना संक्रमणबाट मृत्यु भएका व्यक्तिको लागि मृत्यु हुनुको मुख्य कारण के हुन्छ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applaus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सरुवा रोग (कोड </a:t>
            </a:r>
            <a:r>
              <a:rPr lang="en-GB" sz="2800" b="1" dirty="0">
                <a:latin typeface="Kokila" panose="020B0604020202020204" pitchFamily="34" charset="0"/>
                <a:cs typeface="Kalimati" panose="00000400000000000000" pitchFamily="2"/>
              </a:rPr>
              <a:t>1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नसर्ने प्रकृतिका रोग (कोड </a:t>
            </a:r>
            <a:r>
              <a:rPr lang="en-GB" sz="3200" b="1" dirty="0">
                <a:latin typeface="Kokila" panose="020B0604020202020204" pitchFamily="34" charset="0"/>
                <a:cs typeface="Kalimati" panose="00000400000000000000" pitchFamily="2"/>
              </a:rPr>
              <a:t>2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प्राकृतिक प्रकोप (कोड </a:t>
            </a:r>
            <a:r>
              <a:rPr lang="en-GB" sz="3200" b="1" dirty="0">
                <a:latin typeface="Kokila" panose="020B0604020202020204" pitchFamily="34" charset="0"/>
                <a:cs typeface="Kalimati" panose="00000400000000000000" pitchFamily="2"/>
              </a:rPr>
              <a:t>8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अन्य दुर्घटना (कोड </a:t>
            </a:r>
            <a:r>
              <a:rPr lang="en-GB" sz="3200" b="1" dirty="0">
                <a:latin typeface="Kokila" panose="020B0604020202020204" pitchFamily="34" charset="0"/>
                <a:cs typeface="Kalimati" panose="00000400000000000000" pitchFamily="2"/>
              </a:rPr>
              <a:t>4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632FC-8578-4736-8E51-83C1F70AA18C}"/>
              </a:ext>
            </a:extLst>
          </p:cNvPr>
          <p:cNvSpPr txBox="1"/>
          <p:nvPr/>
        </p:nvSpPr>
        <p:spPr>
          <a:xfrm>
            <a:off x="6583680" y="5801360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b="1" dirty="0">
                <a:hlinkClick r:id="" action="ppaction://hlinkshowjump?jump=nextslide"/>
              </a:rPr>
              <a:t>अर्को प्रश्नमा जानको लागि यहाँ क्लिक गर्नुहोस्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1541690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7040" y="1349833"/>
            <a:ext cx="11623040" cy="369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प्रश्न ३५.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नौ बर्षकी सुष्मा दर्लामी आफ्नी आमा सहित मामा घरमा बसेर पढेकी छिन् । उनका बुबा कोरियामा काम गर्दछन् । उनी को सँग बसेको लेख्नु पर्दछ ?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	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क)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आमाबाबु दुवैसँग (कोड </a:t>
            </a:r>
            <a:r>
              <a:rPr lang="en-GB" sz="2400" b="1" dirty="0">
                <a:latin typeface="Kokila" panose="020B0604020202020204" pitchFamily="34" charset="0"/>
                <a:cs typeface="Kalimati" panose="00000400000000000000" pitchFamily="2"/>
              </a:rPr>
              <a:t>1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</a:t>
            </a:r>
            <a:endParaRPr lang="ne-NP" sz="2400" b="1" dirty="0">
              <a:latin typeface="Kokila" panose="020B0604020202020204" pitchFamily="34" charset="0"/>
              <a:cs typeface="Kalimati" panose="00000400000000000000" pitchFamily="2"/>
              <a:hlinkClick r:id="rId4" action="ppaction://hlinksldjump">
                <a:snd r:embed="rId5" name="applause.wav"/>
              </a:hlinkClick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4" action="ppaction://hlinksldjump">
                  <a:snd r:embed="rId5" name="applause.wav"/>
                </a:hlinkClick>
              </a:rPr>
              <a:t>ख)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आमासँग मात्र (कोड </a:t>
            </a:r>
            <a:r>
              <a:rPr lang="en-GB" sz="2400" b="1" dirty="0">
                <a:latin typeface="Kokila" panose="020B0604020202020204" pitchFamily="34" charset="0"/>
                <a:cs typeface="Kalimati" panose="00000400000000000000" pitchFamily="2"/>
              </a:rPr>
              <a:t>2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ग)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अन्य नातेदारसँग (कोड </a:t>
            </a:r>
            <a:r>
              <a:rPr lang="en-GB" sz="2400" b="1" dirty="0">
                <a:latin typeface="Kokila" panose="020B0604020202020204" pitchFamily="34" charset="0"/>
                <a:cs typeface="Kalimati" panose="00000400000000000000" pitchFamily="2"/>
              </a:rPr>
              <a:t>6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</a:t>
            </a: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  <a:hlinkClick r:id="rId2" action="ppaction://hlinksldjump">
                  <a:snd r:embed="rId3" name="explode.wav"/>
                </a:hlinkClick>
              </a:rPr>
              <a:t>घ)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 माथिका कुनै पनि होइन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119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658819"/>
            <a:ext cx="12141967" cy="5790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समयः १० मिनेटमात्र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समग्र तालिम कार्यक्रम सहभागीहरूको अनुभवबाट कस्तो रह्यो भनी तालिम आयोजकलार्इ आगामी दिनमा सुधार गर्नका लागि पृष्ठपोषण हुने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सहभागीहरूले आफ्नो नाम, आइडि कोड लेख्न नपर्ने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सहभागीहरूले आफूलार्इ लागेका कुरा निर्धक्क लेख्न सकिने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उपलब्ध गराइएको तालिम मुल्याङ्कन फारामका सबै प्रश्नहरूको उपयुक्त विकल्पमा ठीक (</a:t>
            </a:r>
            <a:r>
              <a:rPr lang="en-US" sz="2400" b="1" dirty="0">
                <a:latin typeface="Kokila" panose="020B0604020202020204" pitchFamily="34" charset="0"/>
                <a:cs typeface="Kalimati" panose="00000400000000000000" pitchFamily="2"/>
              </a:rPr>
              <a:t>√</a:t>
            </a:r>
            <a:r>
              <a:rPr lang="ne-NP" sz="2400" b="1" dirty="0">
                <a:latin typeface="Kokila" panose="020B0604020202020204" pitchFamily="34" charset="0"/>
                <a:cs typeface="Kalimati" panose="00000400000000000000" pitchFamily="2"/>
              </a:rPr>
              <a:t>) चिन्ह लगाउनुहोस् ।</a:t>
            </a: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e-NP" sz="2400" b="1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थप सुझावहरू भएमा उक्त फारामको खाली स्थानमा लेखेर दिनुहोस् ।</a:t>
            </a: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  <a:p>
            <a:pPr marL="5715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ne-NP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  <a:p>
            <a:pPr marL="457200" indent="-228600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 </a:t>
            </a:r>
            <a:endParaRPr lang="en-GB" sz="2400" b="1" dirty="0">
              <a:solidFill>
                <a:srgbClr val="142DAC"/>
              </a:solidFill>
              <a:latin typeface="Kokila" panose="020B0604020202020204" pitchFamily="34" charset="0"/>
              <a:cs typeface="Kalimati" panose="00000400000000000000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6521" y="848890"/>
            <a:ext cx="33297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4000" b="1" dirty="0">
                <a:solidFill>
                  <a:srgbClr val="142DAC"/>
                </a:solidFill>
                <a:latin typeface="Kokila" panose="020B0604020202020204" pitchFamily="34" charset="0"/>
                <a:cs typeface="Kalimati" panose="00000400000000000000" pitchFamily="2"/>
              </a:rPr>
              <a:t>तालिम मुल्याङ्कन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4561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21690" y="304345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  <a:hlinkClick r:id="" action="ppaction://noaction">
                  <a:snd r:embed="rId2" name="applause.wav"/>
                </a:hlinkClick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  <a:hlinkClick r:id="" action="ppaction://noaction">
                  <a:snd r:embed="rId2" name="applause.wav"/>
                </a:hlinkClick>
              </a:rPr>
              <a:t>!</a:t>
            </a:r>
            <a:endParaRPr lang="en-US" sz="88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02401-4522-4C0F-A737-197EB07E49FF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49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1971</TotalTime>
  <Words>2048</Words>
  <Application>Microsoft Office PowerPoint</Application>
  <PresentationFormat>Widescreen</PresentationFormat>
  <Paragraphs>328</Paragraphs>
  <Slides>42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Arial</vt:lpstr>
      <vt:lpstr>Calibri</vt:lpstr>
      <vt:lpstr>Calibri Light</vt:lpstr>
      <vt:lpstr>Fontasy Himali</vt:lpstr>
      <vt:lpstr>Ganesh</vt:lpstr>
      <vt:lpstr>Kokila</vt:lpstr>
      <vt:lpstr>Times New Roman</vt:lpstr>
      <vt:lpstr>Wingdings</vt:lpstr>
      <vt:lpstr>खआ॥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190</cp:revision>
  <dcterms:created xsi:type="dcterms:W3CDTF">2020-10-11T07:30:23Z</dcterms:created>
  <dcterms:modified xsi:type="dcterms:W3CDTF">2021-02-27T09:34:24Z</dcterms:modified>
</cp:coreProperties>
</file>