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97" r:id="rId3"/>
    <p:sldId id="332" r:id="rId4"/>
    <p:sldId id="353" r:id="rId5"/>
    <p:sldId id="336" r:id="rId6"/>
    <p:sldId id="354" r:id="rId7"/>
    <p:sldId id="355" r:id="rId8"/>
    <p:sldId id="316" r:id="rId9"/>
    <p:sldId id="356" r:id="rId10"/>
    <p:sldId id="317" r:id="rId11"/>
    <p:sldId id="326" r:id="rId12"/>
    <p:sldId id="329" r:id="rId13"/>
    <p:sldId id="330" r:id="rId14"/>
    <p:sldId id="352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09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133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नेपाल सरकार</a:t>
            </a:r>
          </a:p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" y="4847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F05659D-8330-4A32-A671-201BF41F6210}"/>
              </a:ext>
            </a:extLst>
          </p:cNvPr>
          <p:cNvCxnSpPr/>
          <p:nvPr userDrawn="1"/>
        </p:nvCxnSpPr>
        <p:spPr>
          <a:xfrm>
            <a:off x="0" y="639100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158486"/>
            <a:ext cx="8027793" cy="199896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कक्षागत अभ्यास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३ र छलफल 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घर तथा घर परिवार सूचीकरण फाराम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235" y="4158486"/>
            <a:ext cx="3187033" cy="2124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3A7BA57-E6E8-4A9D-A40A-1DD2BFFFB6A5}"/>
              </a:ext>
            </a:extLst>
          </p:cNvPr>
          <p:cNvSpPr txBox="1">
            <a:spLocks/>
          </p:cNvSpPr>
          <p:nvPr/>
        </p:nvSpPr>
        <p:spPr>
          <a:xfrm>
            <a:off x="0" y="811418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सुपरिवेक्षक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50000"/>
              </a:lnSpc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भाद्र २८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39941" y="652647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6915" y="871377"/>
            <a:ext cx="1110965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 </a:t>
            </a:r>
            <a:r>
              <a:rPr lang="ne-NP" sz="2400" dirty="0">
                <a:cs typeface="Kalimati" pitchFamily="2"/>
              </a:rPr>
              <a:t>उद्देश्यः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सहभागीहरूले तालिममा सिकेका कुरा सही ढंगले सूचीकरण फाराममा भर्न सक्ने बनाउने ।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</a:t>
            </a:r>
            <a:r>
              <a:rPr lang="ne-NP" sz="2400" dirty="0">
                <a:cs typeface="Kalimati" pitchFamily="2"/>
              </a:rPr>
              <a:t>विधिः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अभ्यासको लागि उपलब्ध गराईएको काल्पनिक स्थान वा टोलको उदाहरण पढेर सूचीकरण फाराममा विवरण सहि रुपमा भर्नलगाउने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सहभागिहरूले आफूले भरेको विवरण प्रशिक्षकले सोधेबमोजिम बताउने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सहभागीहरुले कक्षा अभ्यासका क्रममा अनुभव गरेका समस्याहरुका वारेमा छलफल गर्ने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अन्त्यमा प्रशिक्षकले भरेको फाराम देखाएर सहि उत्तर बताउने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18340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18678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13" y="629265"/>
            <a:ext cx="11543072" cy="622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80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5" y="645204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58" y="1019175"/>
            <a:ext cx="11139948" cy="5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00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3" y="64414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58" y="793750"/>
            <a:ext cx="11198942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97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08046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877" y="658761"/>
            <a:ext cx="10530349" cy="579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68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t>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639097"/>
            <a:ext cx="11010900" cy="6033165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BF0B3-FB48-4B10-80C6-A3D1A5B1FD0F}"/>
              </a:ext>
            </a:extLst>
          </p:cNvPr>
          <p:cNvSpPr txBox="1">
            <a:spLocks/>
          </p:cNvSpPr>
          <p:nvPr/>
        </p:nvSpPr>
        <p:spPr>
          <a:xfrm>
            <a:off x="9429316" y="64945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7</a:t>
            </a:fld>
            <a:endParaRPr lang="en-US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471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29316" y="649457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8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87999" y="689871"/>
            <a:ext cx="30780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परिचयात्मक विवरण</a:t>
            </a:r>
            <a:r>
              <a:rPr lang="en-US" sz="2800" dirty="0">
                <a:cs typeface="Kalimati" pitchFamily="2"/>
              </a:rPr>
              <a:t>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99" y="1375117"/>
            <a:ext cx="10815485" cy="27052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98" y="4094419"/>
            <a:ext cx="10815485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0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71842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903" y="1041457"/>
            <a:ext cx="10468897" cy="527480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35921" y="579792"/>
            <a:ext cx="51732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400" dirty="0">
                <a:cs typeface="Kalimati" pitchFamily="2"/>
              </a:rPr>
              <a:t> घर सम्वन्धी र परिवार सम्वन्धी विवरण</a:t>
            </a:r>
            <a:r>
              <a:rPr lang="en-US" sz="2400" dirty="0">
                <a:cs typeface="Kalimati" pitchFamily="2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85635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08048" y="64733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4536" y="940198"/>
            <a:ext cx="6514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कृषि तथा पशुपन्छी सम्वन्धी र अन्य विवरण</a:t>
            </a:r>
            <a:r>
              <a:rPr lang="en-US" sz="2800" dirty="0">
                <a:cs typeface="Kalimati" pitchFamily="2"/>
              </a:rPr>
              <a:t>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496" y="1463418"/>
            <a:ext cx="8934554" cy="48842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195" y="1992429"/>
            <a:ext cx="657225" cy="43639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521" y="5933024"/>
            <a:ext cx="634940" cy="34978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749461" y="4404852"/>
            <a:ext cx="328604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88975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18686" y="647331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71750" y="463227"/>
            <a:ext cx="7143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 घर सम्वन्धी र परिवार सम्वन्धी विवरण क्रमशः</a:t>
            </a:r>
            <a:r>
              <a:rPr lang="en-US" sz="2800" dirty="0">
                <a:cs typeface="Kalimati" pitchFamily="2"/>
              </a:rPr>
              <a:t> 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43" y="2602179"/>
            <a:ext cx="10635916" cy="37541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443" y="795572"/>
            <a:ext cx="10635916" cy="1806607"/>
          </a:xfrm>
          <a:prstGeom prst="rect">
            <a:avLst/>
          </a:prstGeom>
        </p:spPr>
      </p:pic>
      <p:sp>
        <p:nvSpPr>
          <p:cNvPr id="3" name="Oval Callout 2"/>
          <p:cNvSpPr/>
          <p:nvPr/>
        </p:nvSpPr>
        <p:spPr>
          <a:xfrm>
            <a:off x="7551174" y="-26276"/>
            <a:ext cx="4269659" cy="1373295"/>
          </a:xfrm>
          <a:prstGeom prst="wedgeEllipseCallout">
            <a:avLst>
              <a:gd name="adj1" fmla="val -82646"/>
              <a:gd name="adj2" fmla="val 1982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dirty="0"/>
              <a:t>यो परिवार संस्थागत भएको हुनाले यहाँ नलेखी  सूचीकरण किताबको अन्तिम पानामा लेख्नु पर्दछ ।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796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39943" y="647331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265613"/>
            <a:ext cx="10106526" cy="40137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034" y="847024"/>
            <a:ext cx="9971772" cy="15881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2358190"/>
            <a:ext cx="609600" cy="34554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767" y="756720"/>
            <a:ext cx="635268" cy="16014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11879" y="446260"/>
            <a:ext cx="65021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400" dirty="0">
                <a:cs typeface="Kalimati" pitchFamily="2"/>
              </a:rPr>
              <a:t>कृषि तथा पशुपन्छी सम्वन्धी र अन्य विवरण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क्रमशः</a:t>
            </a:r>
            <a:r>
              <a:rPr lang="en-US" sz="2400" dirty="0">
                <a:cs typeface="Kalimati" pitchFamily="2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1355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6" y="6505205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537" y="548639"/>
            <a:ext cx="9432758" cy="580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07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32732" y="2674064"/>
            <a:ext cx="26645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3600" dirty="0">
                <a:cs typeface="Kalimati" pitchFamily="2"/>
              </a:rPr>
              <a:t> थप छलफल</a:t>
            </a:r>
            <a:endParaRPr lang="en-US" sz="3600" dirty="0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2B6C83F-86B8-4F11-AA59-8586D1F943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39941" y="6483946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938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निर्देशिका अध्ययन गर्नुहोस्।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0393BCCC-9DB6-4319-9AB1-D281B3B2D072}"/>
              </a:ext>
            </a:extLst>
          </p:cNvPr>
          <p:cNvSpPr txBox="1">
            <a:spLocks/>
          </p:cNvSpPr>
          <p:nvPr/>
        </p:nvSpPr>
        <p:spPr>
          <a:xfrm>
            <a:off x="9439941" y="648394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2093</TotalTime>
  <Words>155</Words>
  <Application>Microsoft Office PowerPoint</Application>
  <PresentationFormat>Widescreen</PresentationFormat>
  <Paragraphs>41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200</cp:revision>
  <dcterms:created xsi:type="dcterms:W3CDTF">2020-10-11T07:30:23Z</dcterms:created>
  <dcterms:modified xsi:type="dcterms:W3CDTF">2021-09-05T08:01:50Z</dcterms:modified>
</cp:coreProperties>
</file>