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478" r:id="rId2"/>
    <p:sldId id="297" r:id="rId3"/>
    <p:sldId id="298" r:id="rId4"/>
    <p:sldId id="479" r:id="rId5"/>
    <p:sldId id="480" r:id="rId6"/>
    <p:sldId id="481" r:id="rId7"/>
    <p:sldId id="306" r:id="rId8"/>
    <p:sldId id="307" r:id="rId9"/>
    <p:sldId id="308" r:id="rId10"/>
    <p:sldId id="319" r:id="rId11"/>
    <p:sldId id="484" r:id="rId12"/>
    <p:sldId id="321" r:id="rId13"/>
    <p:sldId id="309" r:id="rId14"/>
    <p:sldId id="311" r:id="rId15"/>
    <p:sldId id="314" r:id="rId16"/>
    <p:sldId id="315" r:id="rId17"/>
    <p:sldId id="316" r:id="rId18"/>
    <p:sldId id="483" r:id="rId19"/>
    <p:sldId id="482" r:id="rId20"/>
    <p:sldId id="322" r:id="rId21"/>
    <p:sldId id="325" r:id="rId22"/>
    <p:sldId id="327" r:id="rId23"/>
    <p:sldId id="328" r:id="rId24"/>
    <p:sldId id="329" r:id="rId25"/>
    <p:sldId id="336" r:id="rId26"/>
    <p:sldId id="310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  <p:sldId id="34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29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8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838894-0B10-44AE-8455-94308B292CC4}"/>
              </a:ext>
            </a:extLst>
          </p:cNvPr>
          <p:cNvCxnSpPr/>
          <p:nvPr userDrawn="1"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2BBC8F-71A7-43CA-9F37-4094A4EDAF31}"/>
              </a:ext>
            </a:extLst>
          </p:cNvPr>
          <p:cNvSpPr txBox="1">
            <a:spLocks/>
          </p:cNvSpPr>
          <p:nvPr/>
        </p:nvSpPr>
        <p:spPr>
          <a:xfrm>
            <a:off x="0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२ र ४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7951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१४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0382865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ढंगले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endParaRPr lang="en-US" sz="2400" dirty="0">
              <a:cs typeface="Kalimati" pitchFamily="2"/>
            </a:endParaRP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BA1B31D-F07A-434A-9430-42EAC9EECD0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DCB21E5D-0719-4197-8FAC-629753C9F2F7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37420"/>
            <a:ext cx="11405419" cy="55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28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414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2" y="551068"/>
            <a:ext cx="10618838" cy="58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5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88258"/>
            <a:ext cx="106489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8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201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796414"/>
            <a:ext cx="10239375" cy="54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91725" y="648618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A4B00438-CF1D-4501-B38E-6CF10C43CA9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2" y="1362383"/>
            <a:ext cx="10844981" cy="2305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39" y="4070708"/>
            <a:ext cx="10815484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03965" y="786269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महल ९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6A6FCCBA-820E-44DE-A9F5-42CEFA89F4D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7" y="1309489"/>
            <a:ext cx="10874479" cy="2600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8" y="4047260"/>
            <a:ext cx="11068362" cy="242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6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918" y="776437"/>
            <a:ext cx="658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DC82C1C1-610A-4402-80AD-F4DB171A8C5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1" y="1527746"/>
            <a:ext cx="11788879" cy="207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1" y="3755923"/>
            <a:ext cx="11788879" cy="253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0109" y="973082"/>
            <a:ext cx="8473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मृत्यु सम्वन्धी विवरण महल १४ र १५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4E5A86A-7397-4CAD-8F47-9654A518334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3213"/>
            <a:ext cx="11857703" cy="47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520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2729" y="84526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6" y="1452562"/>
            <a:ext cx="11464412" cy="49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7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89825" y="687947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6E47662-75AA-40F5-B01D-585D8DAB834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25" y="1211167"/>
            <a:ext cx="10294705" cy="51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2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46815" y="636938"/>
            <a:ext cx="8393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6BEC6911-0A59-485A-9E93-470F359E1CA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1160158"/>
            <a:ext cx="11029950" cy="54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17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20746" y="746835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6A2D111D-E55D-459D-9B7D-C6FFA1C0776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270055"/>
            <a:ext cx="9714271" cy="52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9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4980" y="76278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B73865-D4D6-466C-8798-F4C4C00491E1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97" y="1499191"/>
            <a:ext cx="11597325" cy="49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8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77496" y="72642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C13776D5-D9AD-439E-965B-2CE08652B6B9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32" y="1680536"/>
            <a:ext cx="10451691" cy="49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2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03638" y="64777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C51710A-A27D-458C-AEC0-F195D3A75B0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93" y="1601878"/>
            <a:ext cx="11503112" cy="525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55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65513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83" y="647527"/>
            <a:ext cx="10510687" cy="618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68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54884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9" y="556112"/>
            <a:ext cx="10175358" cy="627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89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51878" y="2536411"/>
            <a:ext cx="1935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थप छलफल</a:t>
            </a:r>
            <a:endParaRPr lang="en-US" sz="28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B3652E90-892C-4A75-99BD-A3511876BE0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67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91896" y="727611"/>
            <a:ext cx="3483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cs typeface="Kalimat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6142" y="2243326"/>
            <a:ext cx="11818374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	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781" y="2906534"/>
            <a:ext cx="1114978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783" y="1706205"/>
            <a:ext cx="625213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3229" y="2862602"/>
            <a:ext cx="10586884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08A7BBA7-2885-4BB6-A5B2-7B3BF5AD5E66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835743"/>
            <a:ext cx="11591925" cy="5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83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EEA67C57-7EA9-4EB9-B3D0-D4A98EE79566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68" y="816077"/>
            <a:ext cx="10215716" cy="58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66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1211" y="1379255"/>
            <a:ext cx="976343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5E9A7964-D5A2-4DFD-9985-5C186D0B631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0" y="688257"/>
            <a:ext cx="10284542" cy="590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52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5A34C2E-678F-4EAD-AFD7-598395F94AD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727588"/>
            <a:ext cx="10432026" cy="56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38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54820" y="943585"/>
            <a:ext cx="2996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802F196-86D1-485A-9C58-0A27BA7C13A5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66" y="1661497"/>
            <a:ext cx="11228439" cy="42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01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447" y="2435513"/>
            <a:ext cx="251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वडाको आधारभूत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F2D5D18-E12B-473B-8F7B-09D13BB1E33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774" y="894735"/>
            <a:ext cx="9257993" cy="546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89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91" y="3429000"/>
            <a:ext cx="2935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जातजाति तथा मातृभाषा सम्बन्धी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8D47E639-0483-4E7D-8C78-FD0F56BE81D8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716" y="1170038"/>
            <a:ext cx="9004405" cy="530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5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6789" y="757354"/>
            <a:ext cx="58368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जातजाति तथा मातृभाषा सम्वन्धी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313D0994-89AE-4D8B-B357-47A5B188AFA3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6" y="1280574"/>
            <a:ext cx="11149780" cy="519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25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21425" y="757346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FB9DB297-8CE7-4B42-B7A6-361D72346EE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90" y="1280566"/>
            <a:ext cx="10717162" cy="519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26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46992" y="724216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2A37D04-104E-48F1-9A9E-E49784047C4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35" y="1553497"/>
            <a:ext cx="11325225" cy="50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24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14847" y="811310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52080E3-FBDB-4D24-9BBE-1D254256A00B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1" y="1514167"/>
            <a:ext cx="10982632" cy="49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26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71443" y="805934"/>
            <a:ext cx="7138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शहरी सेवा सुविधामा वडावासीको पहुँचको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31AA558-4253-4275-ADD8-CD650F56079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6" y="1329154"/>
            <a:ext cx="11228439" cy="52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15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1492" y="690890"/>
            <a:ext cx="8276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शहरी सेवा सुविधामा वडावासीको पहुँचको अवस्था क्रमशः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E022364-067A-4455-A850-C4F11FE4644D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96" y="1214110"/>
            <a:ext cx="10764380" cy="5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91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55350"/>
            <a:ext cx="25305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विपद् जोखिमको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A558850-23D0-453F-B783-53AB408FD00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906" y="776748"/>
            <a:ext cx="9210215" cy="569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62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0A8DCFE-6732-4591-90A3-63EE1C6C7487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205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259</Words>
  <Application>Microsoft Office PowerPoint</Application>
  <PresentationFormat>Widescreen</PresentationFormat>
  <Paragraphs>76</Paragraphs>
  <Slides>35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190</cp:revision>
  <dcterms:created xsi:type="dcterms:W3CDTF">2020-10-11T07:30:23Z</dcterms:created>
  <dcterms:modified xsi:type="dcterms:W3CDTF">2021-03-15T07:27:04Z</dcterms:modified>
</cp:coreProperties>
</file>