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478" r:id="rId2"/>
    <p:sldId id="308" r:id="rId3"/>
    <p:sldId id="480" r:id="rId4"/>
    <p:sldId id="479" r:id="rId5"/>
    <p:sldId id="309" r:id="rId6"/>
    <p:sldId id="304" r:id="rId7"/>
    <p:sldId id="307" r:id="rId8"/>
    <p:sldId id="482" r:id="rId9"/>
    <p:sldId id="481" r:id="rId10"/>
    <p:sldId id="27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4394" autoAdjust="0"/>
  </p:normalViewPr>
  <p:slideViewPr>
    <p:cSldViewPr snapToGrid="0">
      <p:cViewPr varScale="1">
        <p:scale>
          <a:sx n="60" d="100"/>
          <a:sy n="60" d="100"/>
        </p:scale>
        <p:origin x="804" y="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11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CD0AB1-5F22-42BE-A0F3-A6DAAC050F2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0CA9EED-3B7A-4CB2-8B86-ADF121E7BDBD}">
      <dgm:prSet phldrT="[Text]" custT="1"/>
      <dgm:spPr/>
      <dgm:t>
        <a:bodyPr/>
        <a:lstStyle/>
        <a:p>
          <a:r>
            <a:rPr lang="en-GB" sz="3200"/>
            <a:t>Plan</a:t>
          </a:r>
        </a:p>
        <a:p>
          <a:r>
            <a:rPr lang="en-GB" sz="3200">
              <a:latin typeface="Preeti" pitchFamily="2" charset="0"/>
            </a:rPr>
            <a:t>-of]hgf_</a:t>
          </a:r>
        </a:p>
      </dgm:t>
    </dgm:pt>
    <dgm:pt modelId="{902A1DC3-4B4D-4EE2-883F-DE6228A13C1B}" type="parTrans" cxnId="{C8884190-7453-4B01-987A-070F4F4823CB}">
      <dgm:prSet/>
      <dgm:spPr/>
      <dgm:t>
        <a:bodyPr/>
        <a:lstStyle/>
        <a:p>
          <a:endParaRPr lang="en-GB" sz="4000"/>
        </a:p>
      </dgm:t>
    </dgm:pt>
    <dgm:pt modelId="{51A22332-406E-4BCE-9B35-A8FA21BFB7E8}" type="sibTrans" cxnId="{C8884190-7453-4B01-987A-070F4F4823CB}">
      <dgm:prSet custT="1"/>
      <dgm:spPr/>
      <dgm:t>
        <a:bodyPr/>
        <a:lstStyle/>
        <a:p>
          <a:endParaRPr lang="en-GB" sz="2400"/>
        </a:p>
      </dgm:t>
    </dgm:pt>
    <dgm:pt modelId="{8B69DECF-3743-46CB-B717-FF3427614015}">
      <dgm:prSet phldrT="[Text]" custT="1"/>
      <dgm:spPr/>
      <dgm:t>
        <a:bodyPr/>
        <a:lstStyle/>
        <a:p>
          <a:r>
            <a:rPr lang="en-GB" sz="3200"/>
            <a:t>Prepare </a:t>
          </a:r>
          <a:r>
            <a:rPr lang="en-GB" sz="3200">
              <a:latin typeface="Preeti" pitchFamily="2" charset="0"/>
            </a:rPr>
            <a:t>-tof/L_</a:t>
          </a:r>
          <a:endParaRPr lang="en-GB" sz="3200"/>
        </a:p>
      </dgm:t>
    </dgm:pt>
    <dgm:pt modelId="{57AB9D6F-ED7F-4332-98C4-BBC6E402E9FC}" type="parTrans" cxnId="{B88F2EAD-CDEF-4201-ACC7-DC8378A5C1B1}">
      <dgm:prSet/>
      <dgm:spPr/>
      <dgm:t>
        <a:bodyPr/>
        <a:lstStyle/>
        <a:p>
          <a:endParaRPr lang="en-GB" sz="4000"/>
        </a:p>
      </dgm:t>
    </dgm:pt>
    <dgm:pt modelId="{BCD07CDF-338F-4D0D-8F62-73754C352A03}" type="sibTrans" cxnId="{B88F2EAD-CDEF-4201-ACC7-DC8378A5C1B1}">
      <dgm:prSet custT="1"/>
      <dgm:spPr/>
      <dgm:t>
        <a:bodyPr/>
        <a:lstStyle/>
        <a:p>
          <a:endParaRPr lang="en-GB" sz="2400"/>
        </a:p>
      </dgm:t>
    </dgm:pt>
    <dgm:pt modelId="{DDB06D84-FA9B-4CDE-B7DB-265F9674D8E9}">
      <dgm:prSet phldrT="[Text]" custT="1"/>
      <dgm:spPr/>
      <dgm:t>
        <a:bodyPr/>
        <a:lstStyle/>
        <a:p>
          <a:r>
            <a:rPr lang="en-GB" sz="3200"/>
            <a:t>Practice </a:t>
          </a:r>
          <a:r>
            <a:rPr lang="en-GB" sz="3200">
              <a:latin typeface="Preeti" pitchFamily="2" charset="0"/>
            </a:rPr>
            <a:t>-cEof;_</a:t>
          </a:r>
          <a:endParaRPr lang="en-GB" sz="3200"/>
        </a:p>
      </dgm:t>
    </dgm:pt>
    <dgm:pt modelId="{BED0D467-6532-45DC-B7C2-54D06C376770}" type="parTrans" cxnId="{F2CAE07D-72B4-4CCE-A0AA-73F76AD7AEF6}">
      <dgm:prSet/>
      <dgm:spPr/>
      <dgm:t>
        <a:bodyPr/>
        <a:lstStyle/>
        <a:p>
          <a:endParaRPr lang="en-GB" sz="4000"/>
        </a:p>
      </dgm:t>
    </dgm:pt>
    <dgm:pt modelId="{D7A4C0DC-4D9B-4757-A761-719C832FAD8D}" type="sibTrans" cxnId="{F2CAE07D-72B4-4CCE-A0AA-73F76AD7AEF6}">
      <dgm:prSet custT="1"/>
      <dgm:spPr/>
      <dgm:t>
        <a:bodyPr/>
        <a:lstStyle/>
        <a:p>
          <a:endParaRPr lang="en-GB" sz="2400"/>
        </a:p>
      </dgm:t>
    </dgm:pt>
    <dgm:pt modelId="{BA460A8D-5630-4AEC-BC1A-C86649DB31A1}">
      <dgm:prSet phldrT="[Text]" custT="1"/>
      <dgm:spPr/>
      <dgm:t>
        <a:bodyPr/>
        <a:lstStyle/>
        <a:p>
          <a:r>
            <a:rPr lang="en-GB" sz="3200"/>
            <a:t>Present </a:t>
          </a:r>
          <a:r>
            <a:rPr lang="en-GB" sz="3200">
              <a:latin typeface="Preeti" pitchFamily="2" charset="0"/>
            </a:rPr>
            <a:t>-k|:t'tL_ </a:t>
          </a:r>
          <a:endParaRPr lang="en-GB" sz="3200"/>
        </a:p>
      </dgm:t>
    </dgm:pt>
    <dgm:pt modelId="{CA250ADB-5009-44EB-A7E4-58A47A10CC4F}" type="parTrans" cxnId="{B9042C28-6963-4066-8FA5-F99CF401CB5F}">
      <dgm:prSet/>
      <dgm:spPr/>
      <dgm:t>
        <a:bodyPr/>
        <a:lstStyle/>
        <a:p>
          <a:endParaRPr lang="en-GB" sz="4000"/>
        </a:p>
      </dgm:t>
    </dgm:pt>
    <dgm:pt modelId="{587A0BBA-DD38-4A4E-BF4E-F89C38C785EB}" type="sibTrans" cxnId="{B9042C28-6963-4066-8FA5-F99CF401CB5F}">
      <dgm:prSet custT="1"/>
      <dgm:spPr/>
      <dgm:t>
        <a:bodyPr/>
        <a:lstStyle/>
        <a:p>
          <a:endParaRPr lang="en-GB" sz="2400"/>
        </a:p>
      </dgm:t>
    </dgm:pt>
    <dgm:pt modelId="{9A5C197C-0180-430A-A142-6F119FAA3B88}" type="pres">
      <dgm:prSet presAssocID="{DECD0AB1-5F22-42BE-A0F3-A6DAAC050F21}" presName="cycle" presStyleCnt="0">
        <dgm:presLayoutVars>
          <dgm:dir/>
          <dgm:resizeHandles val="exact"/>
        </dgm:presLayoutVars>
      </dgm:prSet>
      <dgm:spPr/>
    </dgm:pt>
    <dgm:pt modelId="{08DC6FB8-66E0-45FB-A3F7-57C12C5F966F}" type="pres">
      <dgm:prSet presAssocID="{40CA9EED-3B7A-4CB2-8B86-ADF121E7BDBD}" presName="node" presStyleLbl="node1" presStyleIdx="0" presStyleCnt="4" custScaleX="127770" custScaleY="118768" custRadScaleRad="106415" custRadScaleInc="2188">
        <dgm:presLayoutVars>
          <dgm:bulletEnabled val="1"/>
        </dgm:presLayoutVars>
      </dgm:prSet>
      <dgm:spPr/>
    </dgm:pt>
    <dgm:pt modelId="{2681322C-A1E2-4E73-97FD-C9ACF0DE73C0}" type="pres">
      <dgm:prSet presAssocID="{51A22332-406E-4BCE-9B35-A8FA21BFB7E8}" presName="sibTrans" presStyleLbl="sibTrans2D1" presStyleIdx="0" presStyleCnt="4" custScaleX="168903" custScaleY="94026"/>
      <dgm:spPr/>
    </dgm:pt>
    <dgm:pt modelId="{076AD811-28BD-4A66-A313-8AFE557917E4}" type="pres">
      <dgm:prSet presAssocID="{51A22332-406E-4BCE-9B35-A8FA21BFB7E8}" presName="connectorText" presStyleLbl="sibTrans2D1" presStyleIdx="0" presStyleCnt="4"/>
      <dgm:spPr/>
    </dgm:pt>
    <dgm:pt modelId="{0C798C1E-6365-4BAF-B884-D1D6FBB18747}" type="pres">
      <dgm:prSet presAssocID="{8B69DECF-3743-46CB-B717-FF3427614015}" presName="node" presStyleLbl="node1" presStyleIdx="1" presStyleCnt="4" custScaleX="137408" custScaleY="120298" custRadScaleRad="117402" custRadScaleInc="-2975">
        <dgm:presLayoutVars>
          <dgm:bulletEnabled val="1"/>
        </dgm:presLayoutVars>
      </dgm:prSet>
      <dgm:spPr/>
    </dgm:pt>
    <dgm:pt modelId="{E566B432-EF0F-487E-88A3-37A2CD593F81}" type="pres">
      <dgm:prSet presAssocID="{BCD07CDF-338F-4D0D-8F62-73754C352A03}" presName="sibTrans" presStyleLbl="sibTrans2D1" presStyleIdx="1" presStyleCnt="4" custScaleX="176892" custScaleY="114337"/>
      <dgm:spPr/>
    </dgm:pt>
    <dgm:pt modelId="{870A9B9B-5160-42B6-B601-D178BBF0DE80}" type="pres">
      <dgm:prSet presAssocID="{BCD07CDF-338F-4D0D-8F62-73754C352A03}" presName="connectorText" presStyleLbl="sibTrans2D1" presStyleIdx="1" presStyleCnt="4"/>
      <dgm:spPr/>
    </dgm:pt>
    <dgm:pt modelId="{DB441427-5C02-49B7-BA96-C0DE077239B6}" type="pres">
      <dgm:prSet presAssocID="{DDB06D84-FA9B-4CDE-B7DB-265F9674D8E9}" presName="node" presStyleLbl="node1" presStyleIdx="2" presStyleCnt="4" custScaleX="131650" custScaleY="125294">
        <dgm:presLayoutVars>
          <dgm:bulletEnabled val="1"/>
        </dgm:presLayoutVars>
      </dgm:prSet>
      <dgm:spPr/>
    </dgm:pt>
    <dgm:pt modelId="{21BF7F71-2E4F-4C86-A6C5-761707C959BF}" type="pres">
      <dgm:prSet presAssocID="{D7A4C0DC-4D9B-4757-A761-719C832FAD8D}" presName="sibTrans" presStyleLbl="sibTrans2D1" presStyleIdx="2" presStyleCnt="4" custScaleX="169592" custScaleY="102375" custLinFactNeighborX="-16136" custLinFactNeighborY="5749"/>
      <dgm:spPr/>
    </dgm:pt>
    <dgm:pt modelId="{A1A65320-4F6E-4284-82E9-DE67A1DE2982}" type="pres">
      <dgm:prSet presAssocID="{D7A4C0DC-4D9B-4757-A761-719C832FAD8D}" presName="connectorText" presStyleLbl="sibTrans2D1" presStyleIdx="2" presStyleCnt="4"/>
      <dgm:spPr/>
    </dgm:pt>
    <dgm:pt modelId="{94B4D3E9-7C8A-4788-BA1F-1B2B1A818E25}" type="pres">
      <dgm:prSet presAssocID="{BA460A8D-5630-4AEC-BC1A-C86649DB31A1}" presName="node" presStyleLbl="node1" presStyleIdx="3" presStyleCnt="4" custScaleX="132135" custScaleY="116417" custRadScaleRad="123129" custRadScaleInc="8514">
        <dgm:presLayoutVars>
          <dgm:bulletEnabled val="1"/>
        </dgm:presLayoutVars>
      </dgm:prSet>
      <dgm:spPr/>
    </dgm:pt>
    <dgm:pt modelId="{2AD4CFF2-F583-4892-980C-4F8471424FB6}" type="pres">
      <dgm:prSet presAssocID="{587A0BBA-DD38-4A4E-BF4E-F89C38C785EB}" presName="sibTrans" presStyleLbl="sibTrans2D1" presStyleIdx="3" presStyleCnt="4" custScaleX="162338" custScaleY="83188" custLinFactNeighborX="-8926" custLinFactNeighborY="-16590"/>
      <dgm:spPr/>
    </dgm:pt>
    <dgm:pt modelId="{E4E15DFD-80AD-4CB0-B2E4-37DEF65EF5E5}" type="pres">
      <dgm:prSet presAssocID="{587A0BBA-DD38-4A4E-BF4E-F89C38C785EB}" presName="connectorText" presStyleLbl="sibTrans2D1" presStyleIdx="3" presStyleCnt="4"/>
      <dgm:spPr/>
    </dgm:pt>
  </dgm:ptLst>
  <dgm:cxnLst>
    <dgm:cxn modelId="{B9042C28-6963-4066-8FA5-F99CF401CB5F}" srcId="{DECD0AB1-5F22-42BE-A0F3-A6DAAC050F21}" destId="{BA460A8D-5630-4AEC-BC1A-C86649DB31A1}" srcOrd="3" destOrd="0" parTransId="{CA250ADB-5009-44EB-A7E4-58A47A10CC4F}" sibTransId="{587A0BBA-DD38-4A4E-BF4E-F89C38C785EB}"/>
    <dgm:cxn modelId="{F4BA562D-7B6D-4A7E-BE4D-D1348FB90816}" type="presOf" srcId="{51A22332-406E-4BCE-9B35-A8FA21BFB7E8}" destId="{2681322C-A1E2-4E73-97FD-C9ACF0DE73C0}" srcOrd="0" destOrd="0" presId="urn:microsoft.com/office/officeart/2005/8/layout/cycle2"/>
    <dgm:cxn modelId="{7B7A815E-518B-4EC7-9956-031DCD4873F7}" type="presOf" srcId="{51A22332-406E-4BCE-9B35-A8FA21BFB7E8}" destId="{076AD811-28BD-4A66-A313-8AFE557917E4}" srcOrd="1" destOrd="0" presId="urn:microsoft.com/office/officeart/2005/8/layout/cycle2"/>
    <dgm:cxn modelId="{008EEC48-DDE5-406B-950F-E589870EE271}" type="presOf" srcId="{BCD07CDF-338F-4D0D-8F62-73754C352A03}" destId="{E566B432-EF0F-487E-88A3-37A2CD593F81}" srcOrd="0" destOrd="0" presId="urn:microsoft.com/office/officeart/2005/8/layout/cycle2"/>
    <dgm:cxn modelId="{4FF2FF6F-25A2-405B-9EEE-D1D879564F2D}" type="presOf" srcId="{BCD07CDF-338F-4D0D-8F62-73754C352A03}" destId="{870A9B9B-5160-42B6-B601-D178BBF0DE80}" srcOrd="1" destOrd="0" presId="urn:microsoft.com/office/officeart/2005/8/layout/cycle2"/>
    <dgm:cxn modelId="{BFA43357-85C0-42CE-BD5D-3927DAE878E0}" type="presOf" srcId="{587A0BBA-DD38-4A4E-BF4E-F89C38C785EB}" destId="{2AD4CFF2-F583-4892-980C-4F8471424FB6}" srcOrd="0" destOrd="0" presId="urn:microsoft.com/office/officeart/2005/8/layout/cycle2"/>
    <dgm:cxn modelId="{F2CAE07D-72B4-4CCE-A0AA-73F76AD7AEF6}" srcId="{DECD0AB1-5F22-42BE-A0F3-A6DAAC050F21}" destId="{DDB06D84-FA9B-4CDE-B7DB-265F9674D8E9}" srcOrd="2" destOrd="0" parTransId="{BED0D467-6532-45DC-B7C2-54D06C376770}" sibTransId="{D7A4C0DC-4D9B-4757-A761-719C832FAD8D}"/>
    <dgm:cxn modelId="{2563948D-A5EF-49CE-9BB5-246A7A508487}" type="presOf" srcId="{D7A4C0DC-4D9B-4757-A761-719C832FAD8D}" destId="{A1A65320-4F6E-4284-82E9-DE67A1DE2982}" srcOrd="1" destOrd="0" presId="urn:microsoft.com/office/officeart/2005/8/layout/cycle2"/>
    <dgm:cxn modelId="{C8884190-7453-4B01-987A-070F4F4823CB}" srcId="{DECD0AB1-5F22-42BE-A0F3-A6DAAC050F21}" destId="{40CA9EED-3B7A-4CB2-8B86-ADF121E7BDBD}" srcOrd="0" destOrd="0" parTransId="{902A1DC3-4B4D-4EE2-883F-DE6228A13C1B}" sibTransId="{51A22332-406E-4BCE-9B35-A8FA21BFB7E8}"/>
    <dgm:cxn modelId="{B88F2EAD-CDEF-4201-ACC7-DC8378A5C1B1}" srcId="{DECD0AB1-5F22-42BE-A0F3-A6DAAC050F21}" destId="{8B69DECF-3743-46CB-B717-FF3427614015}" srcOrd="1" destOrd="0" parTransId="{57AB9D6F-ED7F-4332-98C4-BBC6E402E9FC}" sibTransId="{BCD07CDF-338F-4D0D-8F62-73754C352A03}"/>
    <dgm:cxn modelId="{45877AC8-0D1E-49DD-8B79-E418301C6344}" type="presOf" srcId="{D7A4C0DC-4D9B-4757-A761-719C832FAD8D}" destId="{21BF7F71-2E4F-4C86-A6C5-761707C959BF}" srcOrd="0" destOrd="0" presId="urn:microsoft.com/office/officeart/2005/8/layout/cycle2"/>
    <dgm:cxn modelId="{A38675C9-1D5F-492F-8B66-DFDC40ED3761}" type="presOf" srcId="{DECD0AB1-5F22-42BE-A0F3-A6DAAC050F21}" destId="{9A5C197C-0180-430A-A142-6F119FAA3B88}" srcOrd="0" destOrd="0" presId="urn:microsoft.com/office/officeart/2005/8/layout/cycle2"/>
    <dgm:cxn modelId="{AD5D4ECB-F958-488F-A25F-40E2ECB605BC}" type="presOf" srcId="{587A0BBA-DD38-4A4E-BF4E-F89C38C785EB}" destId="{E4E15DFD-80AD-4CB0-B2E4-37DEF65EF5E5}" srcOrd="1" destOrd="0" presId="urn:microsoft.com/office/officeart/2005/8/layout/cycle2"/>
    <dgm:cxn modelId="{F974C6CC-5585-4CCF-AA57-56D99178FBB5}" type="presOf" srcId="{BA460A8D-5630-4AEC-BC1A-C86649DB31A1}" destId="{94B4D3E9-7C8A-4788-BA1F-1B2B1A818E25}" srcOrd="0" destOrd="0" presId="urn:microsoft.com/office/officeart/2005/8/layout/cycle2"/>
    <dgm:cxn modelId="{A81B09DC-6A56-46DF-B9D1-999420614D2F}" type="presOf" srcId="{DDB06D84-FA9B-4CDE-B7DB-265F9674D8E9}" destId="{DB441427-5C02-49B7-BA96-C0DE077239B6}" srcOrd="0" destOrd="0" presId="urn:microsoft.com/office/officeart/2005/8/layout/cycle2"/>
    <dgm:cxn modelId="{5056B2E1-F43E-4E78-826F-850CCECF12A1}" type="presOf" srcId="{40CA9EED-3B7A-4CB2-8B86-ADF121E7BDBD}" destId="{08DC6FB8-66E0-45FB-A3F7-57C12C5F966F}" srcOrd="0" destOrd="0" presId="urn:microsoft.com/office/officeart/2005/8/layout/cycle2"/>
    <dgm:cxn modelId="{15B340E8-4D2E-48CC-8479-2118A970B05F}" type="presOf" srcId="{8B69DECF-3743-46CB-B717-FF3427614015}" destId="{0C798C1E-6365-4BAF-B884-D1D6FBB18747}" srcOrd="0" destOrd="0" presId="urn:microsoft.com/office/officeart/2005/8/layout/cycle2"/>
    <dgm:cxn modelId="{D5720565-70BE-41CD-877E-D02920A1EFFD}" type="presParOf" srcId="{9A5C197C-0180-430A-A142-6F119FAA3B88}" destId="{08DC6FB8-66E0-45FB-A3F7-57C12C5F966F}" srcOrd="0" destOrd="0" presId="urn:microsoft.com/office/officeart/2005/8/layout/cycle2"/>
    <dgm:cxn modelId="{8758465B-0773-4CC2-A338-6EB45B806360}" type="presParOf" srcId="{9A5C197C-0180-430A-A142-6F119FAA3B88}" destId="{2681322C-A1E2-4E73-97FD-C9ACF0DE73C0}" srcOrd="1" destOrd="0" presId="urn:microsoft.com/office/officeart/2005/8/layout/cycle2"/>
    <dgm:cxn modelId="{81E6D743-0091-42B8-BD41-6DBD1C9A1462}" type="presParOf" srcId="{2681322C-A1E2-4E73-97FD-C9ACF0DE73C0}" destId="{076AD811-28BD-4A66-A313-8AFE557917E4}" srcOrd="0" destOrd="0" presId="urn:microsoft.com/office/officeart/2005/8/layout/cycle2"/>
    <dgm:cxn modelId="{BBE98904-CC21-4126-89C7-AE894887C1D8}" type="presParOf" srcId="{9A5C197C-0180-430A-A142-6F119FAA3B88}" destId="{0C798C1E-6365-4BAF-B884-D1D6FBB18747}" srcOrd="2" destOrd="0" presId="urn:microsoft.com/office/officeart/2005/8/layout/cycle2"/>
    <dgm:cxn modelId="{F1EEE73F-FC4D-4A5B-AD48-865598A12FC3}" type="presParOf" srcId="{9A5C197C-0180-430A-A142-6F119FAA3B88}" destId="{E566B432-EF0F-487E-88A3-37A2CD593F81}" srcOrd="3" destOrd="0" presId="urn:microsoft.com/office/officeart/2005/8/layout/cycle2"/>
    <dgm:cxn modelId="{ED4C02CA-8ECB-45CC-8620-1F4E45AF568A}" type="presParOf" srcId="{E566B432-EF0F-487E-88A3-37A2CD593F81}" destId="{870A9B9B-5160-42B6-B601-D178BBF0DE80}" srcOrd="0" destOrd="0" presId="urn:microsoft.com/office/officeart/2005/8/layout/cycle2"/>
    <dgm:cxn modelId="{4E7E7861-3B32-4AF3-9D5F-8ABB3880D2C6}" type="presParOf" srcId="{9A5C197C-0180-430A-A142-6F119FAA3B88}" destId="{DB441427-5C02-49B7-BA96-C0DE077239B6}" srcOrd="4" destOrd="0" presId="urn:microsoft.com/office/officeart/2005/8/layout/cycle2"/>
    <dgm:cxn modelId="{CCDFE0C6-C4D7-4E47-9579-BA68BD878895}" type="presParOf" srcId="{9A5C197C-0180-430A-A142-6F119FAA3B88}" destId="{21BF7F71-2E4F-4C86-A6C5-761707C959BF}" srcOrd="5" destOrd="0" presId="urn:microsoft.com/office/officeart/2005/8/layout/cycle2"/>
    <dgm:cxn modelId="{0D288A3F-D099-4653-928B-A6B6F0297D8D}" type="presParOf" srcId="{21BF7F71-2E4F-4C86-A6C5-761707C959BF}" destId="{A1A65320-4F6E-4284-82E9-DE67A1DE2982}" srcOrd="0" destOrd="0" presId="urn:microsoft.com/office/officeart/2005/8/layout/cycle2"/>
    <dgm:cxn modelId="{061F9DA8-A34B-4EC2-9B08-22B1C2FA1B6A}" type="presParOf" srcId="{9A5C197C-0180-430A-A142-6F119FAA3B88}" destId="{94B4D3E9-7C8A-4788-BA1F-1B2B1A818E25}" srcOrd="6" destOrd="0" presId="urn:microsoft.com/office/officeart/2005/8/layout/cycle2"/>
    <dgm:cxn modelId="{643EC212-9D5E-40C6-8A6F-5C6E301BBB45}" type="presParOf" srcId="{9A5C197C-0180-430A-A142-6F119FAA3B88}" destId="{2AD4CFF2-F583-4892-980C-4F8471424FB6}" srcOrd="7" destOrd="0" presId="urn:microsoft.com/office/officeart/2005/8/layout/cycle2"/>
    <dgm:cxn modelId="{23D57A12-4BD8-407F-ABED-94954B7F709F}" type="presParOf" srcId="{2AD4CFF2-F583-4892-980C-4F8471424FB6}" destId="{E4E15DFD-80AD-4CB0-B2E4-37DEF65EF5E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DC6FB8-66E0-45FB-A3F7-57C12C5F966F}">
      <dsp:nvSpPr>
        <dsp:cNvPr id="0" name=""/>
        <dsp:cNvSpPr/>
      </dsp:nvSpPr>
      <dsp:spPr>
        <a:xfrm>
          <a:off x="2452397" y="-166636"/>
          <a:ext cx="1942626" cy="18057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Plan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>
              <a:latin typeface="Preeti" pitchFamily="2" charset="0"/>
            </a:rPr>
            <a:t>-of]hgf_</a:t>
          </a:r>
        </a:p>
      </dsp:txBody>
      <dsp:txXfrm>
        <a:off x="2736888" y="97811"/>
        <a:ext cx="1373644" cy="1276865"/>
      </dsp:txXfrm>
    </dsp:sp>
    <dsp:sp modelId="{2681322C-A1E2-4E73-97FD-C9ACF0DE73C0}">
      <dsp:nvSpPr>
        <dsp:cNvPr id="0" name=""/>
        <dsp:cNvSpPr/>
      </dsp:nvSpPr>
      <dsp:spPr>
        <a:xfrm rot="2405342">
          <a:off x="4104559" y="1260712"/>
          <a:ext cx="457630" cy="482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>
        <a:off x="4120687" y="1313004"/>
        <a:ext cx="320341" cy="289489"/>
      </dsp:txXfrm>
    </dsp:sp>
    <dsp:sp modelId="{0C798C1E-6365-4BAF-B884-D1D6FBB18747}">
      <dsp:nvSpPr>
        <dsp:cNvPr id="0" name=""/>
        <dsp:cNvSpPr/>
      </dsp:nvSpPr>
      <dsp:spPr>
        <a:xfrm>
          <a:off x="4243202" y="1390819"/>
          <a:ext cx="2089163" cy="18290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Prepare </a:t>
          </a:r>
          <a:r>
            <a:rPr lang="en-GB" sz="3200" kern="1200">
              <a:latin typeface="Preeti" pitchFamily="2" charset="0"/>
            </a:rPr>
            <a:t>-tof/L_</a:t>
          </a:r>
          <a:endParaRPr lang="en-GB" sz="3200" kern="1200"/>
        </a:p>
      </dsp:txBody>
      <dsp:txXfrm>
        <a:off x="4549153" y="1658673"/>
        <a:ext cx="1477261" cy="1293313"/>
      </dsp:txXfrm>
    </dsp:sp>
    <dsp:sp modelId="{E566B432-EF0F-487E-88A3-37A2CD593F81}">
      <dsp:nvSpPr>
        <dsp:cNvPr id="0" name=""/>
        <dsp:cNvSpPr/>
      </dsp:nvSpPr>
      <dsp:spPr>
        <a:xfrm rot="8328111">
          <a:off x="4085641" y="2836185"/>
          <a:ext cx="521191" cy="5867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 rot="10800000">
        <a:off x="4222644" y="2902033"/>
        <a:ext cx="364834" cy="352024"/>
      </dsp:txXfrm>
    </dsp:sp>
    <dsp:sp modelId="{DB441427-5C02-49B7-BA96-C0DE077239B6}">
      <dsp:nvSpPr>
        <dsp:cNvPr id="0" name=""/>
        <dsp:cNvSpPr/>
      </dsp:nvSpPr>
      <dsp:spPr>
        <a:xfrm>
          <a:off x="2393399" y="3010431"/>
          <a:ext cx="2001618" cy="19049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Practice </a:t>
          </a:r>
          <a:r>
            <a:rPr lang="en-GB" sz="3200" kern="1200">
              <a:latin typeface="Preeti" pitchFamily="2" charset="0"/>
            </a:rPr>
            <a:t>-cEof;_</a:t>
          </a:r>
          <a:endParaRPr lang="en-GB" sz="3200" kern="1200"/>
        </a:p>
      </dsp:txBody>
      <dsp:txXfrm>
        <a:off x="2686529" y="3289409"/>
        <a:ext cx="1415358" cy="1347025"/>
      </dsp:txXfrm>
    </dsp:sp>
    <dsp:sp modelId="{21BF7F71-2E4F-4C86-A6C5-761707C959BF}">
      <dsp:nvSpPr>
        <dsp:cNvPr id="0" name=""/>
        <dsp:cNvSpPr/>
      </dsp:nvSpPr>
      <dsp:spPr>
        <a:xfrm rot="13282695">
          <a:off x="2016158" y="2853191"/>
          <a:ext cx="643569" cy="5253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 rot="10800000">
        <a:off x="2154084" y="3010344"/>
        <a:ext cx="485972" cy="315195"/>
      </dsp:txXfrm>
    </dsp:sp>
    <dsp:sp modelId="{94B4D3E9-7C8A-4788-BA1F-1B2B1A818E25}">
      <dsp:nvSpPr>
        <dsp:cNvPr id="0" name=""/>
        <dsp:cNvSpPr/>
      </dsp:nvSpPr>
      <dsp:spPr>
        <a:xfrm>
          <a:off x="407663" y="1331840"/>
          <a:ext cx="2008992" cy="17700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Present </a:t>
          </a:r>
          <a:r>
            <a:rPr lang="en-GB" sz="3200" kern="1200">
              <a:latin typeface="Preeti" pitchFamily="2" charset="0"/>
            </a:rPr>
            <a:t>-k|:t'tL_ </a:t>
          </a:r>
          <a:endParaRPr lang="en-GB" sz="3200" kern="1200"/>
        </a:p>
      </dsp:txBody>
      <dsp:txXfrm>
        <a:off x="701873" y="1591053"/>
        <a:ext cx="1420572" cy="1251588"/>
      </dsp:txXfrm>
    </dsp:sp>
    <dsp:sp modelId="{2AD4CFF2-F583-4892-980C-4F8471424FB6}">
      <dsp:nvSpPr>
        <dsp:cNvPr id="0" name=""/>
        <dsp:cNvSpPr/>
      </dsp:nvSpPr>
      <dsp:spPr>
        <a:xfrm rot="19418702">
          <a:off x="2131332" y="1179815"/>
          <a:ext cx="511923" cy="4268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>
        <a:off x="2143795" y="1303145"/>
        <a:ext cx="383862" cy="256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D511F-94A6-4C90-840F-839E303F5FF4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C536E-5E8C-4CA3-BDC8-7215FB564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653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42819" y="6456615"/>
            <a:ext cx="103432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10942816" y="6302566"/>
            <a:ext cx="1249181" cy="48175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302585" y="6302566"/>
            <a:ext cx="675806" cy="341426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42819" y="6456615"/>
            <a:ext cx="103432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96984" y="6331971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नेपाल सरकार</a:t>
            </a:r>
          </a:p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pic>
        <p:nvPicPr>
          <p:cNvPr id="7" name="Picture 6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" y="16886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39" y="6471920"/>
            <a:ext cx="39056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02BBC8F-71A7-43CA-9F37-4094A4EDAF31}"/>
              </a:ext>
            </a:extLst>
          </p:cNvPr>
          <p:cNvSpPr txBox="1">
            <a:spLocks/>
          </p:cNvSpPr>
          <p:nvPr/>
        </p:nvSpPr>
        <p:spPr>
          <a:xfrm>
            <a:off x="0" y="4158486"/>
            <a:ext cx="8027793" cy="19989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शिक्षण अभ्यास १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580D28-4572-4355-BDB6-2B1B2F078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688" y="3281377"/>
            <a:ext cx="4830097" cy="322918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47147A5-A186-4315-A395-B36CE4BB8400}"/>
              </a:ext>
            </a:extLst>
          </p:cNvPr>
          <p:cNvCxnSpPr/>
          <p:nvPr/>
        </p:nvCxnSpPr>
        <p:spPr>
          <a:xfrm>
            <a:off x="0" y="626123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23A7BA57-E6E8-4A9D-A40A-1DD2BFFFB6A5}"/>
              </a:ext>
            </a:extLst>
          </p:cNvPr>
          <p:cNvSpPr txBox="1">
            <a:spLocks/>
          </p:cNvSpPr>
          <p:nvPr/>
        </p:nvSpPr>
        <p:spPr>
          <a:xfrm>
            <a:off x="0" y="790152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स्तरीय मुख्य प्रशिक्षक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चैत १४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408048" y="646267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/>
              <a:pPr algn="r"/>
              <a:t>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8224" y="1935563"/>
            <a:ext cx="119084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शिक्षण अभ्यासको लागि सहभागीहरुको छनोट र आवश्यक निर्देशन अघिल्लो दिनको </a:t>
            </a:r>
          </a:p>
          <a:p>
            <a:pPr algn="ctr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अन्तिम कक्षामा दिनुपर्ने</a:t>
            </a:r>
          </a:p>
          <a:p>
            <a:pPr algn="ctr"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70279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450575" y="646267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1729" y="685381"/>
            <a:ext cx="118134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शिक्षण अभ्यासका लागि नियमहरु</a:t>
            </a:r>
            <a:r>
              <a:rPr lang="en-US" sz="2400" b="1" dirty="0">
                <a:cs typeface="Kalimati" panose="00000400000000000000" pitchFamily="2"/>
              </a:rPr>
              <a:t>:</a:t>
            </a:r>
            <a:r>
              <a:rPr lang="ne-NP" sz="2400" b="1" dirty="0">
                <a:cs typeface="Kalimati" panose="00000400000000000000" pitchFamily="2"/>
              </a:rPr>
              <a:t> </a:t>
            </a:r>
            <a:endParaRPr lang="en-US" sz="2400" b="1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सहभागीहरु मध्येबाट ६ जना गोला प्रथाबाट छानेर ६ वटा बिषयमा शिक्षण कला प्रदर्शन गर्न लगाउने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एकजना प्रस्तुतकर्ताले १० मिनेटमा आफ्नो शिक्षण नमूना प्रस्तुत गरी सक्नुपर्ने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सहभागीहरु मध्येबाट ३ जना गोला प्रथाबाट छानेर २/२ जनाको शिक्षणको टिप्पणी गर्न लगाउने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एकजना टिप्पणीकर्ताले ५ मिनेटमा २ जनाले गरेको शिक्षणको राम्रा र सुधार गर्नुपर्ने पक्षमा टिप्पणी गर्नुपर्नेछ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बाँकी सहभागीहरुले अगाडीको शिक्षण र टिप्पणीको आफ्नो अवलोकन बारे धारणा भन्न लगाउने </a:t>
            </a:r>
            <a:r>
              <a:rPr lang="ne-NP" sz="2400" dirty="0">
                <a:latin typeface="Arial" panose="020B0604020202020204" pitchFamily="34" charset="0"/>
                <a:cs typeface="Kalimati" panose="00000400000000000000" pitchFamily="2"/>
              </a:rPr>
              <a:t>(समय ५ मिनेट)</a:t>
            </a:r>
            <a:r>
              <a:rPr lang="ne-NP" sz="2400" dirty="0">
                <a:cs typeface="Kalimati" panose="00000400000000000000" pitchFamily="2"/>
              </a:rPr>
              <a:t>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807145" y="6473313"/>
            <a:ext cx="1047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>
                <a:solidFill>
                  <a:srgbClr val="002060"/>
                </a:solidFill>
              </a:rPr>
              <a:t>क्रमशः</a:t>
            </a:r>
            <a:endParaRPr lang="en-US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540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461204" y="646267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1729" y="1014992"/>
            <a:ext cx="1181345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शिक्षण अभ्यासका लागि नियमहरु</a:t>
            </a:r>
            <a:r>
              <a:rPr lang="en-US" sz="2400" b="1" dirty="0">
                <a:cs typeface="Kalimati" panose="00000400000000000000" pitchFamily="2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शिक्षण कला प्रस्तुत गर्दा अघिल्लो सत्रमा बताइए अनुसारको शिक्षणका लागि आवश्यक </a:t>
            </a:r>
            <a:r>
              <a:rPr lang="en-US" sz="2400" dirty="0">
                <a:cs typeface="Kalimati" panose="00000400000000000000" pitchFamily="2"/>
              </a:rPr>
              <a:t>4P's: Plan, Prepare, Practice, Present</a:t>
            </a:r>
            <a:r>
              <a:rPr lang="ne-NP" sz="2400" dirty="0">
                <a:cs typeface="Kalimati" panose="00000400000000000000" pitchFamily="2"/>
              </a:rPr>
              <a:t> को अनुशरण गर्नुपर्नेछ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शिक्षण अभ्यास गर्नेले गणक तालिमका लागि तयार गरिएको स्लाइड्स र सम्बन्धित तालिम पुस्तिकाहरु हेरेर आफ्नो प्रस्तुति तयार गर्नु पर्नेछ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आफ्नो प्रस्तुतिमा धेरै बिषयबस्तु अटाउनेभन्दा पनि आफ्नो शिक्षण कला देखाउने गरी प्रस्तुत गर्नु पर्नेछ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अन्त्यमा प्रशिक्षकले १० मिनेट समयमा सबै सहभागीको शिक्षण कलाको समीक्षा गर्दै </a:t>
            </a:r>
          </a:p>
          <a:p>
            <a:pPr marL="339725"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सुझाव दिने ।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130680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439941" y="648394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8856" y="780786"/>
            <a:ext cx="118553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cs typeface="Kalimati" panose="00000400000000000000" pitchFamily="2"/>
              </a:rPr>
              <a:t>प्रशिक्षकले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अपनाउनु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पर्ने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शिक्षण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सिकाईका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चरणहरु</a:t>
            </a:r>
            <a:r>
              <a:rPr lang="ne-NP" sz="2400" dirty="0">
                <a:cs typeface="Kalimati" panose="00000400000000000000" pitchFamily="2"/>
              </a:rPr>
              <a:t> तथा </a:t>
            </a:r>
            <a:r>
              <a:rPr lang="en-US" sz="2400" dirty="0" err="1">
                <a:cs typeface="Kalimati" panose="00000400000000000000" pitchFamily="2"/>
              </a:rPr>
              <a:t>प्रशिक्षक</a:t>
            </a:r>
            <a:r>
              <a:rPr lang="ne-NP" sz="2400" dirty="0">
                <a:cs typeface="Kalimati" panose="00000400000000000000" pitchFamily="2"/>
              </a:rPr>
              <a:t>मा हुनुपर्ने गुण</a:t>
            </a:r>
            <a:r>
              <a:rPr lang="en-US" sz="2400" dirty="0" err="1">
                <a:cs typeface="Kalimati" panose="00000400000000000000" pitchFamily="2"/>
              </a:rPr>
              <a:t>हरु</a:t>
            </a:r>
            <a:endParaRPr lang="en-US" sz="2400" dirty="0">
              <a:cs typeface="Kalimati" panose="00000400000000000000" pitchFamily="2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725317862"/>
              </p:ext>
            </p:extLst>
          </p:nvPr>
        </p:nvGraphicFramePr>
        <p:xfrm>
          <a:off x="0" y="1504335"/>
          <a:ext cx="6828503" cy="4748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0031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9439941" y="65264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17988" y="770649"/>
            <a:ext cx="11960942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 u="sng">
                <a:cs typeface="Kalimati" pitchFamily="2"/>
              </a:rPr>
              <a:t>प्रशिक्षणका लागि तयारी गर्नु पर्ने बिषयहरु</a:t>
            </a:r>
            <a:r>
              <a:rPr lang="en-US" sz="2400" u="sng">
                <a:cs typeface="Kalimati" pitchFamily="2"/>
              </a:rPr>
              <a:t>:</a:t>
            </a:r>
            <a:endParaRPr lang="ne-NP" sz="2400" u="sng">
              <a:cs typeface="Kalimati" pitchFamily="2"/>
            </a:endParaRPr>
          </a:p>
          <a:p>
            <a:endParaRPr lang="en-US" sz="220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१- राष्ट्रिय जनगणना २०७८ का प्रमुख अवधारणा र परिभाषाहरु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२- घर तथा घरपरिवार सुचीकरण फाराम महल १ देखि ५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३-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परिवारसम्बन्धी विवरण प्रश्न १२ देखि १३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४-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परिवारसम्बन्धी विवरण प्रश्न १४ देखि १५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५-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परिवारसम्बन्धी विवरण प्रश्न १६ देखि १७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६-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व्यक्तिगत विवरणसम्बन्धी विवरण महल २ देखि ४ सम्म</a:t>
            </a:r>
          </a:p>
          <a:p>
            <a:endParaRPr lang="ne-NP" sz="2400">
              <a:cs typeface="Kalimati" pitchFamily="2"/>
            </a:endParaRPr>
          </a:p>
          <a:p>
            <a:endParaRPr lang="ne-NP" sz="240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97404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V="1">
            <a:off x="0" y="61027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9429310" y="649457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17988" y="711657"/>
            <a:ext cx="1196094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 u="sng" dirty="0">
                <a:cs typeface="Kalimati" pitchFamily="2"/>
              </a:rPr>
              <a:t>प्रशिक्षणका लागि तयारी गर्नुपर्ने बिषयहरु</a:t>
            </a:r>
            <a:r>
              <a:rPr lang="en-US" sz="2400" u="sng" dirty="0">
                <a:cs typeface="Kalimati" pitchFamily="2"/>
              </a:rPr>
              <a:t>:</a:t>
            </a:r>
            <a:endParaRPr lang="ne-NP" sz="2400" u="sng" dirty="0">
              <a:cs typeface="Kalimati" pitchFamily="2"/>
            </a:endParaRPr>
          </a:p>
          <a:p>
            <a:endParaRPr lang="ne-NP" sz="2000" dirty="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७- मुख्य प्रश्नावली भर्ने तरिका</a:t>
            </a:r>
            <a:r>
              <a:rPr lang="en-US" sz="2400" dirty="0">
                <a:cs typeface="Kalimati" pitchFamily="2"/>
              </a:rPr>
              <a:t>: </a:t>
            </a:r>
            <a:r>
              <a:rPr lang="ne-NP" sz="2400" dirty="0">
                <a:cs typeface="Kalimati" pitchFamily="2"/>
              </a:rPr>
              <a:t>व्यक्तिगत विवरणसम्बन्धी विवरण महल ८ देखि १० सम्म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८- मुख्य प्रश्नावली भर्ने तरिका</a:t>
            </a:r>
            <a:r>
              <a:rPr lang="en-US" sz="2400" dirty="0">
                <a:cs typeface="Kalimati" pitchFamily="2"/>
              </a:rPr>
              <a:t>: </a:t>
            </a:r>
            <a:r>
              <a:rPr lang="ne-NP" sz="2400" dirty="0">
                <a:cs typeface="Kalimati" pitchFamily="2"/>
              </a:rPr>
              <a:t>व्यक्तिगत विवरणसम्बन्धी विवरण महल १३ देखि १४ सम्म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९- सुपरिवेक्षक तथा गणकमा हुनु पर्ने असल गुणहरु तथा उत्तरदातासँग गर्नुपर्ने व्यवहार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१०- मुख्य प्रश्नावली भर्ने तरिका</a:t>
            </a:r>
            <a:r>
              <a:rPr lang="en-US" sz="2400" dirty="0">
                <a:cs typeface="Kalimati" pitchFamily="2"/>
              </a:rPr>
              <a:t>: </a:t>
            </a:r>
            <a:r>
              <a:rPr lang="ne-NP" sz="2400" dirty="0">
                <a:cs typeface="Kalimati" pitchFamily="2"/>
              </a:rPr>
              <a:t>व्यक्तिगत विवरणसम्बन्धी विवरण महल २६ देखि  २८ सम्म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११- मुख्य प्रश्नावली भर्ने तरिका</a:t>
            </a:r>
            <a:r>
              <a:rPr lang="en-US" sz="2400" dirty="0">
                <a:cs typeface="Kalimati" pitchFamily="2"/>
              </a:rPr>
              <a:t>: </a:t>
            </a:r>
            <a:r>
              <a:rPr lang="ne-NP" sz="2400" dirty="0">
                <a:cs typeface="Kalimati" pitchFamily="2"/>
              </a:rPr>
              <a:t>व्यक्तिगत विवरणसम्बन्धी विवरण महल ३१ 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१२- मुख्य प्रश्नावली भर्ने तरिका</a:t>
            </a:r>
            <a:r>
              <a:rPr lang="en-US" sz="2400" dirty="0">
                <a:cs typeface="Kalimati" pitchFamily="2"/>
              </a:rPr>
              <a:t>: </a:t>
            </a:r>
            <a:r>
              <a:rPr lang="ne-NP" sz="2400" dirty="0">
                <a:cs typeface="Kalimati" pitchFamily="2"/>
              </a:rPr>
              <a:t>व्यक्तिगत विवरणसम्बन्धी विवरण महल ३६ देखि ३७ सम्म</a:t>
            </a:r>
          </a:p>
          <a:p>
            <a:endParaRPr lang="ne-NP" sz="2400" dirty="0">
              <a:cs typeface="Kalimati" pitchFamily="2"/>
            </a:endParaRPr>
          </a:p>
          <a:p>
            <a:endParaRPr lang="ne-NP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814241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8610600" y="6473313"/>
            <a:ext cx="3581400" cy="3693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3797" y="746123"/>
            <a:ext cx="12067953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शिक्षण अभ्यासको लागि सहभागीहरुको छनोट र आवश्यक निर्देशन अघिल्लो दिनको </a:t>
            </a:r>
          </a:p>
          <a:p>
            <a:pPr algn="ctr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अन्तिम कक्षामा दिनुपर्ने</a:t>
            </a:r>
          </a:p>
          <a:p>
            <a:pPr algn="ctr">
              <a:lnSpc>
                <a:spcPct val="150000"/>
              </a:lnSpc>
            </a:pPr>
            <a:endParaRPr lang="ne-NP" sz="2400" b="1" dirty="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u="sng" dirty="0">
                <a:cs typeface="Kalimati" pitchFamily="2"/>
              </a:rPr>
              <a:t>प्रस्तुतकर्ता छनोट गर्ने तरिकाः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१२ वटा कागजको टुक्रामा क्रमशः १ देखि १२ वटा बिषयहरुको प्रस्तुतकर्ता लेखेर पट्याउने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६ वटा कागजको टुक्रामा क्रमशः १ देखि ६ नम्बरमा टिप्पणीकर्ता लेखेर पट्याउने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बाँकी सहभागीहरु संख्या अनुसारको कागजको टुक्रामा अवलोकन कर्ता लेखेर पट्याउने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सबै काजगको टुक्रालाई एकै ठाउँमा राखेर राम्ररी मिसाई सहभागीहरुलाई पालैपालो तान्न लगाउने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सबैले आ—आफ्नो भुमिका अनुसार अर्को कक्षामा उपस्थित हुने जानकारी दिने ।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55044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V="1">
            <a:off x="0" y="61027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9439941" y="64414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156156" y="873888"/>
            <a:ext cx="55601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>
                <a:cs typeface="Kalimati" pitchFamily="2"/>
              </a:rPr>
              <a:t>शिक्षण अभ्यासको समीक्षा तथा सुझावहरु</a:t>
            </a:r>
          </a:p>
        </p:txBody>
      </p:sp>
    </p:spTree>
    <p:extLst>
      <p:ext uri="{BB962C8B-B14F-4D97-AF65-F5344CB8AC3E}">
        <p14:creationId xmlns:p14="http://schemas.microsoft.com/office/powerpoint/2010/main" val="974638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46555" y="1546404"/>
            <a:ext cx="97386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e-NP" sz="32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शिक्षण कला तथा प्रशिक्षकमा हुनु पर्ने गुणहरुको लागि प्रशिक्षण सहयोगी पुस्तिका अध्ययन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65605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51897" y="6496497"/>
            <a:ext cx="933016" cy="328194"/>
          </a:xfrm>
        </p:spPr>
        <p:txBody>
          <a:bodyPr/>
          <a:lstStyle/>
          <a:p>
            <a:pPr algn="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r"/>
              <a:t>10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10903</TotalTime>
  <Words>496</Words>
  <Application>Microsoft Office PowerPoint</Application>
  <PresentationFormat>Widescreen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Fontasy Himali</vt:lpstr>
      <vt:lpstr>Ganesh</vt:lpstr>
      <vt:lpstr>Kokila</vt:lpstr>
      <vt:lpstr>Preeti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261</cp:revision>
  <dcterms:created xsi:type="dcterms:W3CDTF">2020-10-11T07:30:23Z</dcterms:created>
  <dcterms:modified xsi:type="dcterms:W3CDTF">2021-03-15T07:27:19Z</dcterms:modified>
</cp:coreProperties>
</file>