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97" r:id="rId3"/>
    <p:sldId id="328" r:id="rId4"/>
    <p:sldId id="329" r:id="rId5"/>
    <p:sldId id="330" r:id="rId6"/>
    <p:sldId id="331" r:id="rId7"/>
    <p:sldId id="332" r:id="rId8"/>
    <p:sldId id="333" r:id="rId9"/>
    <p:sldId id="325" r:id="rId10"/>
    <p:sldId id="323" r:id="rId11"/>
    <p:sldId id="307" r:id="rId12"/>
    <p:sldId id="337" r:id="rId13"/>
    <p:sldId id="334" r:id="rId14"/>
    <p:sldId id="313" r:id="rId15"/>
    <p:sldId id="314" r:id="rId16"/>
    <p:sldId id="315" r:id="rId17"/>
    <p:sldId id="317" r:id="rId18"/>
    <p:sldId id="320" r:id="rId19"/>
    <p:sldId id="321" r:id="rId20"/>
    <p:sldId id="338" r:id="rId21"/>
    <p:sldId id="272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64" d="100"/>
          <a:sy n="64" d="100"/>
        </p:scale>
        <p:origin x="680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9423A2-582F-4D36-9529-531F24B7A8DD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C036C-F7AF-41A9-8F7F-4ED97ECBA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473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15811" y="2533504"/>
            <a:ext cx="4872038" cy="30972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>
          <a:xfrm>
            <a:off x="7042150" y="2347913"/>
            <a:ext cx="3289300" cy="27701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7051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40B2E4-A264-431E-ABDE-38E3BCDA587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07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416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10515600" cy="51647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96132" y="6451887"/>
            <a:ext cx="445835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400" kern="120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</a:lstStyle>
          <a:p>
            <a:fld id="{26402401-4522-4C0F-A737-197EB07E49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919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1426321" y="48478"/>
            <a:ext cx="9564914" cy="1020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627224" y="-8479"/>
            <a:ext cx="564776" cy="638222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0" y="26718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केन्द्रीय तथ्याङ्क विभाग</a:t>
            </a:r>
            <a:endParaRPr lang="en-US" sz="1400" b="0" dirty="0">
              <a:solidFill>
                <a:srgbClr val="FF0000"/>
              </a:solidFill>
              <a:cs typeface="Kalimati" panose="00000400000000000000" pitchFamily="2"/>
            </a:endParaRPr>
          </a:p>
          <a:p>
            <a:pPr algn="ctr"/>
            <a:r>
              <a:rPr lang="ne-NP" sz="1800" b="0" dirty="0">
                <a:solidFill>
                  <a:srgbClr val="FF0000"/>
                </a:solidFill>
                <a:cs typeface="Kalimati" panose="00000400000000000000" pitchFamily="2"/>
              </a:rPr>
              <a:t>राष्ट्रिय जनगणना २०७८</a:t>
            </a:r>
            <a:endParaRPr lang="ne-NP" sz="1400" b="0" dirty="0">
              <a:solidFill>
                <a:srgbClr val="FF0000"/>
              </a:solidFill>
              <a:cs typeface="Kalimati" panose="00000400000000000000" pitchFamily="2"/>
            </a:endParaRPr>
          </a:p>
        </p:txBody>
      </p:sp>
      <p:sp>
        <p:nvSpPr>
          <p:cNvPr id="15" name="Footer Placeholder 12"/>
          <p:cNvSpPr txBox="1">
            <a:spLocks/>
          </p:cNvSpPr>
          <p:nvPr userDrawn="1"/>
        </p:nvSpPr>
        <p:spPr>
          <a:xfrm>
            <a:off x="6504043" y="6481297"/>
            <a:ext cx="549653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060"/>
                </a:solidFill>
                <a:latin typeface="+mn-lt"/>
                <a:ea typeface="+mn-ea"/>
                <a:cs typeface="Kalimati" panose="00000400000000000000" pitchFamily="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1200" baseline="0" dirty="0">
                <a:solidFill>
                  <a:srgbClr val="FFC000"/>
                </a:solidFill>
                <a:latin typeface="+mn-lt"/>
                <a:ea typeface="+mn-ea"/>
                <a:cs typeface="Kalimati" panose="00000400000000000000" pitchFamily="2"/>
              </a:rPr>
              <a:t>Page 1/….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0367158" y="6388925"/>
            <a:ext cx="1824842" cy="4574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3FB41CF-D2FF-4F95-AC7A-6262C85E60BD}"/>
              </a:ext>
            </a:extLst>
          </p:cNvPr>
          <p:cNvCxnSpPr/>
          <p:nvPr userDrawn="1"/>
        </p:nvCxnSpPr>
        <p:spPr>
          <a:xfrm>
            <a:off x="0" y="618762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 descr="Image result for logo of nepal government">
            <a:extLst>
              <a:ext uri="{FF2B5EF4-FFF2-40B4-BE49-F238E27FC236}">
                <a16:creationId xmlns:a16="http://schemas.microsoft.com/office/drawing/2014/main" id="{F2B3C2EC-A81D-44E1-80BE-41D3E26FA47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6" y="7501"/>
            <a:ext cx="692131" cy="58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200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-21714" y="4158486"/>
            <a:ext cx="8027793" cy="1998961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endParaRPr lang="ne-NP" b="1" dirty="0">
              <a:solidFill>
                <a:srgbClr val="002060"/>
              </a:solidFill>
              <a:latin typeface="Ganesh" pitchFamily="2" charset="0"/>
              <a:ea typeface="Calibri"/>
              <a:cs typeface="Kalimati" panose="00000400000000000000" pitchFamily="2"/>
            </a:endParaRP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कक्षागत अभ्यास १</a:t>
            </a: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मुख्य प्रश्नावली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5235" y="4158486"/>
            <a:ext cx="3187033" cy="21246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Slide Number Placeholder 19"/>
          <p:cNvSpPr txBox="1">
            <a:spLocks/>
          </p:cNvSpPr>
          <p:nvPr/>
        </p:nvSpPr>
        <p:spPr>
          <a:xfrm>
            <a:off x="11841700" y="6461981"/>
            <a:ext cx="363551" cy="37614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3A7BA57-E6E8-4A9D-A40A-1DD2BFFFB6A5}"/>
              </a:ext>
            </a:extLst>
          </p:cNvPr>
          <p:cNvSpPr txBox="1">
            <a:spLocks/>
          </p:cNvSpPr>
          <p:nvPr/>
        </p:nvSpPr>
        <p:spPr>
          <a:xfrm>
            <a:off x="0" y="760570"/>
            <a:ext cx="12192000" cy="1917803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राष्ट्रिय जनगणना २०७८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प्रदेश</a:t>
            </a: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स्तरीय मुख्य प्रशिक्षक </a:t>
            </a: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तालिम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4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मितिः २०७७ चैत १३</a:t>
            </a:r>
            <a:endParaRPr lang="ne-NP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en-US" sz="3200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352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66915" y="871377"/>
            <a:ext cx="11189859" cy="476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60000"/>
              </a:lnSpc>
            </a:pPr>
            <a:r>
              <a:rPr lang="en-US" sz="2400" dirty="0">
                <a:cs typeface="Kalimati" pitchFamily="2"/>
              </a:rPr>
              <a:t>   </a:t>
            </a:r>
            <a:r>
              <a:rPr lang="ne-NP" sz="2400" dirty="0">
                <a:cs typeface="Kalimati" pitchFamily="2"/>
              </a:rPr>
              <a:t>उद्देश्यः</a:t>
            </a: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ne-NP" sz="2400" dirty="0">
                <a:cs typeface="Kalimati" pitchFamily="2"/>
              </a:rPr>
              <a:t>सहभागीहरूले तालिममा सिकेका कुरा सही तरिकाले प्रश्नावलीमा भर्न सक्ने बनाउने ।</a:t>
            </a:r>
          </a:p>
          <a:p>
            <a:pPr>
              <a:lnSpc>
                <a:spcPct val="160000"/>
              </a:lnSpc>
            </a:pPr>
            <a:r>
              <a:rPr lang="en-US" sz="2400" dirty="0">
                <a:cs typeface="Kalimati" pitchFamily="2"/>
              </a:rPr>
              <a:t>  </a:t>
            </a:r>
            <a:r>
              <a:rPr lang="ne-NP" sz="2400" dirty="0">
                <a:cs typeface="Kalimati" pitchFamily="2"/>
              </a:rPr>
              <a:t>विधिः</a:t>
            </a: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ne-NP" sz="2400" dirty="0">
                <a:cs typeface="Kalimati" pitchFamily="2"/>
              </a:rPr>
              <a:t>अभ्यासको लागि उपलब्ध गराईएको काल्पनिक परिवारको उदाहरण पढेर नमूना मूख्य प्रश्नावलीमा विवरण सहि रुपमा भराउने</a:t>
            </a: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ne-NP" sz="2400" dirty="0">
                <a:cs typeface="Kalimati" pitchFamily="2"/>
              </a:rPr>
              <a:t>सहभागिहरूले आफूले भरेको विवरण प्रशिक्षकले सोधेबमोजिम बताउने</a:t>
            </a: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ne-NP" sz="2400" dirty="0">
                <a:cs typeface="Kalimati" pitchFamily="2"/>
              </a:rPr>
              <a:t>सहभागीहरुले कक्षा अभ्यासका क्रममा अनुभव गरेका समस्याहरुका वारेमा छलफल गर्ने</a:t>
            </a: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ne-NP" sz="2400" dirty="0">
                <a:cs typeface="Kalimati" pitchFamily="2"/>
              </a:rPr>
              <a:t>अन्त्यमा प्रशिक्षकले भरेको फाराम देखाएर सहि उत्तर बताउने</a:t>
            </a:r>
            <a:r>
              <a:rPr lang="en-US" sz="2400" dirty="0">
                <a:cs typeface="Kalimati" pitchFamily="2"/>
              </a:rPr>
              <a:t> </a:t>
            </a:r>
          </a:p>
        </p:txBody>
      </p:sp>
      <p:sp>
        <p:nvSpPr>
          <p:cNvPr id="4" name="Slide Number Placeholder 19">
            <a:extLst>
              <a:ext uri="{FF2B5EF4-FFF2-40B4-BE49-F238E27FC236}">
                <a16:creationId xmlns:a16="http://schemas.microsoft.com/office/drawing/2014/main" id="{73A7DF87-AEBE-496E-9118-D0FBAFE90977}"/>
              </a:ext>
            </a:extLst>
          </p:cNvPr>
          <p:cNvSpPr txBox="1">
            <a:spLocks/>
          </p:cNvSpPr>
          <p:nvPr/>
        </p:nvSpPr>
        <p:spPr>
          <a:xfrm>
            <a:off x="11841700" y="6461981"/>
            <a:ext cx="363551" cy="37614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3402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964" y="748145"/>
            <a:ext cx="10651836" cy="5608205"/>
          </a:xfrm>
          <a:prstGeom prst="rect">
            <a:avLst/>
          </a:prstGeom>
        </p:spPr>
      </p:pic>
      <p:sp>
        <p:nvSpPr>
          <p:cNvPr id="4" name="Slide Number Placeholder 19">
            <a:extLst>
              <a:ext uri="{FF2B5EF4-FFF2-40B4-BE49-F238E27FC236}">
                <a16:creationId xmlns:a16="http://schemas.microsoft.com/office/drawing/2014/main" id="{226BC80A-A78B-4967-9665-4F15B97DF6E5}"/>
              </a:ext>
            </a:extLst>
          </p:cNvPr>
          <p:cNvSpPr txBox="1">
            <a:spLocks/>
          </p:cNvSpPr>
          <p:nvPr/>
        </p:nvSpPr>
        <p:spPr>
          <a:xfrm>
            <a:off x="11841700" y="6461981"/>
            <a:ext cx="363551" cy="37614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2294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328" y="729672"/>
            <a:ext cx="10815782" cy="5717309"/>
          </a:xfrm>
          <a:prstGeom prst="rect">
            <a:avLst/>
          </a:prstGeom>
        </p:spPr>
      </p:pic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5456348B-3A9D-49BE-8CAF-96B53002D6F4}"/>
              </a:ext>
            </a:extLst>
          </p:cNvPr>
          <p:cNvSpPr txBox="1">
            <a:spLocks/>
          </p:cNvSpPr>
          <p:nvPr/>
        </p:nvSpPr>
        <p:spPr>
          <a:xfrm>
            <a:off x="11811883" y="6461981"/>
            <a:ext cx="363551" cy="37614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4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6277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8365" y="1099127"/>
            <a:ext cx="10668000" cy="5052291"/>
          </a:xfrm>
          <a:prstGeom prst="rect">
            <a:avLst/>
          </a:prstGeom>
        </p:spPr>
      </p:pic>
      <p:sp>
        <p:nvSpPr>
          <p:cNvPr id="4" name="Slide Number Placeholder 19">
            <a:extLst>
              <a:ext uri="{FF2B5EF4-FFF2-40B4-BE49-F238E27FC236}">
                <a16:creationId xmlns:a16="http://schemas.microsoft.com/office/drawing/2014/main" id="{74287627-B094-4AD5-9DB3-DD0C8C12C593}"/>
              </a:ext>
            </a:extLst>
          </p:cNvPr>
          <p:cNvSpPr txBox="1">
            <a:spLocks/>
          </p:cNvSpPr>
          <p:nvPr/>
        </p:nvSpPr>
        <p:spPr>
          <a:xfrm>
            <a:off x="11811883" y="6452042"/>
            <a:ext cx="363551" cy="37614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5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768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673" y="748144"/>
            <a:ext cx="10624127" cy="5638367"/>
          </a:xfrm>
          <a:prstGeom prst="rect">
            <a:avLst/>
          </a:prstGeom>
        </p:spPr>
      </p:pic>
      <p:sp>
        <p:nvSpPr>
          <p:cNvPr id="4" name="Slide Number Placeholder 19">
            <a:extLst>
              <a:ext uri="{FF2B5EF4-FFF2-40B4-BE49-F238E27FC236}">
                <a16:creationId xmlns:a16="http://schemas.microsoft.com/office/drawing/2014/main" id="{40EB1BC6-A9D5-4D10-AB51-B525DF9BF440}"/>
              </a:ext>
            </a:extLst>
          </p:cNvPr>
          <p:cNvSpPr txBox="1">
            <a:spLocks/>
          </p:cNvSpPr>
          <p:nvPr/>
        </p:nvSpPr>
        <p:spPr>
          <a:xfrm>
            <a:off x="11811883" y="6461981"/>
            <a:ext cx="363551" cy="37614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6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515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564" y="1171575"/>
            <a:ext cx="10723418" cy="4905952"/>
          </a:xfrm>
          <a:prstGeom prst="rect">
            <a:avLst/>
          </a:prstGeom>
        </p:spPr>
      </p:pic>
      <p:sp>
        <p:nvSpPr>
          <p:cNvPr id="4" name="Slide Number Placeholder 19">
            <a:extLst>
              <a:ext uri="{FF2B5EF4-FFF2-40B4-BE49-F238E27FC236}">
                <a16:creationId xmlns:a16="http://schemas.microsoft.com/office/drawing/2014/main" id="{FA143526-B3CF-4248-B998-6A5009413032}"/>
              </a:ext>
            </a:extLst>
          </p:cNvPr>
          <p:cNvSpPr txBox="1">
            <a:spLocks/>
          </p:cNvSpPr>
          <p:nvPr/>
        </p:nvSpPr>
        <p:spPr>
          <a:xfrm>
            <a:off x="11811883" y="6461981"/>
            <a:ext cx="363551" cy="37614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7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96079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87" y="818352"/>
            <a:ext cx="10491205" cy="5806353"/>
          </a:xfrm>
          <a:prstGeom prst="rect">
            <a:avLst/>
          </a:prstGeom>
        </p:spPr>
      </p:pic>
      <p:sp>
        <p:nvSpPr>
          <p:cNvPr id="4" name="Slide Number Placeholder 19">
            <a:extLst>
              <a:ext uri="{FF2B5EF4-FFF2-40B4-BE49-F238E27FC236}">
                <a16:creationId xmlns:a16="http://schemas.microsoft.com/office/drawing/2014/main" id="{996B20F8-F270-4155-8E9E-486528C7940A}"/>
              </a:ext>
            </a:extLst>
          </p:cNvPr>
          <p:cNvSpPr txBox="1">
            <a:spLocks/>
          </p:cNvSpPr>
          <p:nvPr/>
        </p:nvSpPr>
        <p:spPr>
          <a:xfrm>
            <a:off x="11841700" y="6461981"/>
            <a:ext cx="363551" cy="37614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8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29237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909712" y="691515"/>
            <a:ext cx="29145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2800" dirty="0">
                <a:cs typeface="Kalimati" pitchFamily="2"/>
              </a:rPr>
              <a:t>परिचयात्मक खण्ड 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" y="1407328"/>
            <a:ext cx="10935856" cy="21621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8" y="4043924"/>
            <a:ext cx="10935857" cy="2286000"/>
          </a:xfrm>
          <a:prstGeom prst="rect">
            <a:avLst/>
          </a:prstGeom>
        </p:spPr>
      </p:pic>
      <p:sp>
        <p:nvSpPr>
          <p:cNvPr id="8" name="Slide Number Placeholder 19">
            <a:extLst>
              <a:ext uri="{FF2B5EF4-FFF2-40B4-BE49-F238E27FC236}">
                <a16:creationId xmlns:a16="http://schemas.microsoft.com/office/drawing/2014/main" id="{2FF526E3-1769-4622-97DC-A07DBE2401C1}"/>
              </a:ext>
            </a:extLst>
          </p:cNvPr>
          <p:cNvSpPr txBox="1">
            <a:spLocks/>
          </p:cNvSpPr>
          <p:nvPr/>
        </p:nvSpPr>
        <p:spPr>
          <a:xfrm>
            <a:off x="11841700" y="6461981"/>
            <a:ext cx="363551" cy="37614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9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56762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327" y="3778322"/>
            <a:ext cx="11702473" cy="2362200"/>
          </a:xfrm>
          <a:prstGeom prst="rect">
            <a:avLst/>
          </a:prstGeom>
        </p:spPr>
      </p:pic>
      <p:sp>
        <p:nvSpPr>
          <p:cNvPr id="6" name="Slide Number Placeholder 19">
            <a:extLst>
              <a:ext uri="{FF2B5EF4-FFF2-40B4-BE49-F238E27FC236}">
                <a16:creationId xmlns:a16="http://schemas.microsoft.com/office/drawing/2014/main" id="{02FFA670-8A36-40C3-BAD9-27335DDE5E43}"/>
              </a:ext>
            </a:extLst>
          </p:cNvPr>
          <p:cNvSpPr txBox="1">
            <a:spLocks/>
          </p:cNvSpPr>
          <p:nvPr/>
        </p:nvSpPr>
        <p:spPr>
          <a:xfrm>
            <a:off x="11638722" y="6549887"/>
            <a:ext cx="566529" cy="3081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10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712250" y="695025"/>
            <a:ext cx="52293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e-NP" sz="2400" dirty="0">
                <a:cs typeface="Kalimati" pitchFamily="2"/>
              </a:rPr>
              <a:t>पारिवारिक खण्डः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 महल १ देखि महल ९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163" y="982840"/>
            <a:ext cx="11480800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3198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158836" y="778304"/>
            <a:ext cx="69272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पारिवारिक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महल १० देखि महल १३ 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346" y="3867727"/>
            <a:ext cx="11305310" cy="1701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133" y="1811555"/>
            <a:ext cx="11469523" cy="1752600"/>
          </a:xfrm>
          <a:prstGeom prst="rect">
            <a:avLst/>
          </a:prstGeom>
        </p:spPr>
      </p:pic>
      <p:sp>
        <p:nvSpPr>
          <p:cNvPr id="6" name="Slide Number Placeholder 19">
            <a:extLst>
              <a:ext uri="{FF2B5EF4-FFF2-40B4-BE49-F238E27FC236}">
                <a16:creationId xmlns:a16="http://schemas.microsoft.com/office/drawing/2014/main" id="{E59F6F68-6109-45D3-A87E-19920B3902D1}"/>
              </a:ext>
            </a:extLst>
          </p:cNvPr>
          <p:cNvSpPr txBox="1">
            <a:spLocks/>
          </p:cNvSpPr>
          <p:nvPr/>
        </p:nvSpPr>
        <p:spPr>
          <a:xfrm>
            <a:off x="11549270" y="6530009"/>
            <a:ext cx="655981" cy="3081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11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06952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360125" y="727227"/>
            <a:ext cx="56749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e-NP" sz="2400" dirty="0">
                <a:cs typeface="Kalimati" pitchFamily="2"/>
              </a:rPr>
              <a:t>पारिवारिक खण्डः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महल १४ देखि महल १५ </a:t>
            </a:r>
            <a:endParaRPr lang="en-US" sz="2400" dirty="0"/>
          </a:p>
        </p:txBody>
      </p:sp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4C226689-9715-456B-AFB1-276915F59FDB}"/>
              </a:ext>
            </a:extLst>
          </p:cNvPr>
          <p:cNvSpPr txBox="1">
            <a:spLocks/>
          </p:cNvSpPr>
          <p:nvPr/>
        </p:nvSpPr>
        <p:spPr>
          <a:xfrm>
            <a:off x="11549270" y="6520070"/>
            <a:ext cx="655981" cy="3081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12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8" y="1188892"/>
            <a:ext cx="11305309" cy="5331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192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936" y="1646304"/>
            <a:ext cx="11725275" cy="374332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665413" y="739673"/>
            <a:ext cx="68611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e-NP" sz="2400" dirty="0">
                <a:cs typeface="Kalimati" pitchFamily="2"/>
              </a:rPr>
              <a:t>पारिवारिक खण्डः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अनुपस्थित विवरण महल १६ र १७ </a:t>
            </a:r>
            <a:endParaRPr lang="en-US" sz="2400" dirty="0"/>
          </a:p>
        </p:txBody>
      </p:sp>
      <p:sp>
        <p:nvSpPr>
          <p:cNvPr id="6" name="Slide Number Placeholder 19">
            <a:extLst>
              <a:ext uri="{FF2B5EF4-FFF2-40B4-BE49-F238E27FC236}">
                <a16:creationId xmlns:a16="http://schemas.microsoft.com/office/drawing/2014/main" id="{57196C87-9021-4CCC-8C80-B08588994D3A}"/>
              </a:ext>
            </a:extLst>
          </p:cNvPr>
          <p:cNvSpPr txBox="1">
            <a:spLocks/>
          </p:cNvSpPr>
          <p:nvPr/>
        </p:nvSpPr>
        <p:spPr>
          <a:xfrm>
            <a:off x="11539331" y="6520070"/>
            <a:ext cx="655981" cy="3081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13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15810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52170" y="756071"/>
            <a:ext cx="50449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व्यक्तिगत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महल १ देखि ८ </a:t>
            </a:r>
            <a:endParaRPr lang="en-US" sz="2800" dirty="0"/>
          </a:p>
        </p:txBody>
      </p:sp>
      <p:sp>
        <p:nvSpPr>
          <p:cNvPr id="6" name="Slide Number Placeholder 19">
            <a:extLst>
              <a:ext uri="{FF2B5EF4-FFF2-40B4-BE49-F238E27FC236}">
                <a16:creationId xmlns:a16="http://schemas.microsoft.com/office/drawing/2014/main" id="{5472855A-2DC9-49CB-B98E-76291B1A3E0F}"/>
              </a:ext>
            </a:extLst>
          </p:cNvPr>
          <p:cNvSpPr txBox="1">
            <a:spLocks/>
          </p:cNvSpPr>
          <p:nvPr/>
        </p:nvSpPr>
        <p:spPr>
          <a:xfrm>
            <a:off x="11549270" y="6530009"/>
            <a:ext cx="655981" cy="3081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14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854" y="1279291"/>
            <a:ext cx="10400146" cy="5404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4307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880743" y="728984"/>
            <a:ext cx="84305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व्यक्तिगत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 जनसाख्यिक विवरण महल ९ देखि १४ 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418" y="1520182"/>
            <a:ext cx="10547927" cy="5174095"/>
          </a:xfrm>
          <a:prstGeom prst="rect">
            <a:avLst/>
          </a:prstGeom>
        </p:spPr>
      </p:pic>
      <p:sp>
        <p:nvSpPr>
          <p:cNvPr id="6" name="Slide Number Placeholder 19">
            <a:extLst>
              <a:ext uri="{FF2B5EF4-FFF2-40B4-BE49-F238E27FC236}">
                <a16:creationId xmlns:a16="http://schemas.microsoft.com/office/drawing/2014/main" id="{14CE6986-DC0E-4DC6-B81D-1559F5F5F3FE}"/>
              </a:ext>
            </a:extLst>
          </p:cNvPr>
          <p:cNvSpPr txBox="1">
            <a:spLocks/>
          </p:cNvSpPr>
          <p:nvPr/>
        </p:nvSpPr>
        <p:spPr>
          <a:xfrm>
            <a:off x="11549270" y="6530009"/>
            <a:ext cx="655981" cy="3081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15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21449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102758" y="751809"/>
            <a:ext cx="79864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व्यक्तिगत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 शैक्षिक विवरण महल १५ देखि १८ </a:t>
            </a:r>
            <a:endParaRPr lang="en-US" sz="2800" dirty="0"/>
          </a:p>
        </p:txBody>
      </p:sp>
      <p:sp>
        <p:nvSpPr>
          <p:cNvPr id="6" name="Slide Number Placeholder 19">
            <a:extLst>
              <a:ext uri="{FF2B5EF4-FFF2-40B4-BE49-F238E27FC236}">
                <a16:creationId xmlns:a16="http://schemas.microsoft.com/office/drawing/2014/main" id="{B7E682E0-6234-47AE-876A-B4192C8947F3}"/>
              </a:ext>
            </a:extLst>
          </p:cNvPr>
          <p:cNvSpPr txBox="1">
            <a:spLocks/>
          </p:cNvSpPr>
          <p:nvPr/>
        </p:nvSpPr>
        <p:spPr>
          <a:xfrm>
            <a:off x="11539331" y="6520070"/>
            <a:ext cx="655981" cy="3081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16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9345" y="1366982"/>
            <a:ext cx="9882909" cy="504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5679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37819" y="786953"/>
            <a:ext cx="99854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व्यक्तिगत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 वसाई सराई सम्बन्धी विवरण महल १९ देखि २५ </a:t>
            </a:r>
            <a:endParaRPr lang="en-US" sz="2800" dirty="0"/>
          </a:p>
        </p:txBody>
      </p:sp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C075B7FB-7337-4681-9014-62C6135BFD83}"/>
              </a:ext>
            </a:extLst>
          </p:cNvPr>
          <p:cNvSpPr txBox="1">
            <a:spLocks/>
          </p:cNvSpPr>
          <p:nvPr/>
        </p:nvSpPr>
        <p:spPr>
          <a:xfrm>
            <a:off x="11549270" y="6530009"/>
            <a:ext cx="655981" cy="3081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17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818" y="1493228"/>
            <a:ext cx="10430545" cy="5190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187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56154" y="791432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व्यक्तिगत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 प्रजनन् तथा अपाङ्गता सम्बन्धी विवरण महल २६ देखि ३१ </a:t>
            </a:r>
            <a:endParaRPr lang="en-US" sz="2800" dirty="0"/>
          </a:p>
        </p:txBody>
      </p:sp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FF070521-9672-4EDA-BB7F-E2E0263184B8}"/>
              </a:ext>
            </a:extLst>
          </p:cNvPr>
          <p:cNvSpPr txBox="1">
            <a:spLocks/>
          </p:cNvSpPr>
          <p:nvPr/>
        </p:nvSpPr>
        <p:spPr>
          <a:xfrm>
            <a:off x="11549270" y="6530009"/>
            <a:ext cx="655981" cy="3081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18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673" y="1745539"/>
            <a:ext cx="10298545" cy="487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7260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56154" y="689048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व्यक्तिगत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 आर्थिक क्रियाकलाप सम्बन्धी विवरण महल ३२ देखि ३८ </a:t>
            </a:r>
            <a:endParaRPr lang="en-US" sz="2800" dirty="0"/>
          </a:p>
        </p:txBody>
      </p:sp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E7890A29-0E78-474F-838E-9CDFBD8B09B4}"/>
              </a:ext>
            </a:extLst>
          </p:cNvPr>
          <p:cNvSpPr txBox="1">
            <a:spLocks/>
          </p:cNvSpPr>
          <p:nvPr/>
        </p:nvSpPr>
        <p:spPr>
          <a:xfrm>
            <a:off x="11549270" y="6530009"/>
            <a:ext cx="655981" cy="3081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19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327" y="1524000"/>
            <a:ext cx="10612581" cy="5015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9543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732732" y="2674064"/>
            <a:ext cx="26645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3600" dirty="0">
                <a:cs typeface="Kalimati" pitchFamily="2"/>
              </a:rPr>
              <a:t> थप छलफल</a:t>
            </a:r>
            <a:endParaRPr lang="en-US" sz="3600" dirty="0"/>
          </a:p>
        </p:txBody>
      </p:sp>
      <p:sp>
        <p:nvSpPr>
          <p:cNvPr id="4" name="Slide Number Placeholder 19">
            <a:extLst>
              <a:ext uri="{FF2B5EF4-FFF2-40B4-BE49-F238E27FC236}">
                <a16:creationId xmlns:a16="http://schemas.microsoft.com/office/drawing/2014/main" id="{0EDD5421-C699-4E3C-9A29-D69006262B12}"/>
              </a:ext>
            </a:extLst>
          </p:cNvPr>
          <p:cNvSpPr txBox="1">
            <a:spLocks/>
          </p:cNvSpPr>
          <p:nvPr/>
        </p:nvSpPr>
        <p:spPr>
          <a:xfrm>
            <a:off x="11549270" y="6530009"/>
            <a:ext cx="655981" cy="3081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20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51371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0792" y="2136339"/>
            <a:ext cx="97386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विस्तृत जानकारीको लागि गणना पुस्तिका अध्ययन गर्नुहोस्।</a:t>
            </a:r>
            <a:endParaRPr lang="en-US" sz="32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21690" y="3043450"/>
            <a:ext cx="314861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धन्यवाद</a:t>
            </a:r>
            <a:r>
              <a:rPr lang="en-US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!</a:t>
            </a:r>
          </a:p>
        </p:txBody>
      </p:sp>
      <p:sp>
        <p:nvSpPr>
          <p:cNvPr id="6" name="Slide Number Placeholder 19">
            <a:extLst>
              <a:ext uri="{FF2B5EF4-FFF2-40B4-BE49-F238E27FC236}">
                <a16:creationId xmlns:a16="http://schemas.microsoft.com/office/drawing/2014/main" id="{38F08FB3-72D4-49EB-B09D-FA2CC56020D9}"/>
              </a:ext>
            </a:extLst>
          </p:cNvPr>
          <p:cNvSpPr txBox="1">
            <a:spLocks/>
          </p:cNvSpPr>
          <p:nvPr/>
        </p:nvSpPr>
        <p:spPr>
          <a:xfrm>
            <a:off x="11549270" y="6530009"/>
            <a:ext cx="655981" cy="3081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21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2239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2635</TotalTime>
  <Words>190</Words>
  <Application>Microsoft Office PowerPoint</Application>
  <PresentationFormat>Widescreen</PresentationFormat>
  <Paragraphs>48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Arial</vt:lpstr>
      <vt:lpstr>Calibri</vt:lpstr>
      <vt:lpstr>Calibri Light</vt:lpstr>
      <vt:lpstr>Fontasy Himali</vt:lpstr>
      <vt:lpstr>Ganesh</vt:lpstr>
      <vt:lpstr>Kokila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CBS</dc:creator>
  <cp:lastModifiedBy>Rishi Ram Sigdel</cp:lastModifiedBy>
  <cp:revision>225</cp:revision>
  <dcterms:created xsi:type="dcterms:W3CDTF">2020-10-11T07:30:23Z</dcterms:created>
  <dcterms:modified xsi:type="dcterms:W3CDTF">2021-03-15T07:24:15Z</dcterms:modified>
</cp:coreProperties>
</file>