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478" r:id="rId2"/>
    <p:sldId id="297" r:id="rId3"/>
    <p:sldId id="298" r:id="rId4"/>
    <p:sldId id="479" r:id="rId5"/>
    <p:sldId id="480" r:id="rId6"/>
    <p:sldId id="481" r:id="rId7"/>
    <p:sldId id="306" r:id="rId8"/>
    <p:sldId id="307" r:id="rId9"/>
    <p:sldId id="308" r:id="rId10"/>
    <p:sldId id="319" r:id="rId11"/>
    <p:sldId id="484" r:id="rId12"/>
    <p:sldId id="321" r:id="rId13"/>
    <p:sldId id="309" r:id="rId14"/>
    <p:sldId id="311" r:id="rId15"/>
    <p:sldId id="314" r:id="rId16"/>
    <p:sldId id="315" r:id="rId17"/>
    <p:sldId id="316" r:id="rId18"/>
    <p:sldId id="483" r:id="rId19"/>
    <p:sldId id="482" r:id="rId20"/>
    <p:sldId id="322" r:id="rId21"/>
    <p:sldId id="325" r:id="rId22"/>
    <p:sldId id="327" r:id="rId23"/>
    <p:sldId id="328" r:id="rId24"/>
    <p:sldId id="329" r:id="rId25"/>
    <p:sldId id="336" r:id="rId26"/>
    <p:sldId id="310" r:id="rId27"/>
    <p:sldId id="337" r:id="rId28"/>
    <p:sldId id="338" r:id="rId29"/>
    <p:sldId id="339" r:id="rId30"/>
    <p:sldId id="340" r:id="rId31"/>
    <p:sldId id="341" r:id="rId32"/>
    <p:sldId id="342" r:id="rId33"/>
    <p:sldId id="343" r:id="rId34"/>
    <p:sldId id="344" r:id="rId35"/>
    <p:sldId id="34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83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29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83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84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  <a:endParaRPr lang="ne-NP" sz="1400" b="0" dirty="0">
              <a:solidFill>
                <a:srgbClr val="FF0000"/>
              </a:solidFill>
              <a:cs typeface="Kalimati" panose="00000400000000000000" pitchFamily="2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597" y="18012"/>
            <a:ext cx="572003" cy="479697"/>
          </a:xfrm>
          <a:prstGeom prst="rect">
            <a:avLst/>
          </a:prstGeom>
        </p:spPr>
      </p:pic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838894-0B10-44AE-8455-94308B292CC4}"/>
              </a:ext>
            </a:extLst>
          </p:cNvPr>
          <p:cNvCxnSpPr/>
          <p:nvPr userDrawn="1"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02BBC8F-71A7-43CA-9F37-4094A4EDAF31}"/>
              </a:ext>
            </a:extLst>
          </p:cNvPr>
          <p:cNvSpPr txBox="1">
            <a:spLocks/>
          </p:cNvSpPr>
          <p:nvPr/>
        </p:nvSpPr>
        <p:spPr>
          <a:xfrm>
            <a:off x="0" y="4158486"/>
            <a:ext cx="8027793" cy="19989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कक्षागत अभ्यास २ र ४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790152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२४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6915" y="871377"/>
            <a:ext cx="10382865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 </a:t>
            </a:r>
            <a:r>
              <a:rPr lang="ne-NP" sz="2400" dirty="0">
                <a:cs typeface="Kalimati" pitchFamily="2"/>
              </a:rPr>
              <a:t>उद्देश्यः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सहभागीहरूले तालिममा सिकेका कुरा सही ढंगले प्रश्नावलीमा भर्न सक्ने बनाउने ।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</a:t>
            </a:r>
            <a:r>
              <a:rPr lang="ne-NP" sz="2400" dirty="0">
                <a:cs typeface="Kalimati" pitchFamily="2"/>
              </a:rPr>
              <a:t>विधिः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अभ्यासको लागि उपलब्ध गराईएको काल्पनिक परिवारको उदाहरण पढेर नमूना मूख्य प्रश्नावलीमा विवरण सहि रुपमा भराउने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सहभागिहरूले आफूले भरेको विवरण प्रशिक्षकले सोधेबमोजिम बताउने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सहभागीहरुले कक्षा अभ्यासका क्रममा अनुभव गरेका समस्याहरुका वारेमा छलफल गर्ने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अन्त्यमा प्रशिक्षकले भरेको फाराम देखाएर सहि उत्तर बताउने</a:t>
            </a:r>
            <a:endParaRPr lang="en-US" sz="2400" dirty="0">
              <a:cs typeface="Kalimati" pitchFamily="2"/>
            </a:endParaRPr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0BA1B31D-F07A-434A-9430-42EAC9EECD02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40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DCB21E5D-0719-4197-8FAC-629753C9F2F7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37420"/>
            <a:ext cx="11405419" cy="556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28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2" y="644141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4</a:t>
            </a:fld>
            <a:endParaRPr lang="en-US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52" y="551068"/>
            <a:ext cx="10618838" cy="588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57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39941" y="64414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688258"/>
            <a:ext cx="1064895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880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2" y="642014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12" y="796414"/>
            <a:ext cx="10239375" cy="540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43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791725" y="648618"/>
            <a:ext cx="29145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खण्ड </a:t>
            </a:r>
            <a:endParaRPr lang="en-US" sz="2800" dirty="0"/>
          </a:p>
        </p:txBody>
      </p:sp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A4B00438-CF1D-4501-B38E-6CF10C43CA9C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942" y="1362383"/>
            <a:ext cx="10844981" cy="23050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39" y="4070708"/>
            <a:ext cx="10815484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05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03965" y="786269"/>
            <a:ext cx="60660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 देखि महल ९ </a:t>
            </a:r>
            <a:endParaRPr lang="en-US" sz="2800" dirty="0"/>
          </a:p>
        </p:txBody>
      </p:sp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6A6FCCBA-820E-44DE-A9F5-42CEFA89F4DA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57" y="1309489"/>
            <a:ext cx="10874479" cy="2600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8" y="4047260"/>
            <a:ext cx="11068362" cy="242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62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86918" y="776437"/>
            <a:ext cx="65886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१० देखि महल १३ </a:t>
            </a:r>
            <a:endParaRPr lang="en-US" sz="2800" dirty="0"/>
          </a:p>
        </p:txBody>
      </p:sp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DC82C1C1-610A-4402-80AD-F4DB171A8C5F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11" y="1527746"/>
            <a:ext cx="11788879" cy="2076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11" y="3755923"/>
            <a:ext cx="11788879" cy="253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54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00109" y="973082"/>
            <a:ext cx="84737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मृत्यु सम्वन्धी विवरण महल १४ र १५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74E5A86A-7397-4CAD-8F47-9654A5183344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3213"/>
            <a:ext cx="11857703" cy="471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17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78" y="6452046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2729" y="845263"/>
            <a:ext cx="6861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अनुपस्थित विवरण महल १६ र १७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66" y="1452562"/>
            <a:ext cx="11464412" cy="490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77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89825" y="687947"/>
            <a:ext cx="5044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 देखि ८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B6E47662-75AA-40F5-B01D-585D8DAB8342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625" y="1211167"/>
            <a:ext cx="10294705" cy="516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23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46815" y="636938"/>
            <a:ext cx="83936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जनसाख्यिक विवरण महल ९ देखि १४ </a:t>
            </a:r>
            <a:endParaRPr lang="en-US" sz="2800" dirty="0"/>
          </a:p>
        </p:txBody>
      </p:sp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6BEC6911-0A59-485A-9E93-470F359E1CAE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2" y="1160158"/>
            <a:ext cx="11029950" cy="544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817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20746" y="746835"/>
            <a:ext cx="79864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शैक्षिक विवरण महल १५ देखि १८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6A2D111D-E55D-459D-9B7D-C6FFA1C07764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342" y="1270055"/>
            <a:ext cx="9714271" cy="520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98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24980" y="76278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वसाई सराई सम्बन्धी विवरण महल १९ देखि २५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38B73865-D4D6-466C-8798-F4C4C00491E1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97" y="1499191"/>
            <a:ext cx="11597325" cy="49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38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77496" y="726429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प्रजनन् तथा अपाङ्गता सम्बन्धी विवरण महल २६ देखि ३१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C13776D5-D9AD-439E-965B-2CE08652B6B9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32" y="1680536"/>
            <a:ext cx="10451691" cy="498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29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03638" y="64777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आर्थिक क्रियाकलाप सम्बन्धी विवरण महल ३२ देखि ३८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EC51710A-A27D-458C-AEC0-F195D3A75B0F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93" y="1601878"/>
            <a:ext cx="11503112" cy="525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55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65513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83" y="647527"/>
            <a:ext cx="10510687" cy="618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68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54884" y="64414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79" y="556112"/>
            <a:ext cx="10175358" cy="627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89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51878" y="2536411"/>
            <a:ext cx="1935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थप छलफल</a:t>
            </a:r>
            <a:endParaRPr lang="en-US" sz="2800" dirty="0"/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B3652E90-892C-4A75-99BD-A3511876BE0C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167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91896" y="727611"/>
            <a:ext cx="34839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>
              <a:cs typeface="Kalimati" pitchFamily="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6142" y="2243326"/>
            <a:ext cx="11818374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	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1781" y="2906534"/>
            <a:ext cx="11149780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en-US" sz="2400" dirty="0">
              <a:cs typeface="Kalimati" pitchFamily="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1783" y="1706205"/>
            <a:ext cx="6252139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400" dirty="0">
              <a:cs typeface="Kalimati" pitchFamily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3229" y="2862602"/>
            <a:ext cx="10586884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en-US" sz="2400" dirty="0">
              <a:cs typeface="Kalimati" pitchFamily="2"/>
            </a:endParaRPr>
          </a:p>
        </p:txBody>
      </p:sp>
      <p:sp>
        <p:nvSpPr>
          <p:cNvPr id="9" name="Slide Number Placeholder 19">
            <a:extLst>
              <a:ext uri="{FF2B5EF4-FFF2-40B4-BE49-F238E27FC236}">
                <a16:creationId xmlns:a16="http://schemas.microsoft.com/office/drawing/2014/main" id="{08A7BBA7-2885-4BB6-A5B2-7B3BF5AD5E66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7" y="835743"/>
            <a:ext cx="11591925" cy="542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83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EEA67C57-7EA9-4EB9-B3D0-D4A98EE79566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568" y="816077"/>
            <a:ext cx="10215716" cy="582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66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1211" y="1379255"/>
            <a:ext cx="976343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5E9A7964-D5A2-4DFD-9985-5C186D0B631E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10" y="688257"/>
            <a:ext cx="10284542" cy="590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52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45A34C2E-678F-4EAD-AFD7-598395F94ADE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87" y="727588"/>
            <a:ext cx="10432026" cy="564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038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54820" y="943585"/>
            <a:ext cx="29963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विवरण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4802F196-86D1-485A-9C58-0A27BA7C13A5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66" y="1661497"/>
            <a:ext cx="11228439" cy="42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01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447" y="2435513"/>
            <a:ext cx="25142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वडाको आधारभूत विवरण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7F2D5D18-E12B-473B-8F7B-09D13BB1E33C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774" y="894735"/>
            <a:ext cx="9257993" cy="546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3892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991" y="3429000"/>
            <a:ext cx="29357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जातजाति तथा मातृभाषा सम्बन्धी विवरण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8D47E639-0483-4E7D-8C78-FD0F56BE81D8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716" y="1170038"/>
            <a:ext cx="9004405" cy="530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359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26789" y="757354"/>
            <a:ext cx="58368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जातजाति तथा मातृभाषा सम्वन्धी विवरण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313D0994-89AE-4D8B-B357-47A5B188AFA3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36" y="1280574"/>
            <a:ext cx="11149780" cy="519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255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21425" y="757346"/>
            <a:ext cx="67698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वडाभित्र रहेका सेवा सुविधाको विद्यमान अवस्था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FB9DB297-8CE7-4B42-B7A6-361D72346EE2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90" y="1280566"/>
            <a:ext cx="10717162" cy="519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263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46992" y="724216"/>
            <a:ext cx="67698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वडाभित्र रहेका सेवा सुविधाको विद्यमान अवस्था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02A37D04-104E-48F1-9A9E-E49784047C4C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35" y="1553497"/>
            <a:ext cx="11325225" cy="500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2247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14847" y="811310"/>
            <a:ext cx="67698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वडाभित्र रहेका सेवा सुविधाको विद्यमान अवस्था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B52080E3-FBDB-4D24-9BBE-1D254256A00B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81" y="1514167"/>
            <a:ext cx="10982632" cy="495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269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71443" y="805934"/>
            <a:ext cx="71384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शहरी सेवा सुविधामा वडावासीको पहुँचको अवस्था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031AA558-4253-4275-ADD8-CD650F56079A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06" y="1329154"/>
            <a:ext cx="11228439" cy="524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7156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1492" y="690890"/>
            <a:ext cx="82766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शहरी सेवा सुविधामा वडावासीको पहुँचको अवस्था क्रमशः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7E022364-067A-4455-A850-C4F11FE4644D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896" y="1214110"/>
            <a:ext cx="10764380" cy="525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4913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55350"/>
            <a:ext cx="25305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विपद् जोखिमको अवस्था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0A558850-23D0-453F-B783-53AB408FD00E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906" y="776748"/>
            <a:ext cx="9210215" cy="569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629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पुस्तिका अध्ययन गर्नुहोस्।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10A8DCFE-6732-4591-90A3-63EE1C6C7487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205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</TotalTime>
  <Words>264</Words>
  <Application>Microsoft Office PowerPoint</Application>
  <PresentationFormat>Widescreen</PresentationFormat>
  <Paragraphs>76</Paragraphs>
  <Slides>35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189</cp:revision>
  <dcterms:created xsi:type="dcterms:W3CDTF">2020-10-11T07:30:23Z</dcterms:created>
  <dcterms:modified xsi:type="dcterms:W3CDTF">2021-02-28T05:11:10Z</dcterms:modified>
</cp:coreProperties>
</file>