
<file path=[Content_Types].xml><?xml version="1.0" encoding="utf-8"?>
<Types xmlns="http://schemas.openxmlformats.org/package/2006/content-types">
  <Default Extension="gif" ContentType="image/gi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97" r:id="rId3"/>
    <p:sldId id="332" r:id="rId4"/>
    <p:sldId id="353" r:id="rId5"/>
    <p:sldId id="336" r:id="rId6"/>
    <p:sldId id="354" r:id="rId7"/>
    <p:sldId id="355" r:id="rId8"/>
    <p:sldId id="316" r:id="rId9"/>
    <p:sldId id="325" r:id="rId10"/>
    <p:sldId id="356" r:id="rId11"/>
    <p:sldId id="317" r:id="rId12"/>
    <p:sldId id="326" r:id="rId13"/>
    <p:sldId id="329" r:id="rId14"/>
    <p:sldId id="330" r:id="rId15"/>
    <p:sldId id="352" r:id="rId16"/>
    <p:sldId id="272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29" autoAdjust="0"/>
    <p:restoredTop sz="94660"/>
  </p:normalViewPr>
  <p:slideViewPr>
    <p:cSldViewPr snapToGrid="0">
      <p:cViewPr varScale="1">
        <p:scale>
          <a:sx n="60" d="100"/>
          <a:sy n="60" d="100"/>
        </p:scale>
        <p:origin x="800" y="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9423A2-582F-4D36-9529-531F24B7A8DD}" type="datetimeFigureOut">
              <a:rPr lang="en-US" smtClean="0"/>
              <a:t>3/15/2021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0C036C-F7AF-41A9-8F7F-4ED97ECBAE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54730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0C036C-F7AF-41A9-8F7F-4ED97ECBAE4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28090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0C036C-F7AF-41A9-8F7F-4ED97ECBAE4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11339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7"/>
          </p:nvPr>
        </p:nvSpPr>
        <p:spPr>
          <a:xfrm>
            <a:off x="615811" y="2533504"/>
            <a:ext cx="4872038" cy="309721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9"/>
          </p:nvPr>
        </p:nvSpPr>
        <p:spPr>
          <a:xfrm>
            <a:off x="7042150" y="2347913"/>
            <a:ext cx="3289300" cy="277018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770518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840B2E4-A264-431E-ABDE-38E3BCDA5876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5075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014173"/>
            <a:ext cx="12192000" cy="54167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85640"/>
            <a:ext cx="10515600" cy="5164719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696132" y="6451887"/>
            <a:ext cx="445835" cy="365125"/>
          </a:xfrm>
          <a:prstGeom prst="rect">
            <a:avLst/>
          </a:prstGeom>
        </p:spPr>
        <p:txBody>
          <a:bodyPr/>
          <a:lstStyle>
            <a:lvl1pPr marL="0" algn="l" defTabSz="914400" rtl="0" eaLnBrk="1" latinLnBrk="0" hangingPunct="1">
              <a:defRPr lang="en-US" sz="1400" kern="1200" smtClean="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1pPr>
          </a:lstStyle>
          <a:p>
            <a:fld id="{26402401-4522-4C0F-A737-197EB07E49F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19196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 userDrawn="1"/>
        </p:nvSpPr>
        <p:spPr>
          <a:xfrm>
            <a:off x="1426321" y="48478"/>
            <a:ext cx="9564914" cy="102066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627224" y="-8479"/>
            <a:ext cx="564776" cy="638222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0" y="26718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e-NP" sz="1400" b="0" dirty="0">
                <a:solidFill>
                  <a:srgbClr val="FF0000"/>
                </a:solidFill>
                <a:cs typeface="Kalimati" panose="00000400000000000000" pitchFamily="2"/>
              </a:rPr>
              <a:t>नेपाल सरकार</a:t>
            </a:r>
          </a:p>
          <a:p>
            <a:pPr algn="ctr"/>
            <a:r>
              <a:rPr lang="ne-NP" sz="1400" b="0" dirty="0">
                <a:solidFill>
                  <a:srgbClr val="FF0000"/>
                </a:solidFill>
                <a:cs typeface="Kalimati" panose="00000400000000000000" pitchFamily="2"/>
              </a:rPr>
              <a:t>केन्द्रीय तथ्याङ्क विभाग</a:t>
            </a:r>
          </a:p>
        </p:txBody>
      </p:sp>
      <p:sp>
        <p:nvSpPr>
          <p:cNvPr id="15" name="Footer Placeholder 12"/>
          <p:cNvSpPr txBox="1">
            <a:spLocks/>
          </p:cNvSpPr>
          <p:nvPr userDrawn="1"/>
        </p:nvSpPr>
        <p:spPr>
          <a:xfrm>
            <a:off x="6504043" y="6481297"/>
            <a:ext cx="5496537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060"/>
                </a:solidFill>
                <a:latin typeface="+mn-lt"/>
                <a:ea typeface="+mn-ea"/>
                <a:cs typeface="Kalimati" panose="00000400000000000000" pitchFamily="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b="1" kern="1200" baseline="0" dirty="0">
                <a:solidFill>
                  <a:srgbClr val="FFC000"/>
                </a:solidFill>
                <a:latin typeface="+mn-lt"/>
                <a:ea typeface="+mn-ea"/>
                <a:cs typeface="Kalimati" panose="00000400000000000000" pitchFamily="2"/>
              </a:rPr>
              <a:t>Page 1/….</a:t>
            </a:r>
          </a:p>
        </p:txBody>
      </p:sp>
      <p:sp>
        <p:nvSpPr>
          <p:cNvPr id="2" name="Rectangle 1"/>
          <p:cNvSpPr/>
          <p:nvPr userDrawn="1"/>
        </p:nvSpPr>
        <p:spPr>
          <a:xfrm>
            <a:off x="10367158" y="6388925"/>
            <a:ext cx="1824842" cy="4574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 descr="Image result for logo of nepal government">
            <a:extLst>
              <a:ext uri="{FF2B5EF4-FFF2-40B4-BE49-F238E27FC236}">
                <a16:creationId xmlns:a16="http://schemas.microsoft.com/office/drawing/2014/main" id="{4BF3C297-642D-4134-82DF-1D665AA1DDF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29" y="48478"/>
            <a:ext cx="692131" cy="584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F05659D-8330-4A32-A671-201BF41F6210}"/>
              </a:ext>
            </a:extLst>
          </p:cNvPr>
          <p:cNvCxnSpPr/>
          <p:nvPr userDrawn="1"/>
        </p:nvCxnSpPr>
        <p:spPr>
          <a:xfrm>
            <a:off x="0" y="639100"/>
            <a:ext cx="1219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132008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-21714" y="4158486"/>
            <a:ext cx="8027793" cy="1998961"/>
          </a:xfrm>
          <a:prstGeom prst="rect">
            <a:avLst/>
          </a:prstGeom>
        </p:spPr>
        <p:txBody>
          <a:bodyPr/>
          <a:lstStyle/>
          <a:p>
            <a:pPr marL="0" indent="0" algn="ctr">
              <a:spcBef>
                <a:spcPts val="600"/>
              </a:spcBef>
              <a:spcAft>
                <a:spcPts val="600"/>
              </a:spcAft>
              <a:buNone/>
            </a:pPr>
            <a:endParaRPr lang="ne-NP" b="1" dirty="0">
              <a:solidFill>
                <a:srgbClr val="002060"/>
              </a:solidFill>
              <a:latin typeface="Ganesh" pitchFamily="2" charset="0"/>
              <a:ea typeface="Calibri"/>
              <a:cs typeface="Kalimati" panose="00000400000000000000" pitchFamily="2"/>
            </a:endParaRPr>
          </a:p>
          <a:p>
            <a:pPr marL="0" indent="0" algn="ctr">
              <a:spcBef>
                <a:spcPts val="600"/>
              </a:spcBef>
              <a:spcAft>
                <a:spcPts val="600"/>
              </a:spcAft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ea typeface="Calibri"/>
                <a:cs typeface="Kalimati" panose="00000400000000000000" pitchFamily="2"/>
              </a:rPr>
              <a:t>कक्षागत अभ्यास</a:t>
            </a:r>
            <a:r>
              <a:rPr lang="en-US" b="1" dirty="0">
                <a:solidFill>
                  <a:srgbClr val="002060"/>
                </a:solidFill>
                <a:latin typeface="Ganesh" pitchFamily="2" charset="0"/>
                <a:ea typeface="Calibri"/>
                <a:cs typeface="Kalimati" panose="00000400000000000000" pitchFamily="2"/>
              </a:rPr>
              <a:t> </a:t>
            </a:r>
            <a:r>
              <a:rPr lang="ne-NP" b="1" dirty="0">
                <a:solidFill>
                  <a:srgbClr val="002060"/>
                </a:solidFill>
                <a:latin typeface="Ganesh" pitchFamily="2" charset="0"/>
                <a:ea typeface="Calibri"/>
                <a:cs typeface="Kalimati" panose="00000400000000000000" pitchFamily="2"/>
              </a:rPr>
              <a:t>३ र छलफल </a:t>
            </a:r>
          </a:p>
          <a:p>
            <a:pPr marL="0" indent="0" algn="ctr">
              <a:spcBef>
                <a:spcPts val="600"/>
              </a:spcBef>
              <a:spcAft>
                <a:spcPts val="600"/>
              </a:spcAft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ea typeface="Calibri"/>
                <a:cs typeface="Kalimati" panose="00000400000000000000" pitchFamily="2"/>
              </a:rPr>
              <a:t>घर तथा घर परिवार सूचीकरण फाराम 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5235" y="4158486"/>
            <a:ext cx="3187033" cy="212468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Slide Number Placeholder 19"/>
          <p:cNvSpPr txBox="1">
            <a:spLocks/>
          </p:cNvSpPr>
          <p:nvPr/>
        </p:nvSpPr>
        <p:spPr>
          <a:xfrm>
            <a:off x="11826240" y="6471920"/>
            <a:ext cx="340360" cy="3860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1</a:t>
            </a:fld>
            <a:endParaRPr lang="en-US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23A7BA57-E6E8-4A9D-A40A-1DD2BFFFB6A5}"/>
              </a:ext>
            </a:extLst>
          </p:cNvPr>
          <p:cNvSpPr txBox="1">
            <a:spLocks/>
          </p:cNvSpPr>
          <p:nvPr/>
        </p:nvSpPr>
        <p:spPr>
          <a:xfrm>
            <a:off x="0" y="811418"/>
            <a:ext cx="12192000" cy="1917803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0"/>
              </a:spcBef>
            </a:pPr>
            <a:r>
              <a:rPr lang="ne-NP" sz="2800" b="1" dirty="0">
                <a:solidFill>
                  <a:srgbClr val="142DAC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राष्ट्रिय जनगणना २०७८ </a:t>
            </a:r>
            <a:endParaRPr lang="en-US" sz="2800" b="1" dirty="0">
              <a:solidFill>
                <a:srgbClr val="142DAC"/>
              </a:solidFill>
              <a:latin typeface="Calibri" panose="020F0502020204030204" pitchFamily="34" charset="0"/>
              <a:ea typeface="Calibri" panose="020F0502020204030204" pitchFamily="34" charset="0"/>
              <a:cs typeface="Kalimati" panose="00000400000000000000" pitchFamily="2"/>
            </a:endParaRPr>
          </a:p>
          <a:p>
            <a:pPr marL="0" marR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hi-IN" sz="2800" b="1" dirty="0">
                <a:solidFill>
                  <a:srgbClr val="142DAC"/>
                </a:solidFill>
                <a:latin typeface="Calibri" panose="020F0502020204030204" pitchFamily="34" charset="0"/>
                <a:cs typeface="Kalimati" panose="00000400000000000000" pitchFamily="2"/>
              </a:rPr>
              <a:t>प्रदेश</a:t>
            </a:r>
            <a:r>
              <a:rPr lang="ne-NP" sz="2800" b="1" dirty="0">
                <a:solidFill>
                  <a:srgbClr val="142DAC"/>
                </a:solidFill>
                <a:latin typeface="Calibri" panose="020F0502020204030204" pitchFamily="34" charset="0"/>
                <a:cs typeface="Kalimati" panose="00000400000000000000" pitchFamily="2"/>
              </a:rPr>
              <a:t>स्तरीय मुख्य प्रशिक्षक </a:t>
            </a:r>
            <a:r>
              <a:rPr lang="hi-IN" sz="2800" b="1" dirty="0">
                <a:solidFill>
                  <a:srgbClr val="142DAC"/>
                </a:solidFill>
                <a:latin typeface="Calibri" panose="020F0502020204030204" pitchFamily="34" charset="0"/>
                <a:cs typeface="Kalimati" panose="00000400000000000000" pitchFamily="2"/>
              </a:rPr>
              <a:t>तालिम </a:t>
            </a:r>
            <a:endParaRPr lang="en-US" sz="2800" b="1" dirty="0">
              <a:solidFill>
                <a:srgbClr val="142DAC"/>
              </a:solidFill>
              <a:latin typeface="Calibri" panose="020F0502020204030204" pitchFamily="34" charset="0"/>
              <a:cs typeface="Kalimati" panose="00000400000000000000" pitchFamily="2"/>
            </a:endParaRPr>
          </a:p>
          <a:p>
            <a:pPr marL="0" marR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ne-NP" sz="2400" b="1" dirty="0">
                <a:solidFill>
                  <a:srgbClr val="142DAC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मितिः २०७७ चैत १०</a:t>
            </a:r>
            <a:endParaRPr lang="ne-NP" sz="24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Kalimati" panose="00000400000000000000" pitchFamily="2"/>
            </a:endParaRP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endParaRPr lang="en-US" sz="3200" dirty="0">
              <a:solidFill>
                <a:srgbClr val="142DAC"/>
              </a:solidFill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63523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9439941" y="6526473"/>
            <a:ext cx="2743200" cy="365125"/>
          </a:xfrm>
        </p:spPr>
        <p:txBody>
          <a:bodyPr/>
          <a:lstStyle/>
          <a:p>
            <a:pPr algn="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r"/>
              <a:t>2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66915" y="871377"/>
            <a:ext cx="11109651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60000"/>
              </a:lnSpc>
            </a:pPr>
            <a:r>
              <a:rPr lang="en-US" sz="2400" dirty="0">
                <a:cs typeface="Kalimati" pitchFamily="2"/>
              </a:rPr>
              <a:t>   </a:t>
            </a:r>
            <a:r>
              <a:rPr lang="ne-NP" sz="2400" dirty="0">
                <a:cs typeface="Kalimati" pitchFamily="2"/>
              </a:rPr>
              <a:t>उद्देश्यः</a:t>
            </a:r>
          </a:p>
          <a:p>
            <a:pPr marL="342900" indent="-342900">
              <a:lnSpc>
                <a:spcPct val="160000"/>
              </a:lnSpc>
              <a:buFont typeface="Wingdings" panose="05000000000000000000" pitchFamily="2" charset="2"/>
              <a:buChar char="ü"/>
            </a:pPr>
            <a:r>
              <a:rPr lang="ne-NP" sz="2400" dirty="0">
                <a:cs typeface="Kalimati" pitchFamily="2"/>
              </a:rPr>
              <a:t>सहभागीहरूले तालिममा सिकेका कुरा सही ढंगले सूचीकरण फाराममा भर्न सक्ने बनाउने ।</a:t>
            </a:r>
          </a:p>
          <a:p>
            <a:pPr>
              <a:lnSpc>
                <a:spcPct val="160000"/>
              </a:lnSpc>
            </a:pPr>
            <a:r>
              <a:rPr lang="en-US" sz="2400" dirty="0">
                <a:cs typeface="Kalimati" pitchFamily="2"/>
              </a:rPr>
              <a:t>  </a:t>
            </a:r>
            <a:r>
              <a:rPr lang="ne-NP" sz="2400" dirty="0">
                <a:cs typeface="Kalimati" pitchFamily="2"/>
              </a:rPr>
              <a:t>विधिः</a:t>
            </a:r>
          </a:p>
          <a:p>
            <a:pPr marL="342900" indent="-342900">
              <a:lnSpc>
                <a:spcPct val="160000"/>
              </a:lnSpc>
              <a:buFont typeface="Wingdings" panose="05000000000000000000" pitchFamily="2" charset="2"/>
              <a:buChar char="ü"/>
            </a:pPr>
            <a:r>
              <a:rPr lang="ne-NP" sz="2400" dirty="0">
                <a:cs typeface="Kalimati" pitchFamily="2"/>
              </a:rPr>
              <a:t>अभ्यासको लागि उपलब्ध गराईएको काल्पनिक स्थान वा टोलको उदाहरण पढेर सूचीकरण फाराममा विवरण सहि रुपमा भर्नलगाउने</a:t>
            </a:r>
          </a:p>
          <a:p>
            <a:pPr marL="342900" indent="-342900">
              <a:lnSpc>
                <a:spcPct val="160000"/>
              </a:lnSpc>
              <a:buFont typeface="Wingdings" panose="05000000000000000000" pitchFamily="2" charset="2"/>
              <a:buChar char="ü"/>
            </a:pPr>
            <a:r>
              <a:rPr lang="ne-NP" sz="2400" dirty="0">
                <a:cs typeface="Kalimati" pitchFamily="2"/>
              </a:rPr>
              <a:t>सहभागिहरूले आफूले भरेको विवरण प्रशिक्षकले सोधेबमोजिम बताउने</a:t>
            </a:r>
          </a:p>
          <a:p>
            <a:pPr marL="342900" indent="-342900">
              <a:lnSpc>
                <a:spcPct val="160000"/>
              </a:lnSpc>
              <a:buFont typeface="Wingdings" panose="05000000000000000000" pitchFamily="2" charset="2"/>
              <a:buChar char="ü"/>
            </a:pPr>
            <a:r>
              <a:rPr lang="ne-NP" sz="2400" dirty="0">
                <a:cs typeface="Kalimati" pitchFamily="2"/>
              </a:rPr>
              <a:t>सहभागीहरुले कक्षा अभ्यासका क्रममा अनुभव गरेका समस्याहरुका वारेमा छलफल गर्ने</a:t>
            </a:r>
          </a:p>
          <a:p>
            <a:pPr marL="342900" indent="-342900">
              <a:lnSpc>
                <a:spcPct val="160000"/>
              </a:lnSpc>
              <a:buFont typeface="Wingdings" panose="05000000000000000000" pitchFamily="2" charset="2"/>
              <a:buChar char="ü"/>
            </a:pPr>
            <a:r>
              <a:rPr lang="ne-NP" sz="2400" dirty="0">
                <a:cs typeface="Kalimati" pitchFamily="2"/>
              </a:rPr>
              <a:t>अन्त्यमा प्रशिक्षकले भरेको फाराम देखाएर सहि उत्तर बताउने</a:t>
            </a:r>
            <a:endParaRPr lang="en-US" sz="2400" dirty="0">
              <a:cs typeface="Kalimati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21834025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9418678" y="6462677"/>
            <a:ext cx="2743200" cy="365125"/>
          </a:xfrm>
        </p:spPr>
        <p:txBody>
          <a:bodyPr/>
          <a:lstStyle/>
          <a:p>
            <a:pPr algn="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r"/>
              <a:t>3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6813" y="629265"/>
            <a:ext cx="11543072" cy="6228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56809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9397415" y="6452047"/>
            <a:ext cx="2743200" cy="365125"/>
          </a:xfrm>
        </p:spPr>
        <p:txBody>
          <a:bodyPr/>
          <a:lstStyle/>
          <a:p>
            <a:pPr algn="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r"/>
              <a:t>4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8258" y="1019175"/>
            <a:ext cx="11139948" cy="5204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76005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9397413" y="6441412"/>
            <a:ext cx="2743200" cy="365125"/>
          </a:xfrm>
        </p:spPr>
        <p:txBody>
          <a:bodyPr/>
          <a:lstStyle/>
          <a:p>
            <a:pPr algn="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r"/>
              <a:t>5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8258" y="793750"/>
            <a:ext cx="11198942" cy="556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31978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9408046" y="6462677"/>
            <a:ext cx="2743200" cy="365125"/>
          </a:xfrm>
        </p:spPr>
        <p:txBody>
          <a:bodyPr/>
          <a:lstStyle/>
          <a:p>
            <a:pPr algn="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r"/>
              <a:t>6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0877" y="658761"/>
            <a:ext cx="10530349" cy="5791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79684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840B2E4-A264-431E-ABDE-38E3BCDA5876}" type="slidenum">
              <a:rPr lang="en-US" smtClean="0"/>
              <a:t>7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550" y="639097"/>
            <a:ext cx="11010900" cy="6033165"/>
          </a:xfrm>
          <a:prstGeom prst="rect">
            <a:avLst/>
          </a:prstGeom>
        </p:spPr>
      </p:pic>
      <p:sp>
        <p:nvSpPr>
          <p:cNvPr id="4" name="Slide Number Placeholder 1">
            <a:extLst>
              <a:ext uri="{FF2B5EF4-FFF2-40B4-BE49-F238E27FC236}">
                <a16:creationId xmlns:a16="http://schemas.microsoft.com/office/drawing/2014/main" id="{A55BF0B3-FB48-4B10-80C6-A3D1A5B1FD0F}"/>
              </a:ext>
            </a:extLst>
          </p:cNvPr>
          <p:cNvSpPr txBox="1">
            <a:spLocks/>
          </p:cNvSpPr>
          <p:nvPr/>
        </p:nvSpPr>
        <p:spPr>
          <a:xfrm>
            <a:off x="9429316" y="6494573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r"/>
              <a:t>7</a:t>
            </a:fld>
            <a:endParaRPr lang="en-US">
              <a:latin typeface="Fontasy Himali" panose="04020500000000000000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74711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9429316" y="6494573"/>
            <a:ext cx="2743200" cy="365125"/>
          </a:xfrm>
        </p:spPr>
        <p:txBody>
          <a:bodyPr/>
          <a:lstStyle/>
          <a:p>
            <a:pPr algn="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r"/>
              <a:t>8</a:t>
            </a:fld>
            <a:endParaRPr lang="en-US">
              <a:latin typeface="Fontasy Himali" panose="04020500000000000000" pitchFamily="8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687999" y="689871"/>
            <a:ext cx="307808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e-NP" sz="2800" dirty="0">
                <a:cs typeface="Kalimati" pitchFamily="2"/>
              </a:rPr>
              <a:t>परिचयात्मक विवरण</a:t>
            </a:r>
            <a:r>
              <a:rPr lang="en-US" sz="2800" dirty="0">
                <a:cs typeface="Kalimati" pitchFamily="2"/>
              </a:rPr>
              <a:t> </a:t>
            </a:r>
            <a:endParaRPr lang="en-US" sz="28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9299" y="1375117"/>
            <a:ext cx="10815485" cy="270527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9298" y="4094419"/>
            <a:ext cx="10815485" cy="2247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805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9418678" y="6462680"/>
            <a:ext cx="2743200" cy="365125"/>
          </a:xfrm>
        </p:spPr>
        <p:txBody>
          <a:bodyPr/>
          <a:lstStyle/>
          <a:p>
            <a:pPr algn="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r"/>
              <a:t>9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382777" y="591816"/>
            <a:ext cx="600517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e-NP" sz="2800" dirty="0">
                <a:cs typeface="Kalimati" pitchFamily="2"/>
              </a:rPr>
              <a:t> घर सम्वन्धी र परिवार सम्वन्धी विवरण</a:t>
            </a:r>
            <a:r>
              <a:rPr lang="en-US" sz="2800" dirty="0">
                <a:cs typeface="Kalimati" pitchFamily="2"/>
              </a:rPr>
              <a:t> </a:t>
            </a:r>
            <a:endParaRPr lang="en-US" sz="28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4775" y="1010654"/>
            <a:ext cx="10106525" cy="5345696"/>
          </a:xfrm>
          <a:prstGeom prst="rect">
            <a:avLst/>
          </a:prstGeom>
        </p:spPr>
      </p:pic>
      <p:sp>
        <p:nvSpPr>
          <p:cNvPr id="7" name="Flowchart: Process 6">
            <a:extLst>
              <a:ext uri="{FF2B5EF4-FFF2-40B4-BE49-F238E27FC236}">
                <a16:creationId xmlns:a16="http://schemas.microsoft.com/office/drawing/2014/main" id="{18D6D375-1AD4-4F93-B606-F6D21F0CD312}"/>
              </a:ext>
            </a:extLst>
          </p:cNvPr>
          <p:cNvSpPr/>
          <p:nvPr/>
        </p:nvSpPr>
        <p:spPr>
          <a:xfrm>
            <a:off x="1488558" y="4986670"/>
            <a:ext cx="340242" cy="180753"/>
          </a:xfrm>
          <a:prstGeom prst="flowChartProcess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B1123EA-1E8D-4F92-B163-66FF6E773750}"/>
              </a:ext>
            </a:extLst>
          </p:cNvPr>
          <p:cNvSpPr txBox="1"/>
          <p:nvPr/>
        </p:nvSpPr>
        <p:spPr>
          <a:xfrm>
            <a:off x="1531087" y="4901606"/>
            <a:ext cx="265814" cy="3799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8366499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9471842" y="6462677"/>
            <a:ext cx="2743200" cy="365125"/>
          </a:xfrm>
        </p:spPr>
        <p:txBody>
          <a:bodyPr/>
          <a:lstStyle/>
          <a:p>
            <a:pPr algn="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r"/>
              <a:t>10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4903" y="1041457"/>
            <a:ext cx="10468897" cy="5274802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4035921" y="579792"/>
            <a:ext cx="517321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e-NP" sz="2400" dirty="0">
                <a:cs typeface="Kalimati" pitchFamily="2"/>
              </a:rPr>
              <a:t> घर सम्वन्धी र परिवार सम्वन्धी विवरण</a:t>
            </a:r>
            <a:r>
              <a:rPr lang="en-US" sz="2400" dirty="0">
                <a:cs typeface="Kalimati" pitchFamily="2"/>
              </a:rPr>
              <a:t>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0856354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9408048" y="6473312"/>
            <a:ext cx="2743200" cy="365125"/>
          </a:xfrm>
        </p:spPr>
        <p:txBody>
          <a:bodyPr/>
          <a:lstStyle/>
          <a:p>
            <a:pPr algn="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r"/>
              <a:t>11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234536" y="940198"/>
            <a:ext cx="651492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e-NP" sz="2800" dirty="0">
                <a:cs typeface="Kalimati" pitchFamily="2"/>
              </a:rPr>
              <a:t>कृषि तथा पशुपन्छी सम्वन्धी र अन्य विवरण</a:t>
            </a:r>
            <a:r>
              <a:rPr lang="en-US" sz="2800" dirty="0">
                <a:cs typeface="Kalimati" pitchFamily="2"/>
              </a:rPr>
              <a:t> </a:t>
            </a:r>
            <a:endParaRPr lang="en-US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3496" y="1463418"/>
            <a:ext cx="8934554" cy="488422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3195" y="1992429"/>
            <a:ext cx="657225" cy="436392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14521" y="5933024"/>
            <a:ext cx="634940" cy="349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89755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9418686" y="6473313"/>
            <a:ext cx="2743200" cy="365125"/>
          </a:xfrm>
        </p:spPr>
        <p:txBody>
          <a:bodyPr/>
          <a:lstStyle/>
          <a:p>
            <a:pPr algn="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r"/>
              <a:t>12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671750" y="463227"/>
            <a:ext cx="71433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e-NP" sz="2800" dirty="0">
                <a:cs typeface="Kalimati" pitchFamily="2"/>
              </a:rPr>
              <a:t> घर सम्वन्धी र परिवार सम्वन्धी विवरण क्रमशः</a:t>
            </a:r>
            <a:r>
              <a:rPr lang="en-US" sz="2800" dirty="0">
                <a:cs typeface="Kalimati" pitchFamily="2"/>
              </a:rPr>
              <a:t> </a:t>
            </a:r>
            <a:endParaRPr lang="en-US" sz="28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5443" y="2602179"/>
            <a:ext cx="10635916" cy="375417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5443" y="795572"/>
            <a:ext cx="10635916" cy="1806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47962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9439943" y="6473313"/>
            <a:ext cx="2743200" cy="365125"/>
          </a:xfrm>
        </p:spPr>
        <p:txBody>
          <a:bodyPr/>
          <a:lstStyle/>
          <a:p>
            <a:pPr algn="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r"/>
              <a:t>13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280" y="2265613"/>
            <a:ext cx="10106526" cy="401373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2034" y="847024"/>
            <a:ext cx="9971772" cy="158817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680" y="2358190"/>
            <a:ext cx="609600" cy="345547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6767" y="756720"/>
            <a:ext cx="635268" cy="160147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3811879" y="446260"/>
            <a:ext cx="650210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e-NP" sz="2400" dirty="0">
                <a:cs typeface="Kalimati" pitchFamily="2"/>
              </a:rPr>
              <a:t>कृषि तथा पशुपन्छी सम्वन्धी र अन्य विवरण</a:t>
            </a:r>
            <a:r>
              <a:rPr lang="en-US" sz="2400" dirty="0">
                <a:cs typeface="Kalimati" pitchFamily="2"/>
              </a:rPr>
              <a:t> </a:t>
            </a:r>
            <a:r>
              <a:rPr lang="ne-NP" sz="2400" dirty="0">
                <a:cs typeface="Kalimati" pitchFamily="2"/>
              </a:rPr>
              <a:t>क्रमशः</a:t>
            </a:r>
            <a:r>
              <a:rPr lang="en-US" sz="2400" dirty="0">
                <a:cs typeface="Kalimati" pitchFamily="2"/>
              </a:rPr>
              <a:t>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4813550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9397416" y="6505205"/>
            <a:ext cx="2743200" cy="365125"/>
          </a:xfrm>
        </p:spPr>
        <p:txBody>
          <a:bodyPr/>
          <a:lstStyle/>
          <a:p>
            <a:pPr algn="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r"/>
              <a:t>14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7537" y="548639"/>
            <a:ext cx="9432758" cy="5807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88074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732732" y="2674064"/>
            <a:ext cx="266451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e-NP" sz="3600" dirty="0">
                <a:cs typeface="Kalimati" pitchFamily="2"/>
              </a:rPr>
              <a:t> थप छलफल</a:t>
            </a:r>
            <a:endParaRPr lang="en-US" sz="3600" dirty="0"/>
          </a:p>
        </p:txBody>
      </p:sp>
      <p:sp>
        <p:nvSpPr>
          <p:cNvPr id="4" name="Slide Number Placeholder 1">
            <a:extLst>
              <a:ext uri="{FF2B5EF4-FFF2-40B4-BE49-F238E27FC236}">
                <a16:creationId xmlns:a16="http://schemas.microsoft.com/office/drawing/2014/main" id="{62B6C83F-86B8-4F11-AA59-8586D1F943E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9439941" y="6483946"/>
            <a:ext cx="2743200" cy="365125"/>
          </a:xfrm>
        </p:spPr>
        <p:txBody>
          <a:bodyPr/>
          <a:lstStyle/>
          <a:p>
            <a:pPr algn="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r"/>
              <a:t>15</a:t>
            </a:fld>
            <a:endParaRPr lang="en-US" dirty="0">
              <a:latin typeface="Fontasy Himali" panose="04020500000000000000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69382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520792" y="2136339"/>
            <a:ext cx="973861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e-NP" sz="32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विस्तृत जानकारीको लागि सुपरिवेक्षक निर्देशिका अध्ययन गर्नुहोस्।</a:t>
            </a:r>
            <a:endParaRPr lang="en-US" sz="3200" b="1" dirty="0">
              <a:solidFill>
                <a:srgbClr val="142DAC"/>
              </a:solidFill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21690" y="3043450"/>
            <a:ext cx="3148619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e-NP" sz="88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धन्यवाद</a:t>
            </a:r>
            <a:r>
              <a:rPr lang="en-US" sz="88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!</a:t>
            </a: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0393BCCC-9DB6-4319-9AB1-D281B3B2D072}"/>
              </a:ext>
            </a:extLst>
          </p:cNvPr>
          <p:cNvSpPr txBox="1">
            <a:spLocks/>
          </p:cNvSpPr>
          <p:nvPr/>
        </p:nvSpPr>
        <p:spPr>
          <a:xfrm>
            <a:off x="9439941" y="6483946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r"/>
              <a:t>16</a:t>
            </a:fld>
            <a:endParaRPr lang="en-US" dirty="0">
              <a:latin typeface="Fontasy Himali" panose="04020500000000000000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22391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2074</TotalTime>
  <Words>152</Words>
  <Application>Microsoft Office PowerPoint</Application>
  <PresentationFormat>Widescreen</PresentationFormat>
  <Paragraphs>42</Paragraphs>
  <Slides>16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5" baseType="lpstr">
      <vt:lpstr>Arial</vt:lpstr>
      <vt:lpstr>Calibri</vt:lpstr>
      <vt:lpstr>Calibri Light</vt:lpstr>
      <vt:lpstr>Fontasy Himali</vt:lpstr>
      <vt:lpstr>Ganesh</vt:lpstr>
      <vt:lpstr>Kokila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CBS</dc:creator>
  <cp:lastModifiedBy>Rishi Ram Sigdel</cp:lastModifiedBy>
  <cp:revision>195</cp:revision>
  <dcterms:created xsi:type="dcterms:W3CDTF">2020-10-11T07:30:23Z</dcterms:created>
  <dcterms:modified xsi:type="dcterms:W3CDTF">2021-03-15T07:11:55Z</dcterms:modified>
</cp:coreProperties>
</file>