
<file path=[Content_Types].xml><?xml version="1.0" encoding="utf-8"?>
<Types xmlns="http://schemas.openxmlformats.org/package/2006/content-types">
  <Default Extension="emf" ContentType="image/x-emf"/>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379" r:id="rId2"/>
    <p:sldId id="257" r:id="rId3"/>
    <p:sldId id="487" r:id="rId4"/>
    <p:sldId id="506" r:id="rId5"/>
    <p:sldId id="466" r:id="rId6"/>
    <p:sldId id="512" r:id="rId7"/>
    <p:sldId id="467" r:id="rId8"/>
    <p:sldId id="468" r:id="rId9"/>
    <p:sldId id="484" r:id="rId10"/>
    <p:sldId id="485" r:id="rId11"/>
    <p:sldId id="472" r:id="rId12"/>
    <p:sldId id="509" r:id="rId13"/>
    <p:sldId id="482" r:id="rId14"/>
    <p:sldId id="478" r:id="rId15"/>
    <p:sldId id="476" r:id="rId16"/>
    <p:sldId id="483" r:id="rId17"/>
    <p:sldId id="504" r:id="rId18"/>
    <p:sldId id="505" r:id="rId19"/>
    <p:sldId id="351" r:id="rId20"/>
    <p:sldId id="339" r:id="rId21"/>
    <p:sldId id="340" r:id="rId22"/>
    <p:sldId id="357" r:id="rId23"/>
    <p:sldId id="335" r:id="rId24"/>
    <p:sldId id="500" r:id="rId25"/>
    <p:sldId id="501" r:id="rId26"/>
    <p:sldId id="337" r:id="rId27"/>
    <p:sldId id="338" r:id="rId28"/>
    <p:sldId id="350" r:id="rId29"/>
    <p:sldId id="515" r:id="rId30"/>
    <p:sldId id="326" r:id="rId31"/>
    <p:sldId id="327" r:id="rId32"/>
    <p:sldId id="325" r:id="rId33"/>
    <p:sldId id="272" r:id="rId34"/>
    <p:sldId id="503" r:id="rId35"/>
    <p:sldId id="513" r:id="rId36"/>
    <p:sldId id="358" r:id="rId37"/>
    <p:sldId id="377" r:id="rId38"/>
    <p:sldId id="360" r:id="rId39"/>
    <p:sldId id="361" r:id="rId40"/>
    <p:sldId id="376" r:id="rId41"/>
    <p:sldId id="366"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gdelrishiram@gmail.com" initials="s" lastIdx="1" clrIdx="0">
    <p:extLst>
      <p:ext uri="{19B8F6BF-5375-455C-9EA6-DF929625EA0E}">
        <p15:presenceInfo xmlns:p15="http://schemas.microsoft.com/office/powerpoint/2012/main" userId="eb23dc28227e6c13" providerId="Windows Live"/>
      </p:ext>
    </p:extLst>
  </p:cmAuthor>
  <p:cmAuthor id="2" name="Deenanath Lamsal" initials="DL" lastIdx="1" clrIdx="1">
    <p:extLst>
      <p:ext uri="{19B8F6BF-5375-455C-9EA6-DF929625EA0E}">
        <p15:presenceInfo xmlns:p15="http://schemas.microsoft.com/office/powerpoint/2012/main" userId="0d974b638d37b2b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286" autoAdjust="0"/>
    <p:restoredTop sz="93883" autoAdjust="0"/>
  </p:normalViewPr>
  <p:slideViewPr>
    <p:cSldViewPr snapToGrid="0">
      <p:cViewPr varScale="1">
        <p:scale>
          <a:sx n="64" d="100"/>
          <a:sy n="64" d="100"/>
        </p:scale>
        <p:origin x="552" y="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10/9/2021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10</a:t>
            </a:fld>
            <a:endParaRPr lang="en-US"/>
          </a:p>
        </p:txBody>
      </p:sp>
    </p:spTree>
    <p:extLst>
      <p:ext uri="{BB962C8B-B14F-4D97-AF65-F5344CB8AC3E}">
        <p14:creationId xmlns:p14="http://schemas.microsoft.com/office/powerpoint/2010/main" val="40963855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11</a:t>
            </a:fld>
            <a:endParaRPr lang="en-US"/>
          </a:p>
        </p:txBody>
      </p:sp>
    </p:spTree>
    <p:extLst>
      <p:ext uri="{BB962C8B-B14F-4D97-AF65-F5344CB8AC3E}">
        <p14:creationId xmlns:p14="http://schemas.microsoft.com/office/powerpoint/2010/main" val="25480742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12</a:t>
            </a:fld>
            <a:endParaRPr lang="en-US"/>
          </a:p>
        </p:txBody>
      </p:sp>
    </p:spTree>
    <p:extLst>
      <p:ext uri="{BB962C8B-B14F-4D97-AF65-F5344CB8AC3E}">
        <p14:creationId xmlns:p14="http://schemas.microsoft.com/office/powerpoint/2010/main" val="18306664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13</a:t>
            </a:fld>
            <a:endParaRPr lang="en-US"/>
          </a:p>
        </p:txBody>
      </p:sp>
    </p:spTree>
    <p:extLst>
      <p:ext uri="{BB962C8B-B14F-4D97-AF65-F5344CB8AC3E}">
        <p14:creationId xmlns:p14="http://schemas.microsoft.com/office/powerpoint/2010/main" val="24792758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14</a:t>
            </a:fld>
            <a:endParaRPr lang="en-US"/>
          </a:p>
        </p:txBody>
      </p:sp>
    </p:spTree>
    <p:extLst>
      <p:ext uri="{BB962C8B-B14F-4D97-AF65-F5344CB8AC3E}">
        <p14:creationId xmlns:p14="http://schemas.microsoft.com/office/powerpoint/2010/main" val="9832866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16</a:t>
            </a:fld>
            <a:endParaRPr lang="en-US"/>
          </a:p>
        </p:txBody>
      </p:sp>
    </p:spTree>
    <p:extLst>
      <p:ext uri="{BB962C8B-B14F-4D97-AF65-F5344CB8AC3E}">
        <p14:creationId xmlns:p14="http://schemas.microsoft.com/office/powerpoint/2010/main" val="33213705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endParaRPr lang="en-US"/>
          </a:p>
        </p:txBody>
      </p:sp>
      <p:sp>
        <p:nvSpPr>
          <p:cNvPr id="4" name="Slide Number Placeholder 3"/>
          <p:cNvSpPr>
            <a:spLocks noGrp="1"/>
          </p:cNvSpPr>
          <p:nvPr>
            <p:ph type="sldNum" sz="quarter" idx="11"/>
          </p:nvPr>
        </p:nvSpPr>
        <p:spPr>
          <a:xfrm>
            <a:off x="8610600" y="6356350"/>
            <a:ext cx="2743200" cy="365125"/>
          </a:xfrm>
          <a:prstGeom prst="rect">
            <a:avLst/>
          </a:prstGeom>
        </p:spPr>
        <p:txBody>
          <a:bodyPr/>
          <a:lstStyle/>
          <a:p>
            <a:fld id="{2840B2E4-A264-431E-ABDE-38E3BCDA5876}" type="slidenum">
              <a:rPr lang="en-US" smtClean="0"/>
              <a:t>‹#›</a:t>
            </a:fld>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696132" y="6451887"/>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a:p>
        </p:txBody>
      </p:sp>
    </p:spTree>
    <p:extLst>
      <p:ext uri="{BB962C8B-B14F-4D97-AF65-F5344CB8AC3E}">
        <p14:creationId xmlns:p14="http://schemas.microsoft.com/office/powerpoint/2010/main" val="7919196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5"/>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sp>
        <p:nvSpPr>
          <p:cNvPr id="2" name="Rectangle 1"/>
          <p:cNvSpPr/>
          <p:nvPr userDrawn="1"/>
        </p:nvSpPr>
        <p:spPr>
          <a:xfrm>
            <a:off x="10367158" y="6388925"/>
            <a:ext cx="1824842" cy="4574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0" y="18468"/>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slide" Target="slide6.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 Placeholder 2"/>
          <p:cNvSpPr>
            <a:spLocks noGrp="1"/>
          </p:cNvSpPr>
          <p:nvPr>
            <p:ph type="body" sz="quarter" idx="4294967295"/>
          </p:nvPr>
        </p:nvSpPr>
        <p:spPr>
          <a:xfrm>
            <a:off x="286398" y="3582016"/>
            <a:ext cx="7416427" cy="2889904"/>
          </a:xfrm>
          <a:prstGeom prst="rect">
            <a:avLst/>
          </a:prstGeom>
        </p:spPr>
        <p:txBody>
          <a:bodyPr/>
          <a:lstStyle/>
          <a:p>
            <a:pPr>
              <a:lnSpc>
                <a:spcPct val="150000"/>
              </a:lnSpc>
              <a:spcBef>
                <a:spcPts val="600"/>
              </a:spcBef>
              <a:spcAft>
                <a:spcPts val="600"/>
              </a:spcAft>
              <a:buFont typeface="Wingdings" panose="05000000000000000000" pitchFamily="2" charset="2"/>
              <a:buChar char="§"/>
            </a:pPr>
            <a:r>
              <a:rPr lang="ne-NP" b="1" dirty="0">
                <a:solidFill>
                  <a:srgbClr val="002060"/>
                </a:solidFill>
                <a:latin typeface="Ganesh" pitchFamily="2" charset="0"/>
                <a:ea typeface="Calibri"/>
                <a:cs typeface="Kalimati" panose="00000400000000000000" pitchFamily="2"/>
              </a:rPr>
              <a:t>उतार फाराम अद्यावधिक गर्ने तरिका</a:t>
            </a:r>
          </a:p>
          <a:p>
            <a:pPr>
              <a:lnSpc>
                <a:spcPct val="150000"/>
              </a:lnSpc>
              <a:spcBef>
                <a:spcPts val="600"/>
              </a:spcBef>
              <a:spcAft>
                <a:spcPts val="600"/>
              </a:spcAft>
              <a:buFont typeface="Wingdings" panose="05000000000000000000" pitchFamily="2" charset="2"/>
              <a:buChar char="§"/>
            </a:pPr>
            <a:r>
              <a:rPr lang="ne-NP" sz="2800" b="1" dirty="0">
                <a:solidFill>
                  <a:srgbClr val="002060"/>
                </a:solidFill>
                <a:latin typeface="Ganesh" pitchFamily="2" charset="0"/>
                <a:cs typeface="Kalimati" panose="00000400000000000000" pitchFamily="2"/>
              </a:rPr>
              <a:t>अनुगमन तथा सुपरिवेक्षण फाराम</a:t>
            </a:r>
          </a:p>
          <a:p>
            <a:pPr>
              <a:lnSpc>
                <a:spcPct val="150000"/>
              </a:lnSpc>
              <a:spcBef>
                <a:spcPts val="600"/>
              </a:spcBef>
              <a:spcAft>
                <a:spcPts val="600"/>
              </a:spcAft>
              <a:buFont typeface="Wingdings" panose="05000000000000000000" pitchFamily="2" charset="2"/>
              <a:buChar char="§"/>
            </a:pPr>
            <a:r>
              <a:rPr lang="ne-NP" sz="2800" b="1" dirty="0">
                <a:solidFill>
                  <a:srgbClr val="142DAC"/>
                </a:solidFill>
                <a:latin typeface="Calibri" panose="020F0502020204030204" pitchFamily="34" charset="0"/>
                <a:cs typeface="Kalimati" panose="00000400000000000000" pitchFamily="2"/>
              </a:rPr>
              <a:t>कन्ट्रोल फाराम र कार्य सम्पन्नता फाराम </a:t>
            </a:r>
          </a:p>
          <a:p>
            <a:pPr marL="0" indent="0" algn="ctr">
              <a:lnSpc>
                <a:spcPct val="150000"/>
              </a:lnSpc>
              <a:spcBef>
                <a:spcPts val="600"/>
              </a:spcBef>
              <a:spcAft>
                <a:spcPts val="600"/>
              </a:spcAft>
              <a:buNone/>
            </a:pPr>
            <a:endParaRPr lang="ne-NP" sz="2800" b="1" dirty="0">
              <a:solidFill>
                <a:srgbClr val="002060"/>
              </a:solidFill>
              <a:latin typeface="Ganesh" pitchFamily="2" charset="0"/>
              <a:cs typeface="Kalimati" panose="00000400000000000000" pitchFamily="2"/>
            </a:endParaRPr>
          </a:p>
          <a:p>
            <a:pPr marL="0" indent="0" algn="ctr">
              <a:lnSpc>
                <a:spcPct val="150000"/>
              </a:lnSpc>
              <a:spcBef>
                <a:spcPts val="600"/>
              </a:spcBef>
              <a:spcAft>
                <a:spcPts val="600"/>
              </a:spcAft>
              <a:buNone/>
            </a:pPr>
            <a:endParaRPr lang="ne-NP" sz="2800" b="1" dirty="0">
              <a:solidFill>
                <a:srgbClr val="002060"/>
              </a:solidFill>
              <a:latin typeface="Ganesh" pitchFamily="2" charset="0"/>
              <a:cs typeface="Kalimati" panose="00000400000000000000" pitchFamily="2"/>
            </a:endParaRPr>
          </a:p>
          <a:p>
            <a:pPr marL="0" indent="0" algn="ctr">
              <a:lnSpc>
                <a:spcPct val="150000"/>
              </a:lnSpc>
              <a:spcBef>
                <a:spcPts val="600"/>
              </a:spcBef>
              <a:spcAft>
                <a:spcPts val="600"/>
              </a:spcAft>
              <a:buNone/>
            </a:pPr>
            <a:endParaRPr lang="ne-NP" b="1" dirty="0">
              <a:solidFill>
                <a:srgbClr val="002060"/>
              </a:solidFill>
              <a:latin typeface="Ganesh" pitchFamily="2" charset="0"/>
              <a:ea typeface="Calibri"/>
              <a:cs typeface="Kalimati" panose="00000400000000000000" pitchFamily="2"/>
            </a:endParaRP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55235" y="4158486"/>
            <a:ext cx="3187033" cy="212468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sp>
        <p:nvSpPr>
          <p:cNvPr id="11" name="Title 1">
            <a:extLst>
              <a:ext uri="{FF2B5EF4-FFF2-40B4-BE49-F238E27FC236}">
                <a16:creationId xmlns:a16="http://schemas.microsoft.com/office/drawing/2014/main" id="{D81C6FCA-65D9-43EC-85F1-06F3FDF8B67B}"/>
              </a:ext>
            </a:extLst>
          </p:cNvPr>
          <p:cNvSpPr txBox="1">
            <a:spLocks/>
          </p:cNvSpPr>
          <p:nvPr/>
        </p:nvSpPr>
        <p:spPr>
          <a:xfrm>
            <a:off x="0" y="979229"/>
            <a:ext cx="12192000" cy="1917803"/>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800" b="1" dirty="0">
                <a:solidFill>
                  <a:srgbClr val="142DAC"/>
                </a:solidFill>
                <a:latin typeface="Calibri" panose="020F0502020204030204" pitchFamily="34" charset="0"/>
                <a:cs typeface="Kalimati" panose="00000400000000000000" pitchFamily="2"/>
              </a:rPr>
              <a:t>गणक </a:t>
            </a:r>
            <a:r>
              <a:rPr lang="hi-IN" sz="2800" b="1" dirty="0">
                <a:solidFill>
                  <a:srgbClr val="142DAC"/>
                </a:solidFill>
                <a:latin typeface="Calibri" panose="020F0502020204030204" pitchFamily="34" charset="0"/>
                <a:cs typeface="Kalimati" panose="00000400000000000000" pitchFamily="2"/>
              </a:rPr>
              <a:t>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२०७८ कार्तिक १६ </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
        <p:nvSpPr>
          <p:cNvPr id="9" name="TextBox 1">
            <a:extLst>
              <a:ext uri="{FF2B5EF4-FFF2-40B4-BE49-F238E27FC236}">
                <a16:creationId xmlns:a16="http://schemas.microsoft.com/office/drawing/2014/main" id="{2057CC5F-8308-4E67-9786-428E7E208DA7}"/>
              </a:ext>
            </a:extLst>
          </p:cNvPr>
          <p:cNvSpPr txBox="1"/>
          <p:nvPr/>
        </p:nvSpPr>
        <p:spPr>
          <a:xfrm>
            <a:off x="250670" y="1100578"/>
            <a:ext cx="1393721"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b="1" dirty="0">
                <a:solidFill>
                  <a:srgbClr val="002060"/>
                </a:solidFill>
                <a:cs typeface="Kalimati" panose="00000400000000000000" pitchFamily="2"/>
              </a:rPr>
              <a:t>चौथो सत्र</a:t>
            </a:r>
            <a:endParaRPr lang="en-US" b="1" dirty="0">
              <a:solidFill>
                <a:srgbClr val="002060"/>
              </a:solidFill>
            </a:endParaRPr>
          </a:p>
        </p:txBody>
      </p:sp>
    </p:spTree>
    <p:extLst>
      <p:ext uri="{BB962C8B-B14F-4D97-AF65-F5344CB8AC3E}">
        <p14:creationId xmlns:p14="http://schemas.microsoft.com/office/powerpoint/2010/main" val="1387174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051" y="3083375"/>
            <a:ext cx="2798990" cy="2099243"/>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59421" y="780026"/>
            <a:ext cx="9351489" cy="5645872"/>
          </a:xfrm>
          <a:prstGeom prst="rect">
            <a:avLst/>
          </a:prstGeom>
          <a:effectLst/>
          <a:scene3d>
            <a:camera prst="orthographicFront"/>
            <a:lightRig rig="threePt" dir="t"/>
          </a:scene3d>
          <a:sp3d>
            <a:bevelT w="165100" prst="coolSlant"/>
          </a:sp3d>
        </p:spPr>
      </p:pic>
      <p:sp>
        <p:nvSpPr>
          <p:cNvPr id="6" name="Text Placeholder 1"/>
          <p:cNvSpPr>
            <a:spLocks noGrp="1"/>
          </p:cNvSpPr>
          <p:nvPr>
            <p:ph type="body" sz="quarter" idx="4294967295"/>
          </p:nvPr>
        </p:nvSpPr>
        <p:spPr>
          <a:xfrm>
            <a:off x="-10633" y="1748836"/>
            <a:ext cx="2798990" cy="1908757"/>
          </a:xfrm>
          <a:prstGeom prst="rect">
            <a:avLst/>
          </a:prstGeom>
        </p:spPr>
        <p:txBody>
          <a:bodyPr/>
          <a:lstStyle/>
          <a:p>
            <a:pPr marL="0" indent="0" algn="ctr">
              <a:lnSpc>
                <a:spcPct val="150000"/>
              </a:lnSpc>
              <a:buNone/>
            </a:pPr>
            <a:r>
              <a:rPr lang="ne-NP" sz="4400" b="1" dirty="0">
                <a:solidFill>
                  <a:srgbClr val="002060"/>
                </a:solidFill>
                <a:latin typeface="Ganesh" pitchFamily="2" charset="0"/>
                <a:cs typeface="Kalimati" panose="00000400000000000000" pitchFamily="2"/>
              </a:rPr>
              <a:t>प्रस्तुतिका विषय</a:t>
            </a:r>
          </a:p>
        </p:txBody>
      </p:sp>
      <p:sp>
        <p:nvSpPr>
          <p:cNvPr id="7" name="TextBox 6"/>
          <p:cNvSpPr txBox="1"/>
          <p:nvPr/>
        </p:nvSpPr>
        <p:spPr>
          <a:xfrm>
            <a:off x="3056808" y="2237461"/>
            <a:ext cx="8156713" cy="3431709"/>
          </a:xfrm>
          <a:prstGeom prst="rect">
            <a:avLst/>
          </a:prstGeom>
          <a:noFill/>
        </p:spPr>
        <p:txBody>
          <a:bodyPr wrap="square" rtlCol="0">
            <a:spAutoFit/>
          </a:bodyPr>
          <a:lstStyle/>
          <a:p>
            <a:pPr marL="342900" indent="-342900">
              <a:lnSpc>
                <a:spcPct val="150000"/>
              </a:lnSpc>
              <a:spcBef>
                <a:spcPts val="600"/>
              </a:spcBef>
              <a:spcAft>
                <a:spcPts val="600"/>
              </a:spcAft>
              <a:buFont typeface="Arial" panose="020B0604020202020204" pitchFamily="34" charset="0"/>
              <a:buChar char="•"/>
            </a:pPr>
            <a:r>
              <a:rPr lang="ne-NP" sz="2400" b="1" dirty="0">
                <a:solidFill>
                  <a:srgbClr val="002060"/>
                </a:solidFill>
                <a:latin typeface="Ganesh" pitchFamily="2" charset="0"/>
                <a:cs typeface="Kalimati" panose="00000400000000000000" pitchFamily="2"/>
              </a:rPr>
              <a:t>उतार फाराम अद्यावधिक गर्ने तरिका</a:t>
            </a:r>
          </a:p>
          <a:p>
            <a:pPr marL="342900" indent="-342900">
              <a:lnSpc>
                <a:spcPct val="150000"/>
              </a:lnSpc>
              <a:spcBef>
                <a:spcPts val="600"/>
              </a:spcBef>
              <a:spcAft>
                <a:spcPts val="600"/>
              </a:spcAft>
              <a:buFont typeface="Arial" panose="020B0604020202020204" pitchFamily="34" charset="0"/>
              <a:buChar char="•"/>
            </a:pPr>
            <a:r>
              <a:rPr lang="ne-NP" sz="2400" b="1" dirty="0">
                <a:solidFill>
                  <a:srgbClr val="002060"/>
                </a:solidFill>
                <a:latin typeface="Ganesh" pitchFamily="2" charset="0"/>
                <a:cs typeface="Kalimati" panose="00000400000000000000" pitchFamily="2"/>
              </a:rPr>
              <a:t>अनुगमन तथा सुपरिवेक्षण फाराम</a:t>
            </a:r>
          </a:p>
          <a:p>
            <a:pPr marL="342900" indent="-342900">
              <a:lnSpc>
                <a:spcPct val="150000"/>
              </a:lnSpc>
              <a:spcBef>
                <a:spcPts val="600"/>
              </a:spcBef>
              <a:spcAft>
                <a:spcPts val="600"/>
              </a:spcAft>
              <a:buFont typeface="Arial" panose="020B0604020202020204" pitchFamily="34" charset="0"/>
              <a:buChar char="•"/>
            </a:pPr>
            <a:r>
              <a:rPr lang="ne-NP" sz="2400" b="1" dirty="0">
                <a:solidFill>
                  <a:srgbClr val="142DAC"/>
                </a:solidFill>
                <a:latin typeface="Calibri" panose="020F0502020204030204" pitchFamily="34" charset="0"/>
                <a:cs typeface="Kalimati" panose="00000400000000000000" pitchFamily="2"/>
              </a:rPr>
              <a:t>कन्ट्रोल फाराम र कार्य सम्पन्नता फाराम </a:t>
            </a:r>
          </a:p>
          <a:p>
            <a:pPr marL="342900" indent="-342900">
              <a:lnSpc>
                <a:spcPct val="150000"/>
              </a:lnSpc>
              <a:spcBef>
                <a:spcPts val="600"/>
              </a:spcBef>
              <a:spcAft>
                <a:spcPts val="600"/>
              </a:spcAft>
              <a:buFont typeface="Arial" panose="020B0604020202020204" pitchFamily="34" charset="0"/>
              <a:buChar char="•"/>
            </a:pPr>
            <a:r>
              <a:rPr lang="ne-NP" sz="2400" b="1" dirty="0">
                <a:solidFill>
                  <a:srgbClr val="002060"/>
                </a:solidFill>
                <a:latin typeface="Ganesh" pitchFamily="2" charset="0"/>
                <a:cs typeface="Kalimati" panose="00000400000000000000" pitchFamily="2"/>
              </a:rPr>
              <a:t>वस्तुगत बहुउत्तर कक्षागत परीक्षा र छलफल, </a:t>
            </a:r>
          </a:p>
          <a:p>
            <a:pPr marL="342900" indent="-342900">
              <a:lnSpc>
                <a:spcPct val="150000"/>
              </a:lnSpc>
              <a:spcBef>
                <a:spcPts val="600"/>
              </a:spcBef>
              <a:spcAft>
                <a:spcPts val="600"/>
              </a:spcAft>
              <a:buFont typeface="Arial" panose="020B0604020202020204" pitchFamily="34" charset="0"/>
              <a:buChar char="•"/>
            </a:pPr>
            <a:r>
              <a:rPr lang="ne-NP" sz="2400" b="1" dirty="0">
                <a:solidFill>
                  <a:srgbClr val="002060"/>
                </a:solidFill>
                <a:latin typeface="Ganesh" pitchFamily="2" charset="0"/>
                <a:cs typeface="Kalimati" panose="00000400000000000000" pitchFamily="2"/>
              </a:rPr>
              <a:t>तालिम मूल्याङ्कन तथा तालिम समापन</a:t>
            </a:r>
          </a:p>
        </p:txBody>
      </p:sp>
      <p:cxnSp>
        <p:nvCxnSpPr>
          <p:cNvPr id="9" name="Straight Connector 8"/>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8" name="Slide Number Placeholder 19"/>
          <p:cNvSpPr txBox="1">
            <a:spLocks/>
          </p:cNvSpPr>
          <p:nvPr/>
        </p:nvSpPr>
        <p:spPr>
          <a:xfrm>
            <a:off x="11602720" y="6425898"/>
            <a:ext cx="533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a:t>
            </a:fld>
            <a:endParaRPr lang="en-US" dirty="0">
              <a:latin typeface="Fontasy Himali" panose="04020500000000000000" pitchFamily="82" charset="0"/>
            </a:endParaRPr>
          </a:p>
        </p:txBody>
      </p:sp>
    </p:spTree>
    <p:extLst>
      <p:ext uri="{BB962C8B-B14F-4D97-AF65-F5344CB8AC3E}">
        <p14:creationId xmlns:p14="http://schemas.microsoft.com/office/powerpoint/2010/main" val="1237639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648661" y="6528440"/>
            <a:ext cx="512609" cy="318752"/>
          </a:xfrm>
        </p:spPr>
        <p:txBody>
          <a:bodyPr/>
          <a:lstStyle/>
          <a:p>
            <a:pPr algn="r"/>
            <a:fld id="{2840B2E4-A264-431E-ABDE-38E3BCDA5876}" type="slidenum">
              <a:rPr lang="en-US">
                <a:latin typeface="Fontasy Himali" panose="04020500000000000000" pitchFamily="82" charset="0"/>
              </a:rPr>
              <a:pPr algn="r"/>
              <a:t>3</a:t>
            </a:fld>
            <a:endParaRPr lang="en-US" dirty="0">
              <a:latin typeface="Fontasy Himali" panose="04020500000000000000" pitchFamily="82" charset="0"/>
            </a:endParaRPr>
          </a:p>
        </p:txBody>
      </p:sp>
      <p:sp>
        <p:nvSpPr>
          <p:cNvPr id="8" name="Text Placeholder 2"/>
          <p:cNvSpPr txBox="1">
            <a:spLocks/>
          </p:cNvSpPr>
          <p:nvPr/>
        </p:nvSpPr>
        <p:spPr>
          <a:xfrm>
            <a:off x="0" y="458964"/>
            <a:ext cx="12161269" cy="941374"/>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ne-NP" sz="2800" b="1" dirty="0">
                <a:solidFill>
                  <a:srgbClr val="142DAC"/>
                </a:solidFill>
                <a:latin typeface="Kokila" panose="020B0604020202020204" pitchFamily="34" charset="0"/>
                <a:ea typeface="+mj-ea"/>
                <a:cs typeface="Kalimati" panose="00000400000000000000" pitchFamily="2"/>
              </a:rPr>
              <a:t>घर तथा घरपरिवार सूचीकरण उतार फाराम: परिचय </a:t>
            </a:r>
          </a:p>
        </p:txBody>
      </p:sp>
      <p:sp>
        <p:nvSpPr>
          <p:cNvPr id="9" name="TextBox 8">
            <a:extLst>
              <a:ext uri="{FF2B5EF4-FFF2-40B4-BE49-F238E27FC236}">
                <a16:creationId xmlns:a16="http://schemas.microsoft.com/office/drawing/2014/main" id="{97CFAEF3-D9F9-4895-A15F-18BBC4CFD26E}"/>
              </a:ext>
            </a:extLst>
          </p:cNvPr>
          <p:cNvSpPr txBox="1"/>
          <p:nvPr/>
        </p:nvSpPr>
        <p:spPr>
          <a:xfrm>
            <a:off x="214443" y="1363337"/>
            <a:ext cx="11732381" cy="1708160"/>
          </a:xfrm>
          <a:prstGeom prst="rect">
            <a:avLst/>
          </a:prstGeom>
          <a:noFill/>
        </p:spPr>
        <p:txBody>
          <a:bodyPr wrap="square">
            <a:spAutoFit/>
          </a:bodyPr>
          <a:lstStyle/>
          <a:p>
            <a:pPr algn="just">
              <a:lnSpc>
                <a:spcPct val="150000"/>
              </a:lnSpc>
            </a:pPr>
            <a:r>
              <a:rPr lang="ne-NP" sz="2400" dirty="0">
                <a:cs typeface="Kalimati" panose="00000400000000000000" pitchFamily="2"/>
              </a:rPr>
              <a:t>जनगणनाको पहिलो चरणमा सुपरिवेक्षकले भरेको घर तथा घरपरिवार सूचीकरण फारामका आधारमा सुपरिवेक्षकले २ प्रति सूचीकरण उतार फाराम तयार गरी एक प्रति गणकलार्इ दिर्इ र एक प्रति आफैसँग राख्नुपर्दछ ।</a:t>
            </a:r>
          </a:p>
        </p:txBody>
      </p:sp>
      <p:pic>
        <p:nvPicPr>
          <p:cNvPr id="5" name="Picture 4">
            <a:extLst>
              <a:ext uri="{FF2B5EF4-FFF2-40B4-BE49-F238E27FC236}">
                <a16:creationId xmlns:a16="http://schemas.microsoft.com/office/drawing/2014/main" id="{2CD8C73F-6F2F-4C8E-BF14-B7F9809656CB}"/>
              </a:ext>
            </a:extLst>
          </p:cNvPr>
          <p:cNvPicPr>
            <a:picLocks noChangeAspect="1"/>
          </p:cNvPicPr>
          <p:nvPr/>
        </p:nvPicPr>
        <p:blipFill rotWithShape="1">
          <a:blip r:embed="rId2"/>
          <a:srcRect t="-1" b="20127"/>
          <a:stretch/>
        </p:blipFill>
        <p:spPr>
          <a:xfrm>
            <a:off x="77505" y="3307960"/>
            <a:ext cx="11571156" cy="2984017"/>
          </a:xfrm>
          <a:prstGeom prst="rect">
            <a:avLst/>
          </a:prstGeom>
        </p:spPr>
      </p:pic>
    </p:spTree>
    <p:extLst>
      <p:ext uri="{BB962C8B-B14F-4D97-AF65-F5344CB8AC3E}">
        <p14:creationId xmlns:p14="http://schemas.microsoft.com/office/powerpoint/2010/main" val="6538859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509513" y="6549886"/>
            <a:ext cx="651758" cy="297305"/>
          </a:xfrm>
        </p:spPr>
        <p:txBody>
          <a:bodyPr/>
          <a:lstStyle/>
          <a:p>
            <a:pPr algn="r"/>
            <a:fld id="{2840B2E4-A264-431E-ABDE-38E3BCDA5876}" type="slidenum">
              <a:rPr lang="en-US">
                <a:latin typeface="Fontasy Himali" panose="04020500000000000000" pitchFamily="82" charset="0"/>
              </a:rPr>
              <a:pPr algn="r"/>
              <a:t>4</a:t>
            </a:fld>
            <a:endParaRPr lang="en-US" dirty="0">
              <a:latin typeface="Fontasy Himali" panose="04020500000000000000" pitchFamily="82" charset="0"/>
            </a:endParaRPr>
          </a:p>
        </p:txBody>
      </p:sp>
      <p:sp>
        <p:nvSpPr>
          <p:cNvPr id="14" name="Rectangle 13"/>
          <p:cNvSpPr/>
          <p:nvPr/>
        </p:nvSpPr>
        <p:spPr>
          <a:xfrm>
            <a:off x="214443" y="1297443"/>
            <a:ext cx="11732381" cy="5586145"/>
          </a:xfrm>
          <a:prstGeom prst="rect">
            <a:avLst/>
          </a:prstGeom>
        </p:spPr>
        <p:txBody>
          <a:bodyPr wrap="square">
            <a:spAutoFit/>
          </a:bodyPr>
          <a:lstStyle/>
          <a:p>
            <a:pPr>
              <a:lnSpc>
                <a:spcPct val="150000"/>
              </a:lnSpc>
            </a:pPr>
            <a:r>
              <a:rPr lang="ne-NP" sz="2400" dirty="0">
                <a:latin typeface="Preeti" pitchFamily="2" charset="0"/>
                <a:cs typeface="Kalimati" pitchFamily="2"/>
              </a:rPr>
              <a:t>यी विवरणहरु घर तथा घर परिवार सूचीकरण फारामबाट उतार गरिएको हुन्छ: </a:t>
            </a:r>
          </a:p>
          <a:p>
            <a:pPr marL="285750" indent="-285750">
              <a:lnSpc>
                <a:spcPct val="150000"/>
              </a:lnSpc>
              <a:buFont typeface="Arial" pitchFamily="34" charset="0"/>
              <a:buChar char="•"/>
            </a:pPr>
            <a:r>
              <a:rPr lang="ne-NP" sz="2400" dirty="0">
                <a:latin typeface="Preeti" pitchFamily="2" charset="0"/>
                <a:cs typeface="Kalimati" pitchFamily="2"/>
              </a:rPr>
              <a:t>घरको तला  संख्याः महल २ </a:t>
            </a:r>
          </a:p>
          <a:p>
            <a:pPr marL="285750" indent="-285750">
              <a:lnSpc>
                <a:spcPct val="150000"/>
              </a:lnSpc>
              <a:buFont typeface="Arial" pitchFamily="34" charset="0"/>
              <a:buChar char="•"/>
            </a:pPr>
            <a:r>
              <a:rPr lang="ne-NP" sz="2400" dirty="0">
                <a:latin typeface="Preeti" pitchFamily="2" charset="0"/>
                <a:cs typeface="Kalimati" pitchFamily="2"/>
              </a:rPr>
              <a:t>घरको मुख्य प्रयोगः महल ३ </a:t>
            </a:r>
          </a:p>
          <a:p>
            <a:pPr marL="285750" indent="-285750">
              <a:lnSpc>
                <a:spcPct val="150000"/>
              </a:lnSpc>
              <a:buFont typeface="Arial" pitchFamily="34" charset="0"/>
              <a:buChar char="•"/>
            </a:pPr>
            <a:r>
              <a:rPr lang="ne-NP" sz="2400" dirty="0">
                <a:latin typeface="Preeti" pitchFamily="2" charset="0"/>
                <a:cs typeface="Kalimati" pitchFamily="2"/>
              </a:rPr>
              <a:t>जनगणना घर क्रम संख्याः महल ६ </a:t>
            </a:r>
          </a:p>
          <a:p>
            <a:pPr marL="285750" indent="-285750">
              <a:lnSpc>
                <a:spcPct val="150000"/>
              </a:lnSpc>
              <a:buFont typeface="Arial" pitchFamily="34" charset="0"/>
              <a:buChar char="•"/>
            </a:pPr>
            <a:r>
              <a:rPr lang="ne-NP" sz="2400" dirty="0">
                <a:latin typeface="Preeti" pitchFamily="2" charset="0"/>
                <a:cs typeface="Kalimati" pitchFamily="2"/>
              </a:rPr>
              <a:t>जनगणना परिवार क्रम संख्याः महल ७ </a:t>
            </a:r>
          </a:p>
          <a:p>
            <a:pPr marL="285750" indent="-285750">
              <a:lnSpc>
                <a:spcPct val="150000"/>
              </a:lnSpc>
              <a:buFont typeface="Arial" pitchFamily="34" charset="0"/>
              <a:buChar char="•"/>
            </a:pPr>
            <a:r>
              <a:rPr lang="ne-NP" sz="2400" dirty="0">
                <a:latin typeface="Preeti" pitchFamily="2" charset="0"/>
                <a:cs typeface="Kalimati" pitchFamily="2"/>
              </a:rPr>
              <a:t>परिवारमुलिको नाम थरः महल ८ </a:t>
            </a:r>
          </a:p>
          <a:p>
            <a:pPr marL="285750" indent="-285750">
              <a:lnSpc>
                <a:spcPct val="150000"/>
              </a:lnSpc>
              <a:buFont typeface="Arial" pitchFamily="34" charset="0"/>
              <a:buChar char="•"/>
            </a:pPr>
            <a:r>
              <a:rPr lang="ne-NP" sz="2400" dirty="0">
                <a:latin typeface="Preeti" pitchFamily="2" charset="0"/>
                <a:cs typeface="Kalimati" pitchFamily="2"/>
              </a:rPr>
              <a:t>परिवारमा अक्सर बसोबास गर्ने सदस्य संख्या: महल ९ </a:t>
            </a:r>
          </a:p>
          <a:p>
            <a:pPr>
              <a:lnSpc>
                <a:spcPct val="150000"/>
              </a:lnSpc>
            </a:pPr>
            <a:endParaRPr lang="en-US" sz="1600" dirty="0">
              <a:latin typeface="Preeti" pitchFamily="2" charset="0"/>
              <a:cs typeface="Kalimati" pitchFamily="2"/>
            </a:endParaRPr>
          </a:p>
          <a:p>
            <a:pPr>
              <a:lnSpc>
                <a:spcPct val="150000"/>
              </a:lnSpc>
            </a:pPr>
            <a:r>
              <a:rPr lang="ne-NP" sz="2400" b="1" dirty="0">
                <a:solidFill>
                  <a:srgbClr val="142DAC"/>
                </a:solidFill>
                <a:latin typeface="Kokila" panose="020B0604020202020204" pitchFamily="34" charset="0"/>
                <a:ea typeface="+mj-ea"/>
                <a:cs typeface="Kalimati" panose="00000400000000000000" pitchFamily="2"/>
              </a:rPr>
              <a:t>गणकहरुले पनि नयाँ घर  तथा परिवारको  विवरण लिनुपर्ने अवस्था आउन सक्ने भएकोले उल्लेखित कुराहरुको बारेमा जानकारी राख्नुपर्दछ ।</a:t>
            </a:r>
            <a:endParaRPr lang="en-US" sz="2400" b="1" dirty="0">
              <a:solidFill>
                <a:srgbClr val="142DAC"/>
              </a:solidFill>
              <a:latin typeface="Kokila" panose="020B0604020202020204" pitchFamily="34" charset="0"/>
              <a:ea typeface="+mj-ea"/>
              <a:cs typeface="Kalimati" panose="00000400000000000000" pitchFamily="2"/>
            </a:endParaRPr>
          </a:p>
        </p:txBody>
      </p:sp>
      <p:sp>
        <p:nvSpPr>
          <p:cNvPr id="8" name="Text Placeholder 2"/>
          <p:cNvSpPr txBox="1">
            <a:spLocks/>
          </p:cNvSpPr>
          <p:nvPr/>
        </p:nvSpPr>
        <p:spPr>
          <a:xfrm>
            <a:off x="0" y="458964"/>
            <a:ext cx="12161269" cy="941374"/>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ne-NP" sz="2800" b="1" dirty="0">
                <a:solidFill>
                  <a:srgbClr val="142DAC"/>
                </a:solidFill>
                <a:latin typeface="Kokila" panose="020B0604020202020204" pitchFamily="34" charset="0"/>
                <a:ea typeface="+mj-ea"/>
                <a:cs typeface="Kalimati" panose="00000400000000000000" pitchFamily="2"/>
              </a:rPr>
              <a:t>घर तथा घरपरिवार सूचीकरण उतार फारम</a:t>
            </a:r>
            <a:r>
              <a:rPr lang="en-US" sz="2800" b="1" dirty="0">
                <a:solidFill>
                  <a:srgbClr val="142DAC"/>
                </a:solidFill>
                <a:latin typeface="Kokila" panose="020B0604020202020204" pitchFamily="34" charset="0"/>
                <a:ea typeface="+mj-ea"/>
                <a:cs typeface="Kalimati" panose="00000400000000000000" pitchFamily="2"/>
              </a:rPr>
              <a:t> : </a:t>
            </a:r>
            <a:r>
              <a:rPr lang="ne-NP" sz="2800" b="1" dirty="0">
                <a:solidFill>
                  <a:srgbClr val="142DAC"/>
                </a:solidFill>
                <a:latin typeface="Kokila" panose="020B0604020202020204" pitchFamily="34" charset="0"/>
                <a:ea typeface="+mj-ea"/>
                <a:cs typeface="Kalimati" panose="00000400000000000000" pitchFamily="2"/>
              </a:rPr>
              <a:t>परिचय </a:t>
            </a:r>
            <a:r>
              <a:rPr lang="en-US" sz="2800" b="1" dirty="0">
                <a:solidFill>
                  <a:srgbClr val="142DAC"/>
                </a:solidFill>
                <a:latin typeface="Kokila" panose="020B0604020202020204" pitchFamily="34" charset="0"/>
                <a:ea typeface="+mj-ea"/>
                <a:cs typeface="Kalimati" panose="00000400000000000000" pitchFamily="2"/>
              </a:rPr>
              <a:t> </a:t>
            </a:r>
            <a:endParaRPr lang="ne-NP" sz="2800" b="1" dirty="0">
              <a:solidFill>
                <a:srgbClr val="142DAC"/>
              </a:solidFill>
              <a:latin typeface="Kokila" panose="020B0604020202020204" pitchFamily="34" charset="0"/>
              <a:ea typeface="+mj-ea"/>
              <a:cs typeface="Kalimati" panose="00000400000000000000" pitchFamily="2"/>
            </a:endParaRPr>
          </a:p>
        </p:txBody>
      </p:sp>
    </p:spTree>
    <p:extLst>
      <p:ext uri="{BB962C8B-B14F-4D97-AF65-F5344CB8AC3E}">
        <p14:creationId xmlns:p14="http://schemas.microsoft.com/office/powerpoint/2010/main" val="16870637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8531-2100-4162-AB0E-455865D0DB9F}"/>
              </a:ext>
            </a:extLst>
          </p:cNvPr>
          <p:cNvSpPr>
            <a:spLocks noGrp="1"/>
          </p:cNvSpPr>
          <p:nvPr>
            <p:ph type="title"/>
          </p:nvPr>
        </p:nvSpPr>
        <p:spPr>
          <a:xfrm>
            <a:off x="0" y="797107"/>
            <a:ext cx="12192000" cy="442999"/>
          </a:xfrm>
        </p:spPr>
        <p:txBody>
          <a:bodyPr>
            <a:noAutofit/>
          </a:bodyPr>
          <a:lstStyle/>
          <a:p>
            <a:pPr algn="ctr"/>
            <a:r>
              <a:rPr lang="ne-NP" sz="2800" b="1" dirty="0">
                <a:solidFill>
                  <a:srgbClr val="142DAC"/>
                </a:solidFill>
                <a:latin typeface="Kokila" panose="020B0604020202020204" pitchFamily="34" charset="0"/>
                <a:cs typeface="Kalimati" panose="00000400000000000000" pitchFamily="2"/>
              </a:rPr>
              <a:t>सुपरिवेक्षकले उपलब्ध गराउने सूचीकरण उतारको उदाहरण </a:t>
            </a:r>
            <a:endParaRPr lang="en-US" sz="2800" b="1" dirty="0">
              <a:solidFill>
                <a:srgbClr val="142DAC"/>
              </a:solidFill>
              <a:latin typeface="Kokila" panose="020B0604020202020204" pitchFamily="34" charset="0"/>
              <a:cs typeface="Kalimati" panose="00000400000000000000" pitchFamily="2"/>
            </a:endParaRPr>
          </a:p>
        </p:txBody>
      </p:sp>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1649336" y="6490252"/>
            <a:ext cx="552265" cy="326760"/>
          </a:xfrm>
        </p:spPr>
        <p:txBody>
          <a:bodyPr/>
          <a:lstStyle/>
          <a:p>
            <a:pPr algn="r"/>
            <a:fld id="{26402401-4522-4C0F-A737-197EB07E49FF}" type="slidenum">
              <a:rPr lang="en-US" sz="1800">
                <a:latin typeface="Fontasy Himali" panose="04020500000000000000" pitchFamily="82" charset="0"/>
                <a:cs typeface="+mn-cs"/>
              </a:rPr>
              <a:pPr algn="r"/>
              <a:t>5</a:t>
            </a:fld>
            <a:endParaRPr lang="en-US" sz="1800">
              <a:latin typeface="Fontasy Himali" panose="04020500000000000000" pitchFamily="82" charset="0"/>
              <a:cs typeface="+mn-cs"/>
            </a:endParaRPr>
          </a:p>
        </p:txBody>
      </p:sp>
      <p:grpSp>
        <p:nvGrpSpPr>
          <p:cNvPr id="30" name="Group 29">
            <a:extLst>
              <a:ext uri="{FF2B5EF4-FFF2-40B4-BE49-F238E27FC236}">
                <a16:creationId xmlns:a16="http://schemas.microsoft.com/office/drawing/2014/main" id="{68EE4952-F408-4F10-A288-87D9C8BC9384}"/>
              </a:ext>
            </a:extLst>
          </p:cNvPr>
          <p:cNvGrpSpPr/>
          <p:nvPr/>
        </p:nvGrpSpPr>
        <p:grpSpPr>
          <a:xfrm>
            <a:off x="-73828" y="-9482"/>
            <a:ext cx="544570" cy="129498"/>
            <a:chOff x="0" y="0"/>
            <a:chExt cx="408305" cy="120015"/>
          </a:xfrm>
        </p:grpSpPr>
        <p:sp>
          <p:nvSpPr>
            <p:cNvPr id="31" name="Rectangle 30">
              <a:extLst>
                <a:ext uri="{FF2B5EF4-FFF2-40B4-BE49-F238E27FC236}">
                  <a16:creationId xmlns:a16="http://schemas.microsoft.com/office/drawing/2014/main" id="{D46F3390-5472-46DC-A885-0BC85ED7F537}"/>
                </a:ext>
              </a:extLst>
            </p:cNvPr>
            <p:cNvSpPr/>
            <p:nvPr/>
          </p:nvSpPr>
          <p:spPr>
            <a:xfrm>
              <a:off x="0" y="0"/>
              <a:ext cx="408305" cy="120015"/>
            </a:xfrm>
            <a:prstGeom prst="rect">
              <a:avLst/>
            </a:prstGeom>
            <a:noFill/>
            <a:ln w="9525"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sz="2400"/>
            </a:p>
          </p:txBody>
        </p:sp>
        <p:cxnSp>
          <p:nvCxnSpPr>
            <p:cNvPr id="32" name="Straight Connector 31">
              <a:extLst>
                <a:ext uri="{FF2B5EF4-FFF2-40B4-BE49-F238E27FC236}">
                  <a16:creationId xmlns:a16="http://schemas.microsoft.com/office/drawing/2014/main" id="{34997762-AF2B-4EAE-95CD-836AB2EE5208}"/>
                </a:ext>
              </a:extLst>
            </p:cNvPr>
            <p:cNvCxnSpPr/>
            <p:nvPr/>
          </p:nvCxnSpPr>
          <p:spPr>
            <a:xfrm>
              <a:off x="202336" y="-3891"/>
              <a:ext cx="0" cy="123825"/>
            </a:xfrm>
            <a:prstGeom prst="line">
              <a:avLst/>
            </a:prstGeom>
            <a:noFill/>
            <a:ln w="9525" cap="flat" cmpd="sng" algn="ctr">
              <a:solidFill>
                <a:sysClr val="windowText" lastClr="000000"/>
              </a:solidFill>
              <a:prstDash val="solid"/>
              <a:miter lim="800000"/>
            </a:ln>
            <a:effectLst/>
          </p:spPr>
        </p:cxnSp>
      </p:grpSp>
      <p:graphicFrame>
        <p:nvGraphicFramePr>
          <p:cNvPr id="3" name="Table 2">
            <a:extLst>
              <a:ext uri="{FF2B5EF4-FFF2-40B4-BE49-F238E27FC236}">
                <a16:creationId xmlns:a16="http://schemas.microsoft.com/office/drawing/2014/main" id="{D244679C-A7F1-467A-91CF-EB2417D388C4}"/>
              </a:ext>
            </a:extLst>
          </p:cNvPr>
          <p:cNvGraphicFramePr>
            <a:graphicFrameLocks noGrp="1"/>
          </p:cNvGraphicFramePr>
          <p:nvPr>
            <p:extLst>
              <p:ext uri="{D42A27DB-BD31-4B8C-83A1-F6EECF244321}">
                <p14:modId xmlns:p14="http://schemas.microsoft.com/office/powerpoint/2010/main" val="3192669537"/>
              </p:ext>
            </p:extLst>
          </p:nvPr>
        </p:nvGraphicFramePr>
        <p:xfrm>
          <a:off x="46949" y="1354961"/>
          <a:ext cx="11780618" cy="5315901"/>
        </p:xfrm>
        <a:graphic>
          <a:graphicData uri="http://schemas.openxmlformats.org/drawingml/2006/table">
            <a:tbl>
              <a:tblPr/>
              <a:tblGrid>
                <a:gridCol w="1015612">
                  <a:extLst>
                    <a:ext uri="{9D8B030D-6E8A-4147-A177-3AD203B41FA5}">
                      <a16:colId xmlns:a16="http://schemas.microsoft.com/office/drawing/2014/main" val="1580979316"/>
                    </a:ext>
                  </a:extLst>
                </a:gridCol>
                <a:gridCol w="672097">
                  <a:extLst>
                    <a:ext uri="{9D8B030D-6E8A-4147-A177-3AD203B41FA5}">
                      <a16:colId xmlns:a16="http://schemas.microsoft.com/office/drawing/2014/main" val="1087930142"/>
                    </a:ext>
                  </a:extLst>
                </a:gridCol>
                <a:gridCol w="746776">
                  <a:extLst>
                    <a:ext uri="{9D8B030D-6E8A-4147-A177-3AD203B41FA5}">
                      <a16:colId xmlns:a16="http://schemas.microsoft.com/office/drawing/2014/main" val="276947203"/>
                    </a:ext>
                  </a:extLst>
                </a:gridCol>
                <a:gridCol w="911065">
                  <a:extLst>
                    <a:ext uri="{9D8B030D-6E8A-4147-A177-3AD203B41FA5}">
                      <a16:colId xmlns:a16="http://schemas.microsoft.com/office/drawing/2014/main" val="1737936426"/>
                    </a:ext>
                  </a:extLst>
                </a:gridCol>
                <a:gridCol w="836387">
                  <a:extLst>
                    <a:ext uri="{9D8B030D-6E8A-4147-A177-3AD203B41FA5}">
                      <a16:colId xmlns:a16="http://schemas.microsoft.com/office/drawing/2014/main" val="3420803883"/>
                    </a:ext>
                  </a:extLst>
                </a:gridCol>
                <a:gridCol w="2135774">
                  <a:extLst>
                    <a:ext uri="{9D8B030D-6E8A-4147-A177-3AD203B41FA5}">
                      <a16:colId xmlns:a16="http://schemas.microsoft.com/office/drawing/2014/main" val="3802448269"/>
                    </a:ext>
                  </a:extLst>
                </a:gridCol>
                <a:gridCol w="1329258">
                  <a:extLst>
                    <a:ext uri="{9D8B030D-6E8A-4147-A177-3AD203B41FA5}">
                      <a16:colId xmlns:a16="http://schemas.microsoft.com/office/drawing/2014/main" val="3207189628"/>
                    </a:ext>
                  </a:extLst>
                </a:gridCol>
                <a:gridCol w="1329258">
                  <a:extLst>
                    <a:ext uri="{9D8B030D-6E8A-4147-A177-3AD203B41FA5}">
                      <a16:colId xmlns:a16="http://schemas.microsoft.com/office/drawing/2014/main" val="871170877"/>
                    </a:ext>
                  </a:extLst>
                </a:gridCol>
                <a:gridCol w="1459465">
                  <a:extLst>
                    <a:ext uri="{9D8B030D-6E8A-4147-A177-3AD203B41FA5}">
                      <a16:colId xmlns:a16="http://schemas.microsoft.com/office/drawing/2014/main" val="3590493459"/>
                    </a:ext>
                  </a:extLst>
                </a:gridCol>
                <a:gridCol w="347730">
                  <a:extLst>
                    <a:ext uri="{9D8B030D-6E8A-4147-A177-3AD203B41FA5}">
                      <a16:colId xmlns:a16="http://schemas.microsoft.com/office/drawing/2014/main" val="582028566"/>
                    </a:ext>
                  </a:extLst>
                </a:gridCol>
                <a:gridCol w="997196">
                  <a:extLst>
                    <a:ext uri="{9D8B030D-6E8A-4147-A177-3AD203B41FA5}">
                      <a16:colId xmlns:a16="http://schemas.microsoft.com/office/drawing/2014/main" val="783715764"/>
                    </a:ext>
                  </a:extLst>
                </a:gridCol>
              </a:tblGrid>
              <a:tr h="171863">
                <a:tc rowSpan="2">
                  <a:txBody>
                    <a:bodyPr/>
                    <a:lstStyle/>
                    <a:p>
                      <a:pPr algn="ctr" fontAlgn="ctr"/>
                      <a:r>
                        <a:rPr lang="en-US" sz="1300" b="1" i="0" u="none" strike="noStrike">
                          <a:solidFill>
                            <a:srgbClr val="000000"/>
                          </a:solidFill>
                          <a:effectLst/>
                          <a:latin typeface="Preeti" pitchFamily="2" charset="0"/>
                        </a:rPr>
                        <a:t>qm=;+=</a:t>
                      </a:r>
                    </a:p>
                  </a:txBody>
                  <a:tcPr marL="6192" marR="6192" marT="619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300" b="1" i="0" u="none" strike="noStrike">
                          <a:solidFill>
                            <a:srgbClr val="000000"/>
                          </a:solidFill>
                          <a:effectLst/>
                          <a:latin typeface="Preeti" pitchFamily="2" charset="0"/>
                        </a:rPr>
                        <a:t> 3/sf] tnf ;+Vof</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pl-PL" sz="1300" b="1" i="0" u="none" strike="noStrike">
                          <a:solidFill>
                            <a:srgbClr val="000000"/>
                          </a:solidFill>
                          <a:effectLst/>
                          <a:latin typeface="Preeti" pitchFamily="2" charset="0"/>
                        </a:rPr>
                        <a:t>3/sf] d'Vo k|of]u</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300" b="1" i="0" u="none" strike="noStrike">
                          <a:solidFill>
                            <a:srgbClr val="000000"/>
                          </a:solidFill>
                          <a:effectLst/>
                          <a:latin typeface="Preeti" pitchFamily="2" charset="0"/>
                        </a:rPr>
                        <a:t>hgu0fgf 3/ qmd;+Vof</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300" b="1" i="0" u="none" strike="noStrike">
                          <a:solidFill>
                            <a:srgbClr val="000000"/>
                          </a:solidFill>
                          <a:effectLst/>
                          <a:latin typeface="Preeti" pitchFamily="2" charset="0"/>
                        </a:rPr>
                        <a:t>hgu0fgf  kl/jf/ qmd;+Vof</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300" b="1" i="0" u="none" strike="noStrike">
                          <a:solidFill>
                            <a:srgbClr val="000000"/>
                          </a:solidFill>
                          <a:effectLst/>
                          <a:latin typeface="Preeti" pitchFamily="2" charset="0"/>
                        </a:rPr>
                        <a:t>kl/jf/sf d"nLsf] gfd, y/</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5">
                  <a:txBody>
                    <a:bodyPr/>
                    <a:lstStyle/>
                    <a:p>
                      <a:pPr algn="ctr" fontAlgn="ctr"/>
                      <a:r>
                        <a:rPr lang="en-US" sz="1300" b="1" i="0" u="none" strike="noStrike">
                          <a:solidFill>
                            <a:srgbClr val="000000"/>
                          </a:solidFill>
                          <a:effectLst/>
                          <a:latin typeface="Preeti" pitchFamily="2" charset="0"/>
                        </a:rPr>
                        <a:t>kl/jf/df cS;/ a;f]af; ug]{ ;b:o ;+Vof</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91506190"/>
                  </a:ext>
                </a:extLst>
              </a:tr>
              <a:tr h="315083">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300" b="1" i="0" u="none" strike="noStrike">
                          <a:solidFill>
                            <a:srgbClr val="000000"/>
                          </a:solidFill>
                          <a:effectLst/>
                          <a:latin typeface="Preeti" pitchFamily="2" charset="0"/>
                        </a:rPr>
                        <a:t>k'?if</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300" b="1" i="0" u="none" strike="noStrike">
                          <a:solidFill>
                            <a:srgbClr val="000000"/>
                          </a:solidFill>
                          <a:effectLst/>
                          <a:latin typeface="Preeti" pitchFamily="2" charset="0"/>
                        </a:rPr>
                        <a:t>dlxnf</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2">
                  <a:txBody>
                    <a:bodyPr/>
                    <a:lstStyle/>
                    <a:p>
                      <a:pPr algn="ctr" fontAlgn="ctr"/>
                      <a:r>
                        <a:rPr lang="en-US" sz="1300" b="1" i="0" u="none" strike="noStrike">
                          <a:solidFill>
                            <a:srgbClr val="000000"/>
                          </a:solidFill>
                          <a:effectLst/>
                          <a:latin typeface="Preeti" pitchFamily="2" charset="0"/>
                        </a:rPr>
                        <a:t>cGo lnËL</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pPr algn="ctr" fontAlgn="ctr"/>
                      <a:endParaRPr lang="en-US" sz="1300" b="1" i="0" u="none" strike="noStrike">
                        <a:solidFill>
                          <a:srgbClr val="000000"/>
                        </a:solidFill>
                        <a:effectLst/>
                        <a:latin typeface="Preeti" pitchFamily="2"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300" b="1" i="0" u="none" strike="noStrike" dirty="0" err="1">
                          <a:solidFill>
                            <a:srgbClr val="000000"/>
                          </a:solidFill>
                          <a:effectLst/>
                          <a:latin typeface="Preeti" pitchFamily="2" charset="0"/>
                        </a:rPr>
                        <a:t>hDdf</a:t>
                      </a:r>
                      <a:endParaRPr lang="en-US" sz="1300" b="1" i="0" u="none" strike="noStrike" dirty="0">
                        <a:solidFill>
                          <a:srgbClr val="000000"/>
                        </a:solidFill>
                        <a:effectLst/>
                        <a:latin typeface="Preeti" pitchFamily="2"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05480123"/>
                  </a:ext>
                </a:extLst>
              </a:tr>
              <a:tr h="171863">
                <a:tc>
                  <a:txBody>
                    <a:bodyPr/>
                    <a:lstStyle/>
                    <a:p>
                      <a:pPr algn="ctr" fontAlgn="ctr"/>
                      <a:r>
                        <a:rPr lang="en-US" sz="1300" b="1" i="0" u="none" strike="noStrike">
                          <a:solidFill>
                            <a:srgbClr val="000000"/>
                          </a:solidFill>
                          <a:effectLst/>
                          <a:latin typeface="Preeti" pitchFamily="2" charset="0"/>
                        </a:rPr>
                        <a:t> </a:t>
                      </a:r>
                    </a:p>
                  </a:txBody>
                  <a:tcPr marL="6192" marR="6192" marT="619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300" b="1" i="0" u="none" strike="noStrike">
                          <a:solidFill>
                            <a:srgbClr val="000000"/>
                          </a:solidFill>
                          <a:effectLst/>
                          <a:latin typeface="Preeti" pitchFamily="2" charset="0"/>
                        </a:rPr>
                        <a:t>-@_</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300" b="1" i="0" u="none" strike="noStrike">
                          <a:solidFill>
                            <a:srgbClr val="000000"/>
                          </a:solidFill>
                          <a:effectLst/>
                          <a:latin typeface="Preeti" pitchFamily="2" charset="0"/>
                        </a:rPr>
                        <a:t>-#_</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300" b="1" i="0" u="none" strike="noStrike">
                          <a:solidFill>
                            <a:srgbClr val="000000"/>
                          </a:solidFill>
                          <a:effectLst/>
                          <a:latin typeface="Preeti" pitchFamily="2" charset="0"/>
                        </a:rPr>
                        <a:t>-^_</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300" b="1" i="0" u="none" strike="noStrike">
                          <a:solidFill>
                            <a:srgbClr val="000000"/>
                          </a:solidFill>
                          <a:effectLst/>
                          <a:latin typeface="Preeti" pitchFamily="2" charset="0"/>
                        </a:rPr>
                        <a:t>-&amp;_</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300" b="1" i="0" u="none" strike="noStrike">
                          <a:solidFill>
                            <a:srgbClr val="000000"/>
                          </a:solidFill>
                          <a:effectLst/>
                          <a:latin typeface="Preeti" pitchFamily="2" charset="0"/>
                        </a:rPr>
                        <a:t>-*_</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gridSpan="5">
                  <a:txBody>
                    <a:bodyPr/>
                    <a:lstStyle/>
                    <a:p>
                      <a:pPr algn="ctr" fontAlgn="ctr"/>
                      <a:r>
                        <a:rPr lang="en-US" sz="1300" b="1" i="0" u="none" strike="noStrike">
                          <a:solidFill>
                            <a:srgbClr val="000000"/>
                          </a:solidFill>
                          <a:effectLst/>
                          <a:latin typeface="Preeti" pitchFamily="2" charset="0"/>
                        </a:rPr>
                        <a:t>-(_</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72879627"/>
                  </a:ext>
                </a:extLst>
              </a:tr>
              <a:tr h="273907">
                <a:tc>
                  <a:txBody>
                    <a:bodyPr/>
                    <a:lstStyle/>
                    <a:p>
                      <a:pPr algn="ctr" fontAlgn="b"/>
                      <a:r>
                        <a:rPr lang="en-US" sz="1300" b="1" i="0" u="none" strike="noStrike" dirty="0">
                          <a:solidFill>
                            <a:srgbClr val="0000FF"/>
                          </a:solidFill>
                          <a:effectLst/>
                          <a:latin typeface="Times New Roman" panose="02020603050405020304" pitchFamily="18" charset="0"/>
                        </a:rPr>
                        <a:t>1</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dirty="0">
                          <a:solidFill>
                            <a:srgbClr val="0000FF"/>
                          </a:solidFill>
                          <a:effectLst/>
                          <a:latin typeface="Preeti" pitchFamily="2" charset="0"/>
                        </a:rPr>
                        <a:t>/</a:t>
                      </a:r>
                      <a:r>
                        <a:rPr lang="en-US" sz="1600" b="1" i="0" u="none" strike="noStrike" dirty="0" err="1">
                          <a:solidFill>
                            <a:srgbClr val="0000FF"/>
                          </a:solidFill>
                          <a:effectLst/>
                          <a:latin typeface="Preeti" pitchFamily="2" charset="0"/>
                        </a:rPr>
                        <a:t>fd</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axfb</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tfdfË</a:t>
                      </a:r>
                      <a:endParaRPr lang="en-US" sz="1600" b="1" i="0" u="none" strike="noStrike" dirty="0">
                        <a:solidFill>
                          <a:srgbClr val="0000FF"/>
                        </a:solidFill>
                        <a:effectLst/>
                        <a:latin typeface="Preeti" pitchFamily="2"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dirty="0">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300" b="1" i="0" u="none" strike="noStrike">
                          <a:solidFill>
                            <a:srgbClr val="0000FF"/>
                          </a:solidFill>
                          <a:effectLst/>
                          <a:latin typeface="Times New Roman" panose="02020603050405020304" pitchFamily="18" charset="0"/>
                        </a:rPr>
                        <a:t>8</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r>
                        <a:rPr lang="en-US" sz="1300" b="1" i="0" u="none" strike="noStrike" dirty="0">
                          <a:solidFill>
                            <a:srgbClr val="0000FF"/>
                          </a:solidFill>
                          <a:effectLst/>
                          <a:latin typeface="Times New Roman" panose="02020603050405020304" pitchFamily="18" charset="0"/>
                        </a:rPr>
                        <a:t>8</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11676853"/>
                  </a:ext>
                </a:extLst>
              </a:tr>
              <a:tr h="273907">
                <a:tc>
                  <a:txBody>
                    <a:bodyPr/>
                    <a:lstStyle/>
                    <a:p>
                      <a:pPr algn="ctr" fontAlgn="b"/>
                      <a:r>
                        <a:rPr lang="en-US" sz="1300" b="1" i="0" u="none" strike="noStrike">
                          <a:solidFill>
                            <a:srgbClr val="0000FF"/>
                          </a:solidFill>
                          <a:effectLst/>
                          <a:latin typeface="Times New Roman" panose="02020603050405020304" pitchFamily="18" charset="0"/>
                        </a:rPr>
                        <a:t>2</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600" b="1" i="0" u="none" strike="noStrike" dirty="0">
                          <a:solidFill>
                            <a:srgbClr val="0000FF"/>
                          </a:solidFill>
                          <a:effectLst/>
                          <a:latin typeface="Preeti" pitchFamily="2" charset="0"/>
                        </a:rPr>
                        <a:t>xl/ </a:t>
                      </a:r>
                      <a:r>
                        <a:rPr lang="en-US" sz="1600" b="1" i="0" u="none" strike="noStrike" dirty="0" err="1">
                          <a:solidFill>
                            <a:srgbClr val="0000FF"/>
                          </a:solidFill>
                          <a:effectLst/>
                          <a:latin typeface="Preeti" pitchFamily="2" charset="0"/>
                        </a:rPr>
                        <a:t>axfb</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tfdfË</a:t>
                      </a:r>
                      <a:endParaRPr lang="en-US" sz="1600" b="1" i="0" u="none" strike="noStrike" dirty="0">
                        <a:solidFill>
                          <a:srgbClr val="0000FF"/>
                        </a:solidFill>
                        <a:effectLst/>
                        <a:latin typeface="Preeti" pitchFamily="2"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686302425"/>
                  </a:ext>
                </a:extLst>
              </a:tr>
              <a:tr h="273907">
                <a:tc>
                  <a:txBody>
                    <a:bodyPr/>
                    <a:lstStyle/>
                    <a:p>
                      <a:pPr algn="ctr" fontAlgn="b"/>
                      <a:r>
                        <a:rPr lang="en-US" sz="1300" b="1" i="0" u="none" strike="noStrike">
                          <a:solidFill>
                            <a:srgbClr val="0000FF"/>
                          </a:solidFill>
                          <a:effectLst/>
                          <a:latin typeface="Times New Roman" panose="02020603050405020304" pitchFamily="18" charset="0"/>
                        </a:rPr>
                        <a:t>3</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dirty="0">
                          <a:solidFill>
                            <a:srgbClr val="0000FF"/>
                          </a:solidFill>
                          <a:effectLst/>
                          <a:latin typeface="Times New Roman" panose="02020603050405020304" pitchFamily="18" charset="0"/>
                        </a:rPr>
                        <a:t>-</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dirty="0">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dirty="0">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dirty="0" err="1">
                          <a:solidFill>
                            <a:srgbClr val="0000FF"/>
                          </a:solidFill>
                          <a:effectLst/>
                          <a:latin typeface="Preeti" pitchFamily="2" charset="0"/>
                        </a:rPr>
                        <a:t>Zofd</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axfb</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tfdfË</a:t>
                      </a:r>
                      <a:endParaRPr lang="en-US" sz="1600" b="1" i="0" u="none" strike="noStrike" dirty="0">
                        <a:solidFill>
                          <a:srgbClr val="0000FF"/>
                        </a:solidFill>
                        <a:effectLst/>
                        <a:latin typeface="Preeti" pitchFamily="2"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43248606"/>
                  </a:ext>
                </a:extLst>
              </a:tr>
              <a:tr h="273907">
                <a:tc>
                  <a:txBody>
                    <a:bodyPr/>
                    <a:lstStyle/>
                    <a:p>
                      <a:pPr algn="ctr" fontAlgn="b"/>
                      <a:r>
                        <a:rPr lang="en-US" sz="1300" b="1" i="0" u="none" strike="noStrike">
                          <a:solidFill>
                            <a:srgbClr val="0000FF"/>
                          </a:solidFill>
                          <a:effectLst/>
                          <a:latin typeface="Times New Roman" panose="02020603050405020304" pitchFamily="18" charset="0"/>
                        </a:rPr>
                        <a:t>4</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4</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600" b="1" i="0" u="none" strike="noStrike" dirty="0">
                          <a:solidFill>
                            <a:srgbClr val="0000FF"/>
                          </a:solidFill>
                          <a:effectLst/>
                          <a:latin typeface="Preeti" pitchFamily="2" charset="0"/>
                        </a:rPr>
                        <a:t>s[i0f </a:t>
                      </a:r>
                      <a:r>
                        <a:rPr lang="en-US" sz="1600" b="1" i="0" u="none" strike="noStrike" dirty="0" err="1">
                          <a:solidFill>
                            <a:srgbClr val="0000FF"/>
                          </a:solidFill>
                          <a:effectLst/>
                          <a:latin typeface="Preeti" pitchFamily="2" charset="0"/>
                        </a:rPr>
                        <a:t>s'df</a:t>
                      </a:r>
                      <a:r>
                        <a:rPr lang="en-US" sz="1600" b="1" i="0" u="none" strike="noStrike" dirty="0">
                          <a:solidFill>
                            <a:srgbClr val="0000FF"/>
                          </a:solidFill>
                          <a:effectLst/>
                          <a:latin typeface="Preeti" pitchFamily="2" charset="0"/>
                        </a:rPr>
                        <a:t>/L If]</a:t>
                      </a:r>
                      <a:r>
                        <a:rPr lang="en-US" sz="1600" b="1" i="0" u="none" strike="noStrike" dirty="0" err="1">
                          <a:solidFill>
                            <a:srgbClr val="0000FF"/>
                          </a:solidFill>
                          <a:effectLst/>
                          <a:latin typeface="Preeti" pitchFamily="2" charset="0"/>
                        </a:rPr>
                        <a:t>qL</a:t>
                      </a:r>
                      <a:endParaRPr lang="en-US" sz="1600" b="1" i="0" u="none" strike="noStrike" dirty="0">
                        <a:solidFill>
                          <a:srgbClr val="0000FF"/>
                        </a:solidFill>
                        <a:effectLst/>
                        <a:latin typeface="Preeti" pitchFamily="2"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80673803"/>
                  </a:ext>
                </a:extLst>
              </a:tr>
              <a:tr h="273907">
                <a:tc>
                  <a:txBody>
                    <a:bodyPr/>
                    <a:lstStyle/>
                    <a:p>
                      <a:pPr algn="ctr" fontAlgn="b"/>
                      <a:r>
                        <a:rPr lang="en-US" sz="1300" b="1" i="0" u="none" strike="noStrike">
                          <a:solidFill>
                            <a:srgbClr val="0000FF"/>
                          </a:solidFill>
                          <a:effectLst/>
                          <a:latin typeface="Times New Roman" panose="02020603050405020304" pitchFamily="18" charset="0"/>
                        </a:rPr>
                        <a:t>5</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600" b="1" i="0" u="none" strike="noStrike" dirty="0">
                          <a:solidFill>
                            <a:srgbClr val="0000FF"/>
                          </a:solidFill>
                          <a:effectLst/>
                          <a:latin typeface="Preeti" pitchFamily="2" charset="0"/>
                        </a:rPr>
                        <a:t>/</a:t>
                      </a:r>
                      <a:r>
                        <a:rPr lang="en-US" sz="1600" b="1" i="0" u="none" strike="noStrike" dirty="0" err="1">
                          <a:solidFill>
                            <a:srgbClr val="0000FF"/>
                          </a:solidFill>
                          <a:effectLst/>
                          <a:latin typeface="Preeti" pitchFamily="2" charset="0"/>
                        </a:rPr>
                        <a:t>fd</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dfof</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lj</a:t>
                      </a:r>
                      <a:r>
                        <a:rPr lang="en-US" sz="1600" b="1" i="0" u="none" strike="noStrike" dirty="0">
                          <a:solidFill>
                            <a:srgbClr val="0000FF"/>
                          </a:solidFill>
                          <a:effectLst/>
                          <a:latin typeface="Preeti" pitchFamily="2" charset="0"/>
                        </a:rPr>
                        <a:t>=s=</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dirty="0">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02762059"/>
                  </a:ext>
                </a:extLst>
              </a:tr>
              <a:tr h="273907">
                <a:tc>
                  <a:txBody>
                    <a:bodyPr/>
                    <a:lstStyle/>
                    <a:p>
                      <a:pPr algn="ctr" fontAlgn="b"/>
                      <a:r>
                        <a:rPr lang="en-US" sz="1300" b="1" i="0" u="none" strike="noStrike">
                          <a:solidFill>
                            <a:srgbClr val="0000FF"/>
                          </a:solidFill>
                          <a:effectLst/>
                          <a:latin typeface="Times New Roman" panose="02020603050405020304" pitchFamily="18" charset="0"/>
                        </a:rPr>
                        <a:t>6</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sngStrike">
                          <a:solidFill>
                            <a:srgbClr val="0000FF"/>
                          </a:solidFill>
                          <a:effectLst/>
                          <a:latin typeface="Times New Roman" panose="02020603050405020304" pitchFamily="18" charset="0"/>
                        </a:rPr>
                        <a:t>6</a:t>
                      </a:r>
                      <a:endParaRPr lang="en-US" sz="1300" b="1" i="0" u="none" strike="noStrike">
                        <a:solidFill>
                          <a:srgbClr val="0000FF"/>
                        </a:solidFill>
                        <a:effectLst/>
                        <a:latin typeface="Times New Roman" panose="02020603050405020304" pitchFamily="18"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pt-BR" sz="1600" b="1" i="0" u="none" strike="noStrike" dirty="0">
                          <a:solidFill>
                            <a:srgbClr val="0000FF"/>
                          </a:solidFill>
                          <a:effectLst/>
                          <a:latin typeface="Preeti" pitchFamily="2" charset="0"/>
                        </a:rPr>
                        <a:t>gj/fh kf}8]n</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4</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ctr"/>
                      <a:r>
                        <a:rPr lang="en-US" sz="1300" b="1" i="0" u="none" strike="noStrike">
                          <a:solidFill>
                            <a:srgbClr val="0000FF"/>
                          </a:solidFill>
                          <a:effectLst/>
                          <a:latin typeface="Times New Roman" panose="02020603050405020304" pitchFamily="18" charset="0"/>
                        </a:rPr>
                        <a:t>6</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ctr"/>
                      <a:r>
                        <a:rPr lang="en-US" sz="1300" b="1" i="0" u="none" strike="noStrike">
                          <a:solidFill>
                            <a:srgbClr val="0000FF"/>
                          </a:solidFill>
                          <a:effectLst/>
                          <a:latin typeface="Times New Roman" panose="02020603050405020304" pitchFamily="18" charset="0"/>
                        </a:rPr>
                        <a:t>6</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976454857"/>
                  </a:ext>
                </a:extLst>
              </a:tr>
              <a:tr h="273907">
                <a:tc>
                  <a:txBody>
                    <a:bodyPr/>
                    <a:lstStyle/>
                    <a:p>
                      <a:pPr algn="ctr" fontAlgn="b"/>
                      <a:r>
                        <a:rPr lang="en-US" sz="1300" b="1" i="0" u="none" strike="noStrike">
                          <a:solidFill>
                            <a:srgbClr val="0000FF"/>
                          </a:solidFill>
                          <a:effectLst/>
                          <a:latin typeface="Times New Roman" panose="02020603050405020304" pitchFamily="18" charset="0"/>
                        </a:rPr>
                        <a:t>7</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ne-NP" sz="1300" b="1" i="0" u="none" strike="noStrike" dirty="0">
                          <a:solidFill>
                            <a:srgbClr val="0000FF"/>
                          </a:solidFill>
                          <a:effectLst/>
                          <a:latin typeface="Kokila" panose="020B0604020202020204" pitchFamily="34"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4</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dirty="0">
                          <a:solidFill>
                            <a:srgbClr val="0000FF"/>
                          </a:solidFill>
                          <a:effectLst/>
                          <a:latin typeface="Times New Roman" panose="02020603050405020304" pitchFamily="18" charset="0"/>
                        </a:rPr>
                        <a:t>7</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600" b="1" i="0" u="none" strike="noStrike" dirty="0" err="1">
                          <a:solidFill>
                            <a:srgbClr val="0000FF"/>
                          </a:solidFill>
                          <a:effectLst/>
                          <a:latin typeface="Preeti" pitchFamily="2" charset="0"/>
                        </a:rPr>
                        <a:t>ljsfz</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tfdf</a:t>
                      </a:r>
                      <a:r>
                        <a:rPr lang="en-US" sz="1600" b="1" i="0" u="none" strike="noStrike" dirty="0">
                          <a:solidFill>
                            <a:srgbClr val="0000FF"/>
                          </a:solidFill>
                          <a:effectLst/>
                          <a:latin typeface="Preeti" pitchFamily="2" charset="0"/>
                        </a:rPr>
                        <a:t>ª</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dirty="0">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dirty="0">
                          <a:solidFill>
                            <a:srgbClr val="0000FF"/>
                          </a:solidFill>
                          <a:effectLst/>
                          <a:latin typeface="Times New Roman" panose="02020603050405020304" pitchFamily="18" charset="0"/>
                        </a:rPr>
                        <a:t>4</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ctr"/>
                      <a:r>
                        <a:rPr lang="en-US" sz="1300" b="1" i="0" u="none" strike="noStrike">
                          <a:solidFill>
                            <a:srgbClr val="0000FF"/>
                          </a:solidFill>
                          <a:effectLst/>
                          <a:latin typeface="Times New Roman" panose="02020603050405020304" pitchFamily="18" charset="0"/>
                        </a:rPr>
                        <a:t>9</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ctr" fontAlgn="ctr"/>
                      <a:r>
                        <a:rPr lang="en-US" sz="1300" b="1" i="0" u="none" strike="noStrike" dirty="0">
                          <a:solidFill>
                            <a:srgbClr val="0000FF"/>
                          </a:solidFill>
                          <a:effectLst/>
                          <a:latin typeface="Times New Roman" panose="02020603050405020304" pitchFamily="18" charset="0"/>
                        </a:rPr>
                        <a:t>9</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82574856"/>
                  </a:ext>
                </a:extLst>
              </a:tr>
              <a:tr h="273907">
                <a:tc>
                  <a:txBody>
                    <a:bodyPr/>
                    <a:lstStyle/>
                    <a:p>
                      <a:pPr algn="ctr" fontAlgn="b"/>
                      <a:r>
                        <a:rPr lang="en-US" sz="1300" b="1" i="0" u="none" strike="noStrike">
                          <a:solidFill>
                            <a:srgbClr val="0000FF"/>
                          </a:solidFill>
                          <a:effectLst/>
                          <a:latin typeface="Times New Roman" panose="02020603050405020304" pitchFamily="18" charset="0"/>
                        </a:rPr>
                        <a:t>8</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8</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600" b="1" i="0" u="none" strike="noStrike" dirty="0">
                          <a:solidFill>
                            <a:srgbClr val="0000FF"/>
                          </a:solidFill>
                          <a:effectLst/>
                          <a:latin typeface="Preeti" pitchFamily="2" charset="0"/>
                        </a:rPr>
                        <a:t>xl/ v8\sf </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ctr"/>
                      <a:r>
                        <a:rPr lang="en-US" sz="1300" b="1" i="0" u="none" strike="noStrike">
                          <a:solidFill>
                            <a:srgbClr val="0000FF"/>
                          </a:solidFill>
                          <a:effectLst/>
                          <a:latin typeface="Times New Roman" panose="02020603050405020304" pitchFamily="18" charset="0"/>
                        </a:rPr>
                        <a:t>3</a:t>
                      </a:r>
                      <a:endParaRPr lang="en-US" sz="1300" b="1" i="0" u="none" strike="noStrike" dirty="0">
                        <a:solidFill>
                          <a:srgbClr val="0000FF"/>
                        </a:solidFill>
                        <a:effectLst/>
                        <a:latin typeface="Times New Roman" panose="02020603050405020304" pitchFamily="18"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ctr"/>
                      <a:r>
                        <a:rPr lang="en-US" sz="1300" b="1" i="0" u="none" strike="noStrike" dirty="0">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637670944"/>
                  </a:ext>
                </a:extLst>
              </a:tr>
              <a:tr h="273907">
                <a:tc>
                  <a:txBody>
                    <a:bodyPr/>
                    <a:lstStyle/>
                    <a:p>
                      <a:pPr algn="ctr" fontAlgn="b"/>
                      <a:r>
                        <a:rPr lang="en-US" sz="1300" b="1" i="0" u="none" strike="noStrike">
                          <a:solidFill>
                            <a:srgbClr val="0000FF"/>
                          </a:solidFill>
                          <a:effectLst/>
                          <a:latin typeface="Times New Roman" panose="02020603050405020304" pitchFamily="18" charset="0"/>
                        </a:rPr>
                        <a:t>9</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6</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9</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600" b="1" i="0" u="none" strike="noStrike" dirty="0">
                          <a:solidFill>
                            <a:srgbClr val="0000FF"/>
                          </a:solidFill>
                          <a:effectLst/>
                          <a:latin typeface="Preeti" pitchFamily="2" charset="0"/>
                        </a:rPr>
                        <a:t>k'0f{</a:t>
                      </a:r>
                      <a:r>
                        <a:rPr lang="en-US" sz="1600" b="1" i="0" u="none" strike="noStrike" dirty="0" err="1">
                          <a:solidFill>
                            <a:srgbClr val="0000FF"/>
                          </a:solidFill>
                          <a:effectLst/>
                          <a:latin typeface="Preeti" pitchFamily="2" charset="0"/>
                        </a:rPr>
                        <a:t>snf</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lj</a:t>
                      </a:r>
                      <a:r>
                        <a:rPr lang="en-US" sz="1600" b="1" i="0" u="none" strike="noStrike" dirty="0">
                          <a:solidFill>
                            <a:srgbClr val="0000FF"/>
                          </a:solidFill>
                          <a:effectLst/>
                          <a:latin typeface="Preeti" pitchFamily="2" charset="0"/>
                        </a:rPr>
                        <a:t>=s=</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dirty="0">
                          <a:solidFill>
                            <a:srgbClr val="0000FF"/>
                          </a:solidFill>
                          <a:effectLst/>
                          <a:latin typeface="Times New Roman" panose="02020603050405020304" pitchFamily="18" charset="0"/>
                        </a:rPr>
                        <a:t>4</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ne-NP" sz="1300" b="1" i="0" u="none" strike="noStrike" dirty="0">
                          <a:solidFill>
                            <a:srgbClr val="0000FF"/>
                          </a:solidFill>
                          <a:effectLst/>
                          <a:latin typeface="Times New Roman" panose="02020603050405020304" pitchFamily="18" charset="0"/>
                        </a:rPr>
                        <a:t>0</a:t>
                      </a:r>
                      <a:r>
                        <a:rPr lang="en-US" sz="1300" b="1" i="0" u="none" strike="noStrike" dirty="0">
                          <a:solidFill>
                            <a:srgbClr val="0000FF"/>
                          </a:solidFill>
                          <a:effectLst/>
                          <a:latin typeface="Times New Roman" panose="02020603050405020304" pitchFamily="18" charset="0"/>
                        </a:rPr>
                        <a:t> </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ctr"/>
                      <a:r>
                        <a:rPr lang="en-US" sz="1300" b="1" i="0" u="none" strike="noStrike">
                          <a:solidFill>
                            <a:srgbClr val="0000FF"/>
                          </a:solidFill>
                          <a:effectLst/>
                          <a:latin typeface="Times New Roman" panose="02020603050405020304" pitchFamily="18" charset="0"/>
                        </a:rPr>
                        <a:t>7</a:t>
                      </a:r>
                      <a:endParaRPr lang="en-US" sz="1300" b="1" i="0" u="none" strike="noStrike" dirty="0">
                        <a:solidFill>
                          <a:srgbClr val="0000FF"/>
                        </a:solidFill>
                        <a:effectLst/>
                        <a:latin typeface="Times New Roman" panose="02020603050405020304" pitchFamily="18"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ctr" fontAlgn="ctr"/>
                      <a:r>
                        <a:rPr lang="en-US" sz="1300" b="1" i="0" u="none" strike="noStrike">
                          <a:solidFill>
                            <a:srgbClr val="0000FF"/>
                          </a:solidFill>
                          <a:effectLst/>
                          <a:latin typeface="Times New Roman" panose="02020603050405020304" pitchFamily="18" charset="0"/>
                        </a:rPr>
                        <a:t>7</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30882060"/>
                  </a:ext>
                </a:extLst>
              </a:tr>
              <a:tr h="273907">
                <a:tc>
                  <a:txBody>
                    <a:bodyPr/>
                    <a:lstStyle/>
                    <a:p>
                      <a:pPr algn="ctr" fontAlgn="b"/>
                      <a:r>
                        <a:rPr lang="en-US" sz="1300" b="1" i="0" u="none" strike="noStrike">
                          <a:solidFill>
                            <a:srgbClr val="0000FF"/>
                          </a:solidFill>
                          <a:effectLst/>
                          <a:latin typeface="Times New Roman" panose="02020603050405020304" pitchFamily="18" charset="0"/>
                        </a:rPr>
                        <a:t>10</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dirty="0">
                          <a:solidFill>
                            <a:srgbClr val="0000FF"/>
                          </a:solidFill>
                          <a:effectLst/>
                          <a:latin typeface="Calibri" panose="020F0502020204030204" pitchFamily="34" charset="0"/>
                        </a:rPr>
                        <a:t>8 </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7</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10</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600" b="1" i="0" u="none" strike="noStrike" dirty="0">
                          <a:solidFill>
                            <a:srgbClr val="0000FF"/>
                          </a:solidFill>
                          <a:effectLst/>
                          <a:latin typeface="Preeti" pitchFamily="2" charset="0"/>
                        </a:rPr>
                        <a:t>k'0f{</a:t>
                      </a:r>
                      <a:r>
                        <a:rPr lang="en-US" sz="1600" b="1" i="0" u="none" strike="noStrike" dirty="0" err="1">
                          <a:solidFill>
                            <a:srgbClr val="0000FF"/>
                          </a:solidFill>
                          <a:effectLst/>
                          <a:latin typeface="Preeti" pitchFamily="2" charset="0"/>
                        </a:rPr>
                        <a:t>snf</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lj</a:t>
                      </a:r>
                      <a:r>
                        <a:rPr lang="en-US" sz="1600" b="1" i="0" u="none" strike="noStrike" dirty="0">
                          <a:solidFill>
                            <a:srgbClr val="0000FF"/>
                          </a:solidFill>
                          <a:effectLst/>
                          <a:latin typeface="Preeti" pitchFamily="2" charset="0"/>
                        </a:rPr>
                        <a:t>=s=</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dirty="0">
                          <a:solidFill>
                            <a:srgbClr val="0000FF"/>
                          </a:solidFill>
                          <a:effectLst/>
                          <a:latin typeface="Calibri" panose="020F0502020204030204" pitchFamily="34" charset="0"/>
                        </a:rPr>
                        <a:t> </a:t>
                      </a:r>
                      <a:r>
                        <a:rPr lang="ne-NP" sz="1300" b="1" i="0" u="none" strike="noStrike" dirty="0">
                          <a:solidFill>
                            <a:srgbClr val="0000FF"/>
                          </a:solidFill>
                          <a:effectLst/>
                          <a:latin typeface="Calibri" panose="020F0502020204030204" pitchFamily="34" charset="0"/>
                        </a:rPr>
                        <a:t>0</a:t>
                      </a:r>
                      <a:endParaRPr lang="en-US" sz="1300" b="1" i="0" u="none" strike="noStrike" dirty="0">
                        <a:solidFill>
                          <a:srgbClr val="0000FF"/>
                        </a:solidFill>
                        <a:effectLst/>
                        <a:latin typeface="Calibri" panose="020F0502020204030204" pitchFamily="34" charset="0"/>
                      </a:endParaRP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b"/>
                      <a:r>
                        <a:rPr lang="ne-NP" sz="1300" b="1" i="0" u="none" strike="noStrike" dirty="0">
                          <a:solidFill>
                            <a:srgbClr val="0000FF"/>
                          </a:solidFill>
                          <a:effectLst/>
                          <a:latin typeface="Calibri" panose="020F0502020204030204" pitchFamily="34" charset="0"/>
                        </a:rPr>
                        <a:t>4</a:t>
                      </a:r>
                      <a:endParaRPr lang="en-US" sz="1300" b="1" i="0" u="none" strike="noStrike" dirty="0">
                        <a:solidFill>
                          <a:srgbClr val="0000FF"/>
                        </a:solidFill>
                        <a:effectLst/>
                        <a:latin typeface="Calibri" panose="020F0502020204030204" pitchFamily="34" charset="0"/>
                      </a:endParaRP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b"/>
                      <a:r>
                        <a:rPr lang="en-US" sz="1300" b="1" i="0" u="none" strike="noStrike">
                          <a:solidFill>
                            <a:srgbClr val="0000FF"/>
                          </a:solidFill>
                          <a:effectLst/>
                          <a:latin typeface="Calibri" panose="020F0502020204030204" pitchFamily="34" charset="0"/>
                        </a:rPr>
                        <a:t>3</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50941739"/>
                  </a:ext>
                </a:extLst>
              </a:tr>
              <a:tr h="273907">
                <a:tc>
                  <a:txBody>
                    <a:bodyPr/>
                    <a:lstStyle/>
                    <a:p>
                      <a:pPr algn="ctr" fontAlgn="b"/>
                      <a:r>
                        <a:rPr lang="en-US" sz="1300" b="1" i="0" u="none" strike="noStrike">
                          <a:solidFill>
                            <a:srgbClr val="0000FF"/>
                          </a:solidFill>
                          <a:effectLst/>
                          <a:latin typeface="Times New Roman" panose="02020603050405020304" pitchFamily="18" charset="0"/>
                        </a:rPr>
                        <a:t>11</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8</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11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dirty="0">
                          <a:solidFill>
                            <a:srgbClr val="0000FF"/>
                          </a:solidFill>
                          <a:effectLst/>
                          <a:latin typeface="Preeti" pitchFamily="2" charset="0"/>
                        </a:rPr>
                        <a:t>5ljnfn </a:t>
                      </a:r>
                      <a:r>
                        <a:rPr lang="en-US" sz="1600" b="1" i="0" u="none" strike="noStrike" dirty="0" err="1">
                          <a:solidFill>
                            <a:srgbClr val="0000FF"/>
                          </a:solidFill>
                          <a:effectLst/>
                          <a:latin typeface="Preeti" pitchFamily="2" charset="0"/>
                        </a:rPr>
                        <a:t>kf</a:t>
                      </a:r>
                      <a:r>
                        <a:rPr lang="en-US" sz="1600" b="1" i="0" u="none" strike="noStrike" dirty="0">
                          <a:solidFill>
                            <a:srgbClr val="0000FF"/>
                          </a:solidFill>
                          <a:effectLst/>
                          <a:latin typeface="Preeti" pitchFamily="2" charset="0"/>
                        </a:rPr>
                        <a:t>}8]n</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4</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dirty="0">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300" b="1" i="0" u="none" strike="noStrike">
                          <a:solidFill>
                            <a:srgbClr val="0000FF"/>
                          </a:solidFill>
                          <a:effectLst/>
                          <a:latin typeface="Times New Roman" panose="02020603050405020304" pitchFamily="18" charset="0"/>
                        </a:rPr>
                        <a:t>4</a:t>
                      </a:r>
                      <a:endParaRPr lang="en-US" sz="1300" b="1" i="0" u="none" strike="noStrike" dirty="0">
                        <a:solidFill>
                          <a:srgbClr val="0000FF"/>
                        </a:solidFill>
                        <a:effectLst/>
                        <a:latin typeface="Times New Roman" panose="02020603050405020304" pitchFamily="18"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r>
                        <a:rPr lang="en-US" sz="1300" b="1" i="0" u="none" strike="noStrike" dirty="0">
                          <a:solidFill>
                            <a:srgbClr val="0000FF"/>
                          </a:solidFill>
                          <a:effectLst/>
                          <a:latin typeface="Times New Roman" panose="02020603050405020304" pitchFamily="18" charset="0"/>
                        </a:rPr>
                        <a:t>4</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8805836"/>
                  </a:ext>
                </a:extLst>
              </a:tr>
              <a:tr h="273907">
                <a:tc>
                  <a:txBody>
                    <a:bodyPr/>
                    <a:lstStyle/>
                    <a:p>
                      <a:pPr algn="ctr" fontAlgn="b"/>
                      <a:r>
                        <a:rPr lang="en-US" sz="1300" b="1" i="0" u="none" strike="noStrike">
                          <a:solidFill>
                            <a:srgbClr val="0000FF"/>
                          </a:solidFill>
                          <a:effectLst/>
                          <a:latin typeface="Times New Roman" panose="02020603050405020304" pitchFamily="18" charset="0"/>
                        </a:rPr>
                        <a:t>12</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3</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8</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600" b="1" i="0" u="none" strike="noStrike" dirty="0">
                          <a:solidFill>
                            <a:srgbClr val="0000FF"/>
                          </a:solidFill>
                          <a:effectLst/>
                          <a:latin typeface="Preeti" pitchFamily="2" charset="0"/>
                        </a:rPr>
                        <a:t>xl/</a:t>
                      </a:r>
                      <a:r>
                        <a:rPr lang="en-US" sz="1600" b="1" i="0" u="none" strike="noStrike" dirty="0" err="1">
                          <a:solidFill>
                            <a:srgbClr val="0000FF"/>
                          </a:solidFill>
                          <a:effectLst/>
                          <a:latin typeface="Preeti" pitchFamily="2" charset="0"/>
                        </a:rPr>
                        <a:t>cf</a:t>
                      </a:r>
                      <a:r>
                        <a:rPr lang="en-US" sz="1600" b="1" i="0" u="none" strike="noStrike" dirty="0">
                          <a:solidFill>
                            <a:srgbClr val="0000FF"/>
                          </a:solidFill>
                          <a:effectLst/>
                          <a:latin typeface="Preeti" pitchFamily="2" charset="0"/>
                        </a:rPr>
                        <a:t>]d </a:t>
                      </a:r>
                      <a:r>
                        <a:rPr lang="en-US" sz="1600" b="1" i="0" u="none" strike="noStrike" dirty="0" err="1">
                          <a:solidFill>
                            <a:srgbClr val="0000FF"/>
                          </a:solidFill>
                          <a:effectLst/>
                          <a:latin typeface="Preeti" pitchFamily="2" charset="0"/>
                        </a:rPr>
                        <a:t>cfrfo</a:t>
                      </a:r>
                      <a:r>
                        <a:rPr lang="en-US" sz="1600" b="1" i="0" u="none" strike="noStrike" dirty="0">
                          <a:solidFill>
                            <a:srgbClr val="0000FF"/>
                          </a:solidFill>
                          <a:effectLst/>
                          <a:latin typeface="Preeti" pitchFamily="2" charset="0"/>
                        </a:rPr>
                        <a:t>{</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3</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0</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b"/>
                      <a:r>
                        <a:rPr lang="en-US" sz="1300" b="1" i="0" u="none" strike="noStrike">
                          <a:solidFill>
                            <a:srgbClr val="0000FF"/>
                          </a:solidFill>
                          <a:effectLst/>
                          <a:latin typeface="Calibri" panose="020F0502020204030204" pitchFamily="34" charset="0"/>
                        </a:rPr>
                        <a:t>5</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b"/>
                      <a:r>
                        <a:rPr lang="en-US" sz="1300" b="1" i="0" u="none" strike="noStrike" dirty="0">
                          <a:solidFill>
                            <a:srgbClr val="0000FF"/>
                          </a:solidFill>
                          <a:effectLst/>
                          <a:latin typeface="Calibri" panose="020F0502020204030204" pitchFamily="34" charset="0"/>
                        </a:rPr>
                        <a:t>5</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80628257"/>
                  </a:ext>
                </a:extLst>
              </a:tr>
              <a:tr h="273907">
                <a:tc>
                  <a:txBody>
                    <a:bodyPr/>
                    <a:lstStyle/>
                    <a:p>
                      <a:pPr algn="ctr" fontAlgn="b"/>
                      <a:r>
                        <a:rPr lang="en-US" sz="1300" b="1" i="0" u="none" strike="noStrike">
                          <a:solidFill>
                            <a:srgbClr val="0000FF"/>
                          </a:solidFill>
                          <a:effectLst/>
                          <a:latin typeface="Times New Roman" panose="02020603050405020304" pitchFamily="18" charset="0"/>
                        </a:rPr>
                        <a:t>13</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4</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9</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13</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err="1">
                          <a:solidFill>
                            <a:srgbClr val="0000FF"/>
                          </a:solidFill>
                          <a:effectLst/>
                          <a:latin typeface="Preeti" pitchFamily="2" charset="0"/>
                        </a:rPr>
                        <a:t>lnnfw</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lwld</a:t>
                      </a:r>
                      <a:r>
                        <a:rPr lang="en-US" sz="1600" b="1" i="0" u="none" strike="noStrike" dirty="0">
                          <a:solidFill>
                            <a:srgbClr val="0000FF"/>
                          </a:solidFill>
                          <a:effectLst/>
                          <a:latin typeface="Preeti" pitchFamily="2" charset="0"/>
                        </a:rPr>
                        <a:t>/] </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0</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r>
                        <a:rPr lang="en-US" sz="1300" b="1" i="0" u="none" strike="noStrike" dirty="0">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7469877"/>
                  </a:ext>
                </a:extLst>
              </a:tr>
              <a:tr h="273907">
                <a:tc>
                  <a:txBody>
                    <a:bodyPr/>
                    <a:lstStyle/>
                    <a:p>
                      <a:pPr algn="ctr" fontAlgn="b"/>
                      <a:r>
                        <a:rPr lang="en-US" sz="1300" b="1" i="0" u="none" strike="noStrike">
                          <a:solidFill>
                            <a:srgbClr val="0000FF"/>
                          </a:solidFill>
                          <a:effectLst/>
                          <a:latin typeface="Times New Roman" panose="02020603050405020304" pitchFamily="18" charset="0"/>
                        </a:rPr>
                        <a:t>14</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10</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14</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600" b="1" i="0" u="none" strike="noStrike" dirty="0" err="1">
                          <a:solidFill>
                            <a:srgbClr val="0000FF"/>
                          </a:solidFill>
                          <a:effectLst/>
                          <a:latin typeface="Preeti" pitchFamily="2" charset="0"/>
                        </a:rPr>
                        <a:t>zfGtf</a:t>
                      </a:r>
                      <a:r>
                        <a:rPr lang="en-US" sz="1600" b="1" i="0" u="none" strike="noStrike" dirty="0">
                          <a:solidFill>
                            <a:srgbClr val="0000FF"/>
                          </a:solidFill>
                          <a:effectLst/>
                          <a:latin typeface="Preeti" pitchFamily="2" charset="0"/>
                        </a:rPr>
                        <a:t> rf}w/L </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b"/>
                      <a:r>
                        <a:rPr lang="en-US" sz="1300" b="1" i="0" u="none" strike="noStrike">
                          <a:solidFill>
                            <a:srgbClr val="0000FF"/>
                          </a:solidFill>
                          <a:effectLst/>
                          <a:latin typeface="Calibri" panose="020F0502020204030204" pitchFamily="34" charset="0"/>
                        </a:rPr>
                        <a:t>4</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b"/>
                      <a:r>
                        <a:rPr lang="en-US" sz="1300" b="1" i="0" u="none" strike="noStrike" dirty="0">
                          <a:solidFill>
                            <a:srgbClr val="0000FF"/>
                          </a:solidFill>
                          <a:effectLst/>
                          <a:latin typeface="Calibri" panose="020F0502020204030204" pitchFamily="34" charset="0"/>
                        </a:rPr>
                        <a:t>4</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862868903"/>
                  </a:ext>
                </a:extLst>
              </a:tr>
              <a:tr h="273907">
                <a:tc>
                  <a:txBody>
                    <a:bodyPr/>
                    <a:lstStyle/>
                    <a:p>
                      <a:pPr algn="ctr" fontAlgn="b"/>
                      <a:r>
                        <a:rPr lang="en-US" sz="1300" b="1" i="0" u="none" strike="noStrike">
                          <a:solidFill>
                            <a:srgbClr val="0000FF"/>
                          </a:solidFill>
                          <a:effectLst/>
                          <a:latin typeface="Times New Roman" panose="02020603050405020304" pitchFamily="18" charset="0"/>
                        </a:rPr>
                        <a:t>15</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15</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FF"/>
                          </a:solidFill>
                          <a:effectLst/>
                          <a:latin typeface="Preeti" pitchFamily="2" charset="0"/>
                        </a:rPr>
                        <a:t>;</a:t>
                      </a:r>
                      <a:r>
                        <a:rPr lang="en-US" sz="1600" b="1" i="0" u="none" strike="noStrike" dirty="0" err="1">
                          <a:solidFill>
                            <a:srgbClr val="0000FF"/>
                          </a:solidFill>
                          <a:effectLst/>
                          <a:latin typeface="Preeti" pitchFamily="2" charset="0"/>
                        </a:rPr>
                        <a:t>Gtf</a:t>
                      </a:r>
                      <a:r>
                        <a:rPr lang="en-US" sz="1600" b="1" i="0" u="none" strike="noStrike" dirty="0">
                          <a:solidFill>
                            <a:srgbClr val="0000FF"/>
                          </a:solidFill>
                          <a:effectLst/>
                          <a:latin typeface="Preeti" pitchFamily="2" charset="0"/>
                        </a:rPr>
                        <a:t>]if </a:t>
                      </a:r>
                      <a:r>
                        <a:rPr lang="en-US" sz="1600" b="1" i="0" u="none" strike="noStrike" dirty="0" err="1">
                          <a:solidFill>
                            <a:srgbClr val="0000FF"/>
                          </a:solidFill>
                          <a:effectLst/>
                          <a:latin typeface="Preeti" pitchFamily="2" charset="0"/>
                        </a:rPr>
                        <a:t>lwld</a:t>
                      </a:r>
                      <a:r>
                        <a:rPr lang="en-US" sz="1600" b="1" i="0" u="none" strike="noStrike" dirty="0">
                          <a:solidFill>
                            <a:srgbClr val="0000FF"/>
                          </a:solidFill>
                          <a:effectLst/>
                          <a:latin typeface="Preeti" pitchFamily="2" charset="0"/>
                        </a:rPr>
                        <a:t>/]</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3</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4</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dirty="0">
                          <a:solidFill>
                            <a:srgbClr val="0000FF"/>
                          </a:solidFill>
                          <a:effectLst/>
                          <a:latin typeface="Calibri" panose="020F0502020204030204" pitchFamily="34" charset="0"/>
                        </a:rPr>
                        <a:t>0 </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300" b="1" i="0" u="none" strike="noStrike" dirty="0">
                          <a:solidFill>
                            <a:srgbClr val="0000FF"/>
                          </a:solidFill>
                          <a:effectLst/>
                          <a:latin typeface="Calibri" panose="020F0502020204030204" pitchFamily="34" charset="0"/>
                        </a:rPr>
                        <a:t> 7</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r>
                        <a:rPr lang="en-US" sz="1300" b="1" i="0" u="none" strike="noStrike" dirty="0">
                          <a:solidFill>
                            <a:srgbClr val="0000FF"/>
                          </a:solidFill>
                          <a:effectLst/>
                          <a:latin typeface="Calibri" panose="020F0502020204030204" pitchFamily="34" charset="0"/>
                        </a:rPr>
                        <a:t> </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7199665"/>
                  </a:ext>
                </a:extLst>
              </a:tr>
              <a:tr h="264955">
                <a:tc gridSpan="11">
                  <a:txBody>
                    <a:bodyPr/>
                    <a:lstStyle/>
                    <a:p>
                      <a:pPr algn="l" fontAlgn="ctr"/>
                      <a:r>
                        <a:rPr lang="en-US" sz="1300" b="0" i="0" u="none" strike="noStrike" dirty="0" err="1">
                          <a:solidFill>
                            <a:srgbClr val="000000"/>
                          </a:solidFill>
                          <a:effectLst/>
                          <a:latin typeface="Himchuli" pitchFamily="2" charset="0"/>
                        </a:rPr>
                        <a:t>dxn</a:t>
                      </a:r>
                      <a:r>
                        <a:rPr lang="en-US" sz="1300" b="0" i="0" u="none" strike="noStrike" dirty="0">
                          <a:solidFill>
                            <a:srgbClr val="000000"/>
                          </a:solidFill>
                          <a:effectLst/>
                          <a:latin typeface="Himchuli" pitchFamily="2" charset="0"/>
                        </a:rPr>
                        <a:t> # 3/sf] </a:t>
                      </a:r>
                      <a:r>
                        <a:rPr lang="en-US" sz="1300" b="0" i="0" u="none" strike="noStrike" dirty="0" err="1">
                          <a:solidFill>
                            <a:srgbClr val="000000"/>
                          </a:solidFill>
                          <a:effectLst/>
                          <a:latin typeface="Himchuli" pitchFamily="2" charset="0"/>
                        </a:rPr>
                        <a:t>k|of</a:t>
                      </a:r>
                      <a:r>
                        <a:rPr lang="en-US" sz="1300" b="0" i="0" u="none" strike="noStrike" dirty="0">
                          <a:solidFill>
                            <a:srgbClr val="000000"/>
                          </a:solidFill>
                          <a:effectLst/>
                          <a:latin typeface="Himchuli" pitchFamily="2" charset="0"/>
                        </a:rPr>
                        <a:t>]u -sf]8_ M  </a:t>
                      </a:r>
                      <a:r>
                        <a:rPr lang="en-US" sz="1300" b="0" i="0" u="none" strike="noStrike" dirty="0" err="1">
                          <a:solidFill>
                            <a:srgbClr val="000000"/>
                          </a:solidFill>
                          <a:effectLst/>
                          <a:latin typeface="Himchuli" pitchFamily="2" charset="0"/>
                        </a:rPr>
                        <a:t>cfjf;Lo</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1</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Jofkf</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2</a:t>
                      </a:r>
                      <a:r>
                        <a:rPr lang="en-US" sz="1300" b="0" i="0" u="none" strike="noStrike" dirty="0">
                          <a:solidFill>
                            <a:srgbClr val="000000"/>
                          </a:solidFill>
                          <a:effectLst/>
                          <a:latin typeface="Himchuli" pitchFamily="2" charset="0"/>
                        </a:rPr>
                        <a:t>     ;/sf/L===</a:t>
                      </a:r>
                      <a:r>
                        <a:rPr lang="en-US" sz="1300" b="0" i="0" u="none" strike="noStrike" dirty="0">
                          <a:solidFill>
                            <a:srgbClr val="000000"/>
                          </a:solidFill>
                          <a:effectLst/>
                          <a:latin typeface="Times New Roman" panose="02020603050405020304" pitchFamily="18" charset="0"/>
                        </a:rPr>
                        <a:t>3</a:t>
                      </a:r>
                      <a:r>
                        <a:rPr lang="en-US" sz="1300" b="0" i="0" u="none" strike="noStrike" dirty="0">
                          <a:solidFill>
                            <a:srgbClr val="000000"/>
                          </a:solidFill>
                          <a:effectLst/>
                          <a:latin typeface="Himchuli" pitchFamily="2" charset="0"/>
                        </a:rPr>
                        <a:t>        z}</a:t>
                      </a:r>
                      <a:r>
                        <a:rPr lang="en-US" sz="1300" b="0" i="0" u="none" strike="noStrike" dirty="0" err="1">
                          <a:solidFill>
                            <a:srgbClr val="000000"/>
                          </a:solidFill>
                          <a:effectLst/>
                          <a:latin typeface="Himchuli" pitchFamily="2" charset="0"/>
                        </a:rPr>
                        <a:t>lIfs</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4</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jf:YohGo</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5</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pBf</a:t>
                      </a:r>
                      <a:r>
                        <a:rPr lang="en-US" sz="1300" b="0" i="0" u="none" strike="noStrike" dirty="0">
                          <a:solidFill>
                            <a:srgbClr val="000000"/>
                          </a:solidFill>
                          <a:effectLst/>
                          <a:latin typeface="Himchuli" pitchFamily="2" charset="0"/>
                        </a:rPr>
                        <a:t>]</a:t>
                      </a:r>
                      <a:r>
                        <a:rPr lang="en-US" sz="1300" b="0" i="0" u="none" strike="noStrike" dirty="0" err="1">
                          <a:solidFill>
                            <a:srgbClr val="000000"/>
                          </a:solidFill>
                          <a:effectLst/>
                          <a:latin typeface="Himchuli" pitchFamily="2" charset="0"/>
                        </a:rPr>
                        <a:t>u÷snsf</a:t>
                      </a:r>
                      <a:r>
                        <a:rPr lang="en-US" sz="1300" b="0" i="0" u="none" strike="noStrike" dirty="0">
                          <a:solidFill>
                            <a:srgbClr val="000000"/>
                          </a:solidFill>
                          <a:effectLst/>
                          <a:latin typeface="Himchuli" pitchFamily="2" charset="0"/>
                        </a:rPr>
                        <a:t>/</a:t>
                      </a:r>
                      <a:r>
                        <a:rPr lang="en-US" sz="1300" b="0" i="0" u="none" strike="noStrike" dirty="0" err="1">
                          <a:solidFill>
                            <a:srgbClr val="000000"/>
                          </a:solidFill>
                          <a:effectLst/>
                          <a:latin typeface="Himchuli" pitchFamily="2" charset="0"/>
                        </a:rPr>
                        <a:t>vfgf</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6</a:t>
                      </a:r>
                      <a:r>
                        <a:rPr lang="en-US" sz="1300" b="0" i="0" u="none" strike="noStrike" dirty="0">
                          <a:solidFill>
                            <a:srgbClr val="000000"/>
                          </a:solidFill>
                          <a:effectLst/>
                          <a:latin typeface="Himchuli" pitchFamily="2" charset="0"/>
                        </a:rPr>
                        <a:t>    a}+s </a:t>
                      </a:r>
                      <a:r>
                        <a:rPr lang="en-US" sz="1300" b="0" i="0" u="none" strike="noStrike" dirty="0" err="1">
                          <a:solidFill>
                            <a:srgbClr val="000000"/>
                          </a:solidFill>
                          <a:effectLst/>
                          <a:latin typeface="Himchuli" pitchFamily="2" charset="0"/>
                        </a:rPr>
                        <a:t>tyf</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ljQLo</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yf</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7 </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yfut</a:t>
                      </a:r>
                      <a:r>
                        <a:rPr lang="en-US" sz="1300" b="0" i="0" u="none" strike="noStrike" dirty="0">
                          <a:solidFill>
                            <a:srgbClr val="000000"/>
                          </a:solidFill>
                          <a:effectLst/>
                          <a:latin typeface="Himchuli" pitchFamily="2" charset="0"/>
                        </a:rPr>
                        <a:t> ====</a:t>
                      </a:r>
                      <a:r>
                        <a:rPr lang="en-US" sz="1300" b="0" i="0" u="none" strike="noStrike" dirty="0">
                          <a:solidFill>
                            <a:srgbClr val="000000"/>
                          </a:solidFill>
                          <a:effectLst/>
                          <a:latin typeface="Times New Roman" panose="02020603050405020304" pitchFamily="18" charset="0"/>
                        </a:rPr>
                        <a:t>8</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xf</a:t>
                      </a:r>
                      <a:r>
                        <a:rPr lang="en-US" sz="1300" b="0" i="0" u="none" strike="noStrike" dirty="0">
                          <a:solidFill>
                            <a:srgbClr val="000000"/>
                          </a:solidFill>
                          <a:effectLst/>
                          <a:latin typeface="Himchuli" pitchFamily="2" charset="0"/>
                        </a:rPr>
                        <a:t>]6n </a:t>
                      </a:r>
                      <a:r>
                        <a:rPr lang="en-US" sz="1300" b="0" i="0" u="none" strike="noStrike" dirty="0" err="1">
                          <a:solidFill>
                            <a:srgbClr val="000000"/>
                          </a:solidFill>
                          <a:effectLst/>
                          <a:latin typeface="Himchuli" pitchFamily="2" charset="0"/>
                        </a:rPr>
                        <a:t>tyf</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nh</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9</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uf</a:t>
                      </a:r>
                      <a:r>
                        <a:rPr lang="en-US" sz="1300" b="0" i="0" u="none" strike="noStrike" dirty="0">
                          <a:solidFill>
                            <a:srgbClr val="000000"/>
                          </a:solidFill>
                          <a:effectLst/>
                          <a:latin typeface="Himchuli" pitchFamily="2" charset="0"/>
                        </a:rPr>
                        <a:t>]7÷wg;f/÷</a:t>
                      </a:r>
                      <a:r>
                        <a:rPr lang="en-US" sz="1300" b="0" i="0" u="none" strike="noStrike" dirty="0" err="1">
                          <a:solidFill>
                            <a:srgbClr val="000000"/>
                          </a:solidFill>
                          <a:effectLst/>
                          <a:latin typeface="Himchuli" pitchFamily="2" charset="0"/>
                        </a:rPr>
                        <a:t>dtfg</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…...10</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cGo</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k|of</a:t>
                      </a:r>
                      <a:r>
                        <a:rPr lang="en-US" sz="1300" b="0" i="0" u="none" strike="noStrike" dirty="0">
                          <a:solidFill>
                            <a:srgbClr val="000000"/>
                          </a:solidFill>
                          <a:effectLst/>
                          <a:latin typeface="Himchuli" pitchFamily="2" charset="0"/>
                        </a:rPr>
                        <a:t>]u===</a:t>
                      </a:r>
                      <a:r>
                        <a:rPr lang="en-US" sz="1300" b="0" i="0" u="none" strike="noStrike" dirty="0">
                          <a:solidFill>
                            <a:srgbClr val="000000"/>
                          </a:solidFill>
                          <a:effectLst/>
                          <a:latin typeface="Times New Roman" panose="02020603050405020304" pitchFamily="18" charset="0"/>
                        </a:rPr>
                        <a:t>11 </a:t>
                      </a:r>
                      <a:r>
                        <a:rPr lang="en-US" sz="1300" b="0" i="0" u="none" strike="noStrike" dirty="0">
                          <a:solidFill>
                            <a:srgbClr val="000000"/>
                          </a:solidFill>
                          <a:effectLst/>
                          <a:latin typeface="Himchuli" pitchFamily="2" charset="0"/>
                        </a:rPr>
                        <a:t>  </a:t>
                      </a:r>
                    </a:p>
                  </a:txBody>
                  <a:tcPr marL="6192" marR="6192" marT="619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38926330"/>
                  </a:ext>
                </a:extLst>
              </a:tr>
            </a:tbl>
          </a:graphicData>
        </a:graphic>
      </p:graphicFrame>
      <p:cxnSp>
        <p:nvCxnSpPr>
          <p:cNvPr id="9" name="Straight Connector 8">
            <a:extLst>
              <a:ext uri="{FF2B5EF4-FFF2-40B4-BE49-F238E27FC236}">
                <a16:creationId xmlns:a16="http://schemas.microsoft.com/office/drawing/2014/main" id="{C9C36E00-5E45-4325-B7FD-C9C7A6AE4C81}"/>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6409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648661" y="6528440"/>
            <a:ext cx="512609" cy="318752"/>
          </a:xfrm>
        </p:spPr>
        <p:txBody>
          <a:bodyPr/>
          <a:lstStyle/>
          <a:p>
            <a:pPr algn="r"/>
            <a:fld id="{2840B2E4-A264-431E-ABDE-38E3BCDA5876}" type="slidenum">
              <a:rPr lang="en-US">
                <a:latin typeface="Fontasy Himali" panose="04020500000000000000" pitchFamily="82" charset="0"/>
              </a:rPr>
              <a:pPr algn="r"/>
              <a:t>6</a:t>
            </a:fld>
            <a:endParaRPr lang="en-US" dirty="0">
              <a:latin typeface="Fontasy Himali" panose="04020500000000000000" pitchFamily="82" charset="0"/>
            </a:endParaRPr>
          </a:p>
        </p:txBody>
      </p:sp>
      <p:sp>
        <p:nvSpPr>
          <p:cNvPr id="9" name="TextBox 8">
            <a:extLst>
              <a:ext uri="{FF2B5EF4-FFF2-40B4-BE49-F238E27FC236}">
                <a16:creationId xmlns:a16="http://schemas.microsoft.com/office/drawing/2014/main" id="{97CFAEF3-D9F9-4895-A15F-18BBC4CFD26E}"/>
              </a:ext>
            </a:extLst>
          </p:cNvPr>
          <p:cNvSpPr txBox="1"/>
          <p:nvPr/>
        </p:nvSpPr>
        <p:spPr>
          <a:xfrm>
            <a:off x="214443" y="1750960"/>
            <a:ext cx="11732381" cy="3370153"/>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जनगणनाको पहिलो चरणमा सुपरिवेक्षकले भरेको घर तथा घरपरिवार सूचीकरण फारामका आधारमा गणकले घरपरिवारमा गई विवरण संकलन गर्नुपर्दछ । </a:t>
            </a:r>
          </a:p>
          <a:p>
            <a:pPr marL="342900" indent="-342900" algn="just">
              <a:lnSpc>
                <a:spcPct val="150000"/>
              </a:lnSpc>
              <a:buFont typeface="Arial" panose="020B0604020202020204" pitchFamily="34" charset="0"/>
              <a:buChar char="•"/>
            </a:pPr>
            <a:r>
              <a:rPr lang="ne-NP" sz="2400" dirty="0">
                <a:cs typeface="Kalimati" panose="00000400000000000000" pitchFamily="2"/>
              </a:rPr>
              <a:t>सुपरिवेक्षकले काम गर्ने र गणक कार्यक्षेत्रमा जाने समयको फरक १५ दिन वा सोभन्दा बढी फरक हुन्छ ।</a:t>
            </a:r>
          </a:p>
          <a:p>
            <a:pPr marL="342900" indent="-342900" algn="just">
              <a:lnSpc>
                <a:spcPct val="150000"/>
              </a:lnSpc>
              <a:buFont typeface="Arial" panose="020B0604020202020204" pitchFamily="34" charset="0"/>
              <a:buChar char="•"/>
            </a:pPr>
            <a:r>
              <a:rPr lang="ne-NP" sz="2400" dirty="0">
                <a:cs typeface="Kalimati" panose="00000400000000000000" pitchFamily="2"/>
              </a:rPr>
              <a:t>गणकले तथ्याङ्क संकलन गर्ने समयमा उतार फाराममा भएको भन्दा केही परिवार तथा व्यक्ति थपघट हुन सक्ने भएकोले गणकले सूचीकरण उतार फाराममा विवरण अद्यावधिक गर्नुपर्दछ ।</a:t>
            </a:r>
          </a:p>
        </p:txBody>
      </p:sp>
      <p:sp>
        <p:nvSpPr>
          <p:cNvPr id="10" name="Text Placeholder 2">
            <a:extLst>
              <a:ext uri="{FF2B5EF4-FFF2-40B4-BE49-F238E27FC236}">
                <a16:creationId xmlns:a16="http://schemas.microsoft.com/office/drawing/2014/main" id="{451ACD37-74CE-4470-8B85-8C808E1A5C74}"/>
              </a:ext>
            </a:extLst>
          </p:cNvPr>
          <p:cNvSpPr txBox="1">
            <a:spLocks/>
          </p:cNvSpPr>
          <p:nvPr/>
        </p:nvSpPr>
        <p:spPr>
          <a:xfrm>
            <a:off x="0" y="458964"/>
            <a:ext cx="12161269" cy="941374"/>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ne-NP" sz="2800" b="1" dirty="0">
                <a:solidFill>
                  <a:srgbClr val="142DAC"/>
                </a:solidFill>
                <a:latin typeface="Kokila" panose="020B0604020202020204" pitchFamily="34" charset="0"/>
                <a:ea typeface="+mj-ea"/>
                <a:cs typeface="Kalimati" panose="00000400000000000000" pitchFamily="2"/>
              </a:rPr>
              <a:t>घर तथा घरपरिवार सूचीकरण उतार फाराम अद्यावधिक गर्नुपर्ने अवस्थाहरू</a:t>
            </a:r>
          </a:p>
        </p:txBody>
      </p:sp>
      <p:sp>
        <p:nvSpPr>
          <p:cNvPr id="11" name="TextBox 10">
            <a:extLst>
              <a:ext uri="{FF2B5EF4-FFF2-40B4-BE49-F238E27FC236}">
                <a16:creationId xmlns:a16="http://schemas.microsoft.com/office/drawing/2014/main" id="{5B68CDCA-3F66-4084-AE75-552DC95C7589}"/>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Tree>
    <p:extLst>
      <p:ext uri="{BB962C8B-B14F-4D97-AF65-F5344CB8AC3E}">
        <p14:creationId xmlns:p14="http://schemas.microsoft.com/office/powerpoint/2010/main" val="1564730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8531-2100-4162-AB0E-455865D0DB9F}"/>
              </a:ext>
            </a:extLst>
          </p:cNvPr>
          <p:cNvSpPr>
            <a:spLocks noGrp="1"/>
          </p:cNvSpPr>
          <p:nvPr>
            <p:ph type="title"/>
          </p:nvPr>
        </p:nvSpPr>
        <p:spPr>
          <a:xfrm>
            <a:off x="0" y="863731"/>
            <a:ext cx="12192000" cy="521237"/>
          </a:xfrm>
        </p:spPr>
        <p:txBody>
          <a:bodyPr>
            <a:noAutofit/>
          </a:bodyPr>
          <a:lstStyle/>
          <a:p>
            <a:pPr algn="ctr"/>
            <a:r>
              <a:rPr lang="ne-NP" sz="2800" b="1" dirty="0">
                <a:solidFill>
                  <a:srgbClr val="142DAC"/>
                </a:solidFill>
                <a:latin typeface="Kokila" panose="020B0604020202020204" pitchFamily="34" charset="0"/>
                <a:cs typeface="Kalimati" panose="00000400000000000000" pitchFamily="2"/>
              </a:rPr>
              <a:t>घर तथा घरपरिवार सूचीकरण उतार फाराम अद्यावधिक गर्नुपर्ने अवस्थाहरु </a:t>
            </a:r>
            <a:endParaRPr lang="en-US" sz="2800" b="1" dirty="0">
              <a:solidFill>
                <a:srgbClr val="142DAC"/>
              </a:solidFill>
              <a:latin typeface="Kokila" panose="020B0604020202020204" pitchFamily="34" charset="0"/>
              <a:cs typeface="Kalimati" panose="00000400000000000000" pitchFamily="2"/>
            </a:endParaRPr>
          </a:p>
        </p:txBody>
      </p:sp>
      <p:sp>
        <p:nvSpPr>
          <p:cNvPr id="3" name="Content Placeholder 2">
            <a:extLst>
              <a:ext uri="{FF2B5EF4-FFF2-40B4-BE49-F238E27FC236}">
                <a16:creationId xmlns:a16="http://schemas.microsoft.com/office/drawing/2014/main" id="{64DF8BBA-3ECF-4886-BD10-BD8B19E2E113}"/>
              </a:ext>
            </a:extLst>
          </p:cNvPr>
          <p:cNvSpPr>
            <a:spLocks noGrp="1"/>
          </p:cNvSpPr>
          <p:nvPr>
            <p:ph idx="1"/>
          </p:nvPr>
        </p:nvSpPr>
        <p:spPr>
          <a:xfrm>
            <a:off x="198783" y="1529011"/>
            <a:ext cx="11867321" cy="4891668"/>
          </a:xfrm>
        </p:spPr>
        <p:txBody>
          <a:bodyPr>
            <a:noAutofit/>
          </a:bodyPr>
          <a:lstStyle/>
          <a:p>
            <a:pPr marL="457200" indent="-457200">
              <a:lnSpc>
                <a:spcPct val="150000"/>
              </a:lnSpc>
              <a:buAutoNum type="hindiNumPeriod"/>
            </a:pPr>
            <a:r>
              <a:rPr lang="ne-NP" sz="2400" dirty="0">
                <a:solidFill>
                  <a:prstClr val="black"/>
                </a:solidFill>
                <a:latin typeface="Preeti" pitchFamily="2" charset="0"/>
                <a:ea typeface="+mj-ea"/>
                <a:cs typeface="Kalimati" panose="00000400000000000000" pitchFamily="2"/>
              </a:rPr>
              <a:t>परिवारका कुनै सदस्यको मृत्यु वा बच्चाको जन्म भएको अवस्था</a:t>
            </a:r>
            <a:r>
              <a:rPr lang="en-US" sz="2400" dirty="0">
                <a:solidFill>
                  <a:prstClr val="black"/>
                </a:solidFill>
                <a:latin typeface="Preeti" pitchFamily="2" charset="0"/>
                <a:ea typeface="+mj-ea"/>
                <a:cs typeface="Kalimati" panose="00000400000000000000" pitchFamily="2"/>
              </a:rPr>
              <a:t>,</a:t>
            </a:r>
            <a:endParaRPr lang="ne-NP" sz="2400" dirty="0">
              <a:solidFill>
                <a:prstClr val="black"/>
              </a:solidFill>
              <a:latin typeface="Preeti" pitchFamily="2" charset="0"/>
              <a:ea typeface="+mj-ea"/>
              <a:cs typeface="Kalimati" panose="00000400000000000000" pitchFamily="2"/>
            </a:endParaRPr>
          </a:p>
          <a:p>
            <a:pPr marL="457200" indent="-457200">
              <a:lnSpc>
                <a:spcPct val="150000"/>
              </a:lnSpc>
              <a:buAutoNum type="hindiNumPeriod"/>
            </a:pPr>
            <a:r>
              <a:rPr lang="ne-NP" sz="2400" dirty="0">
                <a:latin typeface="Sagarmatha" pitchFamily="2" charset="0"/>
                <a:ea typeface="MS Mincho" panose="02020609040205080304" pitchFamily="49" charset="-128"/>
                <a:cs typeface="Kalimati" panose="00000400000000000000" pitchFamily="2"/>
              </a:rPr>
              <a:t>परिवारको सदस्यहरूको अक्सर बसोबासको स्थान परिवर्तन भएको अवस्था</a:t>
            </a:r>
          </a:p>
          <a:p>
            <a:pPr marL="457200" indent="-457200">
              <a:lnSpc>
                <a:spcPct val="150000"/>
              </a:lnSpc>
              <a:buAutoNum type="hindiNumPeriod"/>
            </a:pPr>
            <a:r>
              <a:rPr lang="ne-NP" sz="2400">
                <a:latin typeface="Sagarmatha" pitchFamily="2" charset="0"/>
                <a:ea typeface="MS Mincho" panose="02020609040205080304" pitchFamily="49" charset="-128"/>
                <a:cs typeface="Kalimati" panose="00000400000000000000" pitchFamily="2"/>
              </a:rPr>
              <a:t>कुनै जनगणना घरमा रहेका परिवार छुट्टीभिन्न भर्इ नयाँ परिवार बनेको अवस्था</a:t>
            </a:r>
            <a:endParaRPr lang="ne-NP" sz="2400" dirty="0">
              <a:latin typeface="Sagarmatha" pitchFamily="2" charset="0"/>
              <a:ea typeface="MS Mincho" panose="02020609040205080304" pitchFamily="49" charset="-128"/>
              <a:cs typeface="Kalimati" panose="00000400000000000000" pitchFamily="2"/>
            </a:endParaRPr>
          </a:p>
          <a:p>
            <a:pPr marL="457200" indent="-457200">
              <a:lnSpc>
                <a:spcPct val="150000"/>
              </a:lnSpc>
              <a:buAutoNum type="hindiNumPeriod"/>
            </a:pPr>
            <a:r>
              <a:rPr lang="ne-NP" sz="2400" dirty="0">
                <a:latin typeface="Sagarmatha" pitchFamily="2" charset="0"/>
                <a:ea typeface="MS Mincho" panose="02020609040205080304" pitchFamily="49" charset="-128"/>
                <a:cs typeface="Kalimati" panose="00000400000000000000" pitchFamily="2"/>
              </a:rPr>
              <a:t>परिवार बसाई सरी आएको वा गएको अवस्था</a:t>
            </a:r>
          </a:p>
          <a:p>
            <a:pPr marL="457200" indent="-457200">
              <a:lnSpc>
                <a:spcPct val="150000"/>
              </a:lnSpc>
              <a:buAutoNum type="hindiNumPeriod"/>
            </a:pPr>
            <a:r>
              <a:rPr lang="ne-NP" sz="2400" dirty="0">
                <a:latin typeface="Sagarmatha" pitchFamily="2" charset="0"/>
                <a:ea typeface="MS Mincho" panose="02020609040205080304" pitchFamily="49" charset="-128"/>
                <a:cs typeface="Kalimati" panose="00000400000000000000" pitchFamily="2"/>
              </a:rPr>
              <a:t>सूचीकरण गर्दा परिवार छुट भएको अवस्था जस्तै: भाडामा बस्ने परिवार </a:t>
            </a:r>
          </a:p>
          <a:p>
            <a:pPr marL="457200" indent="-457200">
              <a:lnSpc>
                <a:spcPct val="150000"/>
              </a:lnSpc>
              <a:buAutoNum type="hindiNumPeriod"/>
            </a:pPr>
            <a:r>
              <a:rPr lang="ne-NP" sz="2400" dirty="0">
                <a:latin typeface="Sagarmatha" pitchFamily="2" charset="0"/>
                <a:ea typeface="MS Mincho" panose="02020609040205080304" pitchFamily="49" charset="-128"/>
                <a:cs typeface="Kalimati" panose="00000400000000000000" pitchFamily="2"/>
              </a:rPr>
              <a:t>सूचीकरण गर्दा दोहोरो भरिएको अवस्था</a:t>
            </a:r>
          </a:p>
          <a:p>
            <a:pPr marL="457200" indent="-457200">
              <a:lnSpc>
                <a:spcPct val="150000"/>
              </a:lnSpc>
              <a:buAutoNum type="hindiNumPeriod"/>
            </a:pPr>
            <a:r>
              <a:rPr lang="ne-NP" sz="2400" dirty="0">
                <a:latin typeface="Sagarmatha" pitchFamily="2" charset="0"/>
                <a:ea typeface="MS Mincho" panose="02020609040205080304" pitchFamily="49" charset="-128"/>
                <a:cs typeface="Kalimati" panose="00000400000000000000" pitchFamily="2"/>
              </a:rPr>
              <a:t>सूचीकरणको अवस्थामा लेखिएको परिवरामूली मुख्य गणनाको समयमा परिवर्तन भएको अवस्था</a:t>
            </a:r>
          </a:p>
          <a:p>
            <a:pPr marL="457200" indent="-457200">
              <a:lnSpc>
                <a:spcPct val="150000"/>
              </a:lnSpc>
              <a:buFont typeface="Arial" panose="020B0604020202020204" pitchFamily="34" charset="0"/>
              <a:buAutoNum type="hindiNumPeriod"/>
            </a:pPr>
            <a:r>
              <a:rPr lang="ne-NP" sz="2400" dirty="0">
                <a:latin typeface="Sagarmatha" pitchFamily="2" charset="0"/>
                <a:ea typeface="MS Mincho" panose="02020609040205080304" pitchFamily="49" charset="-128"/>
                <a:cs typeface="Kalimati" panose="00000400000000000000" pitchFamily="2"/>
              </a:rPr>
              <a:t>अन्य कारणले व्यक्ति तथा परिवार थपघट हुन सक्ने अवस्था</a:t>
            </a:r>
            <a:endParaRPr lang="ne-NP" sz="2400" b="1" dirty="0">
              <a:solidFill>
                <a:srgbClr val="142DAC"/>
              </a:solidFill>
              <a:latin typeface="Kokila" panose="020B0604020202020204" pitchFamily="34" charset="0"/>
              <a:ea typeface="+mj-ea"/>
              <a:cs typeface="Kalimati" panose="00000400000000000000" pitchFamily="2"/>
            </a:endParaRPr>
          </a:p>
        </p:txBody>
      </p:sp>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1529392" y="6420679"/>
            <a:ext cx="612576" cy="396334"/>
          </a:xfrm>
        </p:spPr>
        <p:txBody>
          <a:bodyPr/>
          <a:lstStyle/>
          <a:p>
            <a:pPr algn="r"/>
            <a:fld id="{26402401-4522-4C0F-A737-197EB07E49FF}" type="slidenum">
              <a:rPr lang="en-US" sz="1800">
                <a:latin typeface="Fontasy Himali" panose="04020500000000000000" pitchFamily="82" charset="0"/>
                <a:cs typeface="+mn-cs"/>
              </a:rPr>
              <a:pPr algn="r"/>
              <a:t>7</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2458856A-45A7-4D39-A476-E0A386FE20A6}"/>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45770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8531-2100-4162-AB0E-455865D0DB9F}"/>
              </a:ext>
            </a:extLst>
          </p:cNvPr>
          <p:cNvSpPr>
            <a:spLocks noGrp="1"/>
          </p:cNvSpPr>
          <p:nvPr>
            <p:ph type="title"/>
          </p:nvPr>
        </p:nvSpPr>
        <p:spPr>
          <a:xfrm>
            <a:off x="50033" y="726586"/>
            <a:ext cx="12192000" cy="801267"/>
          </a:xfrm>
        </p:spPr>
        <p:txBody>
          <a:bodyPr>
            <a:noAutofit/>
          </a:bodyPr>
          <a:lstStyle/>
          <a:p>
            <a:pPr algn="ctr"/>
            <a:r>
              <a:rPr lang="ne-NP" sz="2800" b="1" dirty="0">
                <a:solidFill>
                  <a:srgbClr val="142DAC"/>
                </a:solidFill>
                <a:latin typeface="Kokila" panose="020B0604020202020204" pitchFamily="34" charset="0"/>
                <a:ea typeface="+mj-ea"/>
                <a:cs typeface="Kalimati" panose="00000400000000000000" pitchFamily="2"/>
              </a:rPr>
              <a:t>परिवारका कुनै सदस्यको मृत्यु भएको अवस्था</a:t>
            </a:r>
            <a:r>
              <a:rPr lang="ne-NP" sz="2800" b="1" dirty="0">
                <a:solidFill>
                  <a:srgbClr val="142DAC"/>
                </a:solidFill>
                <a:latin typeface="Kokila" panose="020B0604020202020204" pitchFamily="34" charset="0"/>
                <a:cs typeface="Kalimati" panose="00000400000000000000" pitchFamily="2"/>
              </a:rPr>
              <a:t>को उदाहरण</a:t>
            </a:r>
            <a:endParaRPr lang="en-US" sz="3200" b="1" dirty="0">
              <a:solidFill>
                <a:srgbClr val="142DAC"/>
              </a:solidFill>
              <a:cs typeface="Kalimati" panose="00000400000000000000" pitchFamily="2"/>
            </a:endParaRPr>
          </a:p>
        </p:txBody>
      </p:sp>
      <p:sp>
        <p:nvSpPr>
          <p:cNvPr id="3" name="Content Placeholder 2">
            <a:extLst>
              <a:ext uri="{FF2B5EF4-FFF2-40B4-BE49-F238E27FC236}">
                <a16:creationId xmlns:a16="http://schemas.microsoft.com/office/drawing/2014/main" id="{64DF8BBA-3ECF-4886-BD10-BD8B19E2E113}"/>
              </a:ext>
            </a:extLst>
          </p:cNvPr>
          <p:cNvSpPr>
            <a:spLocks noGrp="1"/>
          </p:cNvSpPr>
          <p:nvPr>
            <p:ph idx="1"/>
          </p:nvPr>
        </p:nvSpPr>
        <p:spPr>
          <a:xfrm>
            <a:off x="50031" y="1555257"/>
            <a:ext cx="11735615" cy="5173450"/>
          </a:xfrm>
        </p:spPr>
        <p:txBody>
          <a:bodyPr>
            <a:noAutofit/>
          </a:bodyPr>
          <a:lstStyle/>
          <a:p>
            <a:pPr marL="0" indent="0" algn="just">
              <a:buNone/>
            </a:pPr>
            <a:endParaRPr lang="en-US" dirty="0">
              <a:latin typeface="Preeti" pitchFamily="2" charset="0"/>
            </a:endParaRPr>
          </a:p>
          <a:p>
            <a:pPr marL="0" indent="0" algn="just">
              <a:buNone/>
            </a:pPr>
            <a:endParaRPr lang="en-US" dirty="0">
              <a:latin typeface="Preeti" pitchFamily="2" charset="0"/>
            </a:endParaRPr>
          </a:p>
          <a:p>
            <a:pPr marL="0" indent="0" algn="just">
              <a:buNone/>
            </a:pPr>
            <a:endParaRPr lang="en-US" sz="1200" dirty="0">
              <a:latin typeface="Preeti" pitchFamily="2" charset="0"/>
            </a:endParaRPr>
          </a:p>
          <a:p>
            <a:pPr marL="0" indent="0" algn="just">
              <a:buNone/>
            </a:pPr>
            <a:endParaRPr lang="en-US" dirty="0">
              <a:latin typeface="Preeti" pitchFamily="2" charset="0"/>
            </a:endParaRPr>
          </a:p>
          <a:p>
            <a:pPr marL="0" indent="0" algn="just">
              <a:buNone/>
            </a:pPr>
            <a:endParaRPr lang="en-US" dirty="0">
              <a:latin typeface="Khaki" panose="00000400000000000000" pitchFamily="2" charset="0"/>
            </a:endParaRPr>
          </a:p>
          <a:p>
            <a:pPr marL="0" indent="0" algn="just">
              <a:buNone/>
            </a:pPr>
            <a:endParaRPr lang="en-US" dirty="0">
              <a:latin typeface="Preeti" pitchFamily="2" charset="0"/>
            </a:endParaRPr>
          </a:p>
        </p:txBody>
      </p:sp>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1559209" y="6517752"/>
            <a:ext cx="582759" cy="299260"/>
          </a:xfrm>
        </p:spPr>
        <p:txBody>
          <a:bodyPr/>
          <a:lstStyle/>
          <a:p>
            <a:pPr algn="r"/>
            <a:fld id="{26402401-4522-4C0F-A737-197EB07E49FF}" type="slidenum">
              <a:rPr lang="en-US" sz="1800">
                <a:latin typeface="Fontasy Himali" panose="04020500000000000000" pitchFamily="82" charset="0"/>
                <a:cs typeface="+mn-cs"/>
              </a:rPr>
              <a:pPr algn="r"/>
              <a:t>8</a:t>
            </a:fld>
            <a:endParaRPr lang="en-US" sz="1800" dirty="0">
              <a:latin typeface="Fontasy Himali" panose="04020500000000000000" pitchFamily="82" charset="0"/>
              <a:cs typeface="+mn-cs"/>
            </a:endParaRPr>
          </a:p>
        </p:txBody>
      </p:sp>
      <p:graphicFrame>
        <p:nvGraphicFramePr>
          <p:cNvPr id="7" name="Table 6">
            <a:extLst>
              <a:ext uri="{FF2B5EF4-FFF2-40B4-BE49-F238E27FC236}">
                <a16:creationId xmlns:a16="http://schemas.microsoft.com/office/drawing/2014/main" id="{EC7D7E90-B36B-4FB7-80C8-0409F06B4F3C}"/>
              </a:ext>
            </a:extLst>
          </p:cNvPr>
          <p:cNvGraphicFramePr>
            <a:graphicFrameLocks noGrp="1"/>
          </p:cNvGraphicFramePr>
          <p:nvPr>
            <p:extLst>
              <p:ext uri="{D42A27DB-BD31-4B8C-83A1-F6EECF244321}">
                <p14:modId xmlns:p14="http://schemas.microsoft.com/office/powerpoint/2010/main" val="3649894871"/>
              </p:ext>
            </p:extLst>
          </p:nvPr>
        </p:nvGraphicFramePr>
        <p:xfrm>
          <a:off x="170883" y="1760623"/>
          <a:ext cx="11493910" cy="3868616"/>
        </p:xfrm>
        <a:graphic>
          <a:graphicData uri="http://schemas.openxmlformats.org/drawingml/2006/table">
            <a:tbl>
              <a:tblPr/>
              <a:tblGrid>
                <a:gridCol w="955484">
                  <a:extLst>
                    <a:ext uri="{9D8B030D-6E8A-4147-A177-3AD203B41FA5}">
                      <a16:colId xmlns:a16="http://schemas.microsoft.com/office/drawing/2014/main" val="3266617015"/>
                    </a:ext>
                  </a:extLst>
                </a:gridCol>
                <a:gridCol w="632306">
                  <a:extLst>
                    <a:ext uri="{9D8B030D-6E8A-4147-A177-3AD203B41FA5}">
                      <a16:colId xmlns:a16="http://schemas.microsoft.com/office/drawing/2014/main" val="975418549"/>
                    </a:ext>
                  </a:extLst>
                </a:gridCol>
                <a:gridCol w="702562">
                  <a:extLst>
                    <a:ext uri="{9D8B030D-6E8A-4147-A177-3AD203B41FA5}">
                      <a16:colId xmlns:a16="http://schemas.microsoft.com/office/drawing/2014/main" val="774836003"/>
                    </a:ext>
                  </a:extLst>
                </a:gridCol>
                <a:gridCol w="857126">
                  <a:extLst>
                    <a:ext uri="{9D8B030D-6E8A-4147-A177-3AD203B41FA5}">
                      <a16:colId xmlns:a16="http://schemas.microsoft.com/office/drawing/2014/main" val="3470246001"/>
                    </a:ext>
                  </a:extLst>
                </a:gridCol>
                <a:gridCol w="786869">
                  <a:extLst>
                    <a:ext uri="{9D8B030D-6E8A-4147-A177-3AD203B41FA5}">
                      <a16:colId xmlns:a16="http://schemas.microsoft.com/office/drawing/2014/main" val="1021647483"/>
                    </a:ext>
                  </a:extLst>
                </a:gridCol>
                <a:gridCol w="1658045">
                  <a:extLst>
                    <a:ext uri="{9D8B030D-6E8A-4147-A177-3AD203B41FA5}">
                      <a16:colId xmlns:a16="http://schemas.microsoft.com/office/drawing/2014/main" val="3927375393"/>
                    </a:ext>
                  </a:extLst>
                </a:gridCol>
                <a:gridCol w="1250559">
                  <a:extLst>
                    <a:ext uri="{9D8B030D-6E8A-4147-A177-3AD203B41FA5}">
                      <a16:colId xmlns:a16="http://schemas.microsoft.com/office/drawing/2014/main" val="1427334990"/>
                    </a:ext>
                  </a:extLst>
                </a:gridCol>
                <a:gridCol w="1250559">
                  <a:extLst>
                    <a:ext uri="{9D8B030D-6E8A-4147-A177-3AD203B41FA5}">
                      <a16:colId xmlns:a16="http://schemas.microsoft.com/office/drawing/2014/main" val="1625753539"/>
                    </a:ext>
                  </a:extLst>
                </a:gridCol>
                <a:gridCol w="1700200">
                  <a:extLst>
                    <a:ext uri="{9D8B030D-6E8A-4147-A177-3AD203B41FA5}">
                      <a16:colId xmlns:a16="http://schemas.microsoft.com/office/drawing/2014/main" val="4290097979"/>
                    </a:ext>
                  </a:extLst>
                </a:gridCol>
                <a:gridCol w="1700200">
                  <a:extLst>
                    <a:ext uri="{9D8B030D-6E8A-4147-A177-3AD203B41FA5}">
                      <a16:colId xmlns:a16="http://schemas.microsoft.com/office/drawing/2014/main" val="105932006"/>
                    </a:ext>
                  </a:extLst>
                </a:gridCol>
              </a:tblGrid>
              <a:tr h="247044">
                <a:tc rowSpan="2">
                  <a:txBody>
                    <a:bodyPr/>
                    <a:lstStyle/>
                    <a:p>
                      <a:pPr algn="ctr" fontAlgn="ctr"/>
                      <a:r>
                        <a:rPr lang="en-US" sz="1800" b="1" i="0" u="none" strike="noStrike">
                          <a:solidFill>
                            <a:srgbClr val="000000"/>
                          </a:solidFill>
                          <a:effectLst/>
                          <a:latin typeface="Preeti" pitchFamily="2" charset="0"/>
                        </a:rPr>
                        <a:t>qm=;+=</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 3/sf] tnf ;+Vof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pl-PL" sz="1800" b="1" i="0" u="none" strike="noStrike">
                          <a:solidFill>
                            <a:srgbClr val="000000"/>
                          </a:solidFill>
                          <a:effectLst/>
                          <a:latin typeface="Preeti" pitchFamily="2" charset="0"/>
                        </a:rPr>
                        <a:t>3/sf] d'Vo k|of]u</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hgu0fgf 3/ qmd;+Vof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hgu0fgf  kl/jf/ qmd;+Vof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kl/jf/sf d"nLsf] gfd, y/</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4">
                  <a:txBody>
                    <a:bodyPr/>
                    <a:lstStyle/>
                    <a:p>
                      <a:pPr algn="ctr" fontAlgn="ctr"/>
                      <a:r>
                        <a:rPr lang="en-US" sz="1800" b="1" i="0" u="none" strike="noStrike">
                          <a:solidFill>
                            <a:srgbClr val="000000"/>
                          </a:solidFill>
                          <a:effectLst/>
                          <a:latin typeface="Preeti" pitchFamily="2" charset="0"/>
                        </a:rPr>
                        <a:t>kl/jf/df cS;/ a;f]af; ug]{ ;b:o ;+Vof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00114226"/>
                  </a:ext>
                </a:extLst>
              </a:tr>
              <a:tr h="452915">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800" b="1" i="0" u="none" strike="noStrike">
                          <a:solidFill>
                            <a:srgbClr val="000000"/>
                          </a:solidFill>
                          <a:effectLst/>
                          <a:latin typeface="Preeti" pitchFamily="2" charset="0"/>
                        </a:rPr>
                        <a:t>k'?if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dlxnf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cGo lnËL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hDdf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483470704"/>
                  </a:ext>
                </a:extLst>
              </a:tr>
              <a:tr h="247044">
                <a:tc>
                  <a:txBody>
                    <a:bodyPr/>
                    <a:lstStyle/>
                    <a:p>
                      <a:pPr algn="ctr" fontAlgn="ctr"/>
                      <a:r>
                        <a:rPr lang="en-US" sz="1800" b="1" i="0" u="none" strike="noStrike">
                          <a:solidFill>
                            <a:srgbClr val="000000"/>
                          </a:solidFill>
                          <a:effectLst/>
                          <a:latin typeface="Preeti" pitchFamily="2" charset="0"/>
                        </a:rPr>
                        <a:t> </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-&amp;_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gridSpan="4">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14069321"/>
                  </a:ext>
                </a:extLst>
              </a:tr>
              <a:tr h="393728">
                <a:tc>
                  <a:txBody>
                    <a:bodyPr/>
                    <a:lstStyle/>
                    <a:p>
                      <a:pPr algn="ctr" fontAlgn="b"/>
                      <a:r>
                        <a:rPr lang="en-US" sz="1800" b="0" i="0" u="none" strike="noStrike">
                          <a:solidFill>
                            <a:srgbClr val="0000FF"/>
                          </a:solidFill>
                          <a:effectLst/>
                          <a:latin typeface="Times New Roman" panose="02020603050405020304" pitchFamily="18" charset="0"/>
                        </a:rPr>
                        <a:t>1</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0" i="0" u="none" strike="noStrike">
                          <a:solidFill>
                            <a:srgbClr val="0000FF"/>
                          </a:solidFill>
                          <a:effectLst/>
                          <a:latin typeface="Preeti" pitchFamily="2" charset="0"/>
                        </a:rPr>
                        <a:t>/fd axfb'/ tfdfË</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3775653"/>
                  </a:ext>
                </a:extLst>
              </a:tr>
              <a:tr h="393728">
                <a:tc>
                  <a:txBody>
                    <a:bodyPr/>
                    <a:lstStyle/>
                    <a:p>
                      <a:pPr algn="ctr" fontAlgn="b"/>
                      <a:r>
                        <a:rPr lang="en-US" sz="1800" b="0" i="0" u="none" strike="noStrike">
                          <a:solidFill>
                            <a:srgbClr val="0000FF"/>
                          </a:solidFill>
                          <a:effectLst/>
                          <a:latin typeface="Times New Roman" panose="02020603050405020304" pitchFamily="18" charset="0"/>
                        </a:rPr>
                        <a:t>2</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800" b="0" i="0" u="none" strike="noStrike" dirty="0">
                          <a:solidFill>
                            <a:srgbClr val="0000FF"/>
                          </a:solidFill>
                          <a:effectLst/>
                          <a:latin typeface="Preeti" pitchFamily="2" charset="0"/>
                        </a:rPr>
                        <a:t>xl/ </a:t>
                      </a:r>
                      <a:r>
                        <a:rPr lang="en-US" sz="1800" b="0" i="0" u="none" strike="noStrike" dirty="0" err="1">
                          <a:solidFill>
                            <a:srgbClr val="0000FF"/>
                          </a:solidFill>
                          <a:effectLst/>
                          <a:latin typeface="Preeti" pitchFamily="2" charset="0"/>
                        </a:rPr>
                        <a:t>axfb</a:t>
                      </a:r>
                      <a:r>
                        <a:rPr lang="en-US" sz="1800" b="0" i="0" u="none" strike="noStrike" dirty="0">
                          <a:solidFill>
                            <a:srgbClr val="0000FF"/>
                          </a:solidFill>
                          <a:effectLst/>
                          <a:latin typeface="Preeti" pitchFamily="2" charset="0"/>
                        </a:rPr>
                        <a:t>'/ </a:t>
                      </a:r>
                      <a:r>
                        <a:rPr lang="en-US" sz="1800" b="0" i="0" u="none" strike="noStrike" dirty="0" err="1">
                          <a:solidFill>
                            <a:srgbClr val="0000FF"/>
                          </a:solidFill>
                          <a:effectLst/>
                          <a:latin typeface="Preeti" pitchFamily="2" charset="0"/>
                        </a:rPr>
                        <a:t>tfdfË</a:t>
                      </a:r>
                      <a:endParaRPr lang="en-US" sz="1800" b="0" i="0" u="none" strike="noStrike" dirty="0">
                        <a:solidFill>
                          <a:srgbClr val="0000FF"/>
                        </a:solidFill>
                        <a:effectLst/>
                        <a:latin typeface="Preeti" pitchFamily="2"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808742909"/>
                  </a:ext>
                </a:extLst>
              </a:tr>
              <a:tr h="393728">
                <a:tc>
                  <a:txBody>
                    <a:bodyPr/>
                    <a:lstStyle/>
                    <a:p>
                      <a:pPr algn="ctr" fontAlgn="b"/>
                      <a:r>
                        <a:rPr lang="en-US" sz="1800" b="0" i="0" u="none" strike="noStrike">
                          <a:solidFill>
                            <a:srgbClr val="0000FF"/>
                          </a:solidFill>
                          <a:effectLst/>
                          <a:latin typeface="Times New Roman" panose="02020603050405020304" pitchFamily="18" charset="0"/>
                        </a:rPr>
                        <a:t>3</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800" b="0" i="0" u="none" strike="noStrike">
                          <a:solidFill>
                            <a:srgbClr val="0000FF"/>
                          </a:solidFill>
                          <a:effectLst/>
                          <a:latin typeface="Preeti" pitchFamily="2" charset="0"/>
                        </a:rPr>
                        <a:t>Zofd axfb'/ tfdfË</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79402472"/>
                  </a:ext>
                </a:extLst>
              </a:tr>
              <a:tr h="393728">
                <a:tc>
                  <a:txBody>
                    <a:bodyPr/>
                    <a:lstStyle/>
                    <a:p>
                      <a:pPr algn="ctr" fontAlgn="b"/>
                      <a:r>
                        <a:rPr lang="en-US" sz="1800" b="0" i="0" u="none" strike="noStrike">
                          <a:solidFill>
                            <a:srgbClr val="0000FF"/>
                          </a:solidFill>
                          <a:effectLst/>
                          <a:latin typeface="Times New Roman" panose="02020603050405020304" pitchFamily="18" charset="0"/>
                        </a:rPr>
                        <a:t>4</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800" b="0" i="0" u="none" strike="noStrike">
                          <a:solidFill>
                            <a:srgbClr val="0000FF"/>
                          </a:solidFill>
                          <a:effectLst/>
                          <a:latin typeface="Preeti" pitchFamily="2" charset="0"/>
                        </a:rPr>
                        <a:t>s[i0f s'df/L If]qL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871015374"/>
                  </a:ext>
                </a:extLst>
              </a:tr>
              <a:tr h="393728">
                <a:tc>
                  <a:txBody>
                    <a:bodyPr/>
                    <a:lstStyle/>
                    <a:p>
                      <a:pPr algn="ctr" fontAlgn="b"/>
                      <a:r>
                        <a:rPr lang="en-US" sz="1800" b="0" i="0" u="none" strike="noStrike">
                          <a:solidFill>
                            <a:srgbClr val="0000FF"/>
                          </a:solidFill>
                          <a:effectLst/>
                          <a:latin typeface="Times New Roman" panose="02020603050405020304" pitchFamily="18" charset="0"/>
                        </a:rPr>
                        <a:t>5</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800" b="0" i="0" u="none" strike="noStrike">
                          <a:solidFill>
                            <a:srgbClr val="0000FF"/>
                          </a:solidFill>
                          <a:effectLst/>
                          <a:latin typeface="Preeti" pitchFamily="2" charset="0"/>
                        </a:rPr>
                        <a:t>/fd dfof lj=s=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591915"/>
                  </a:ext>
                </a:extLst>
              </a:tr>
              <a:tr h="393728">
                <a:tc>
                  <a:txBody>
                    <a:bodyPr/>
                    <a:lstStyle/>
                    <a:p>
                      <a:pPr algn="ctr" fontAlgn="b"/>
                      <a:r>
                        <a:rPr lang="en-US" sz="1800" b="0" i="0" u="none" strike="noStrike">
                          <a:solidFill>
                            <a:srgbClr val="0000FF"/>
                          </a:solidFill>
                          <a:effectLst/>
                          <a:latin typeface="Times New Roman" panose="02020603050405020304" pitchFamily="18" charset="0"/>
                        </a:rPr>
                        <a:t>6</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pt-BR" sz="1800" b="0" i="0" u="none" strike="noStrike">
                          <a:solidFill>
                            <a:srgbClr val="0000FF"/>
                          </a:solidFill>
                          <a:effectLst/>
                          <a:latin typeface="Preeti" pitchFamily="2" charset="0"/>
                        </a:rPr>
                        <a:t>gj/fh kf}8]n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17868408"/>
                  </a:ext>
                </a:extLst>
              </a:tr>
              <a:tr h="393728">
                <a:tc>
                  <a:txBody>
                    <a:bodyPr/>
                    <a:lstStyle/>
                    <a:p>
                      <a:pPr algn="ctr" fontAlgn="b"/>
                      <a:r>
                        <a:rPr lang="en-US" sz="1800" b="0" i="0" u="none" strike="noStrike">
                          <a:solidFill>
                            <a:srgbClr val="0000FF"/>
                          </a:solidFill>
                          <a:effectLst/>
                          <a:latin typeface="Times New Roman" panose="02020603050405020304" pitchFamily="18" charset="0"/>
                        </a:rPr>
                        <a:t>7</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ne-NP" sz="1800" b="0" i="0" u="none" strike="noStrike">
                          <a:solidFill>
                            <a:srgbClr val="0000FF"/>
                          </a:solidFill>
                          <a:effectLst/>
                          <a:latin typeface="Kokila" panose="020B0604020202020204" pitchFamily="34" charset="0"/>
                        </a:rPr>
                        <a:t>३</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800" b="0" i="0" u="none" strike="noStrike">
                          <a:solidFill>
                            <a:srgbClr val="0000FF"/>
                          </a:solidFill>
                          <a:effectLst/>
                          <a:latin typeface="Times New Roman" panose="02020603050405020304" pitchFamily="18" charset="0"/>
                        </a:rPr>
                        <a:t>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800" b="0" i="0" u="none" strike="noStrike">
                          <a:solidFill>
                            <a:srgbClr val="0000FF"/>
                          </a:solidFill>
                          <a:effectLst/>
                          <a:latin typeface="Times New Roman" panose="02020603050405020304" pitchFamily="18" charset="0"/>
                        </a:rPr>
                        <a:t>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ctr"/>
                      <a:r>
                        <a:rPr lang="en-US" sz="1800" b="0" i="0" u="none" strike="noStrike">
                          <a:solidFill>
                            <a:srgbClr val="0000FF"/>
                          </a:solidFill>
                          <a:effectLst/>
                          <a:latin typeface="Preeti" pitchFamily="2" charset="0"/>
                        </a:rPr>
                        <a:t>ljsfz tfdfª</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800" b="0" i="0" u="none" strike="noStrike" dirty="0">
                          <a:solidFill>
                            <a:srgbClr val="0000FF"/>
                          </a:solidFill>
                          <a:effectLst/>
                          <a:latin typeface="Times New Roman" panose="02020603050405020304" pitchFamily="18" charset="0"/>
                        </a:rPr>
                        <a:t>4   </a:t>
                      </a:r>
                      <a:r>
                        <a:rPr lang="en-US" sz="1800" b="0" i="0" u="none" strike="sngStrike" dirty="0">
                          <a:solidFill>
                            <a:srgbClr val="0000FF"/>
                          </a:solidFill>
                          <a:effectLst>
                            <a:outerShdw blurRad="38100" dist="38100" dir="2700000" algn="tl">
                              <a:srgbClr val="000000">
                                <a:alpha val="43137"/>
                              </a:srgbClr>
                            </a:outerShdw>
                          </a:effectLst>
                          <a:latin typeface="Times New Roman" panose="02020603050405020304" pitchFamily="18" charset="0"/>
                        </a:rPr>
                        <a:t>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800" b="0" i="0" u="none" strike="noStrike">
                          <a:solidFill>
                            <a:srgbClr val="0000FF"/>
                          </a:solidFill>
                          <a:effectLst/>
                          <a:latin typeface="Times New Roman" panose="02020603050405020304" pitchFamily="18" charset="0"/>
                        </a:rPr>
                        <a:t>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800" b="0" i="0" u="none" strike="noStrike" dirty="0">
                          <a:solidFill>
                            <a:srgbClr val="0000FF"/>
                          </a:solidFill>
                          <a:effectLst/>
                          <a:latin typeface="Times New Roman" panose="02020603050405020304" pitchFamily="18" charset="0"/>
                        </a:rPr>
                        <a:t> 8     </a:t>
                      </a:r>
                      <a:r>
                        <a:rPr lang="en-US" sz="1800" b="0" i="0" u="none" strike="sngStrike" dirty="0">
                          <a:solidFill>
                            <a:srgbClr val="0000FF"/>
                          </a:solidFill>
                          <a:effectLst/>
                          <a:latin typeface="Times New Roman" panose="02020603050405020304" pitchFamily="18" charset="0"/>
                        </a:rPr>
                        <a:t>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375701865"/>
                  </a:ext>
                </a:extLst>
              </a:tr>
            </a:tbl>
          </a:graphicData>
        </a:graphic>
      </p:graphicFrame>
      <p:sp>
        <p:nvSpPr>
          <p:cNvPr id="5" name="Speech Bubble: Oval 4">
            <a:extLst>
              <a:ext uri="{FF2B5EF4-FFF2-40B4-BE49-F238E27FC236}">
                <a16:creationId xmlns:a16="http://schemas.microsoft.com/office/drawing/2014/main" id="{C014F6BF-B49C-4FA5-87D3-68FA37426126}"/>
              </a:ext>
            </a:extLst>
          </p:cNvPr>
          <p:cNvSpPr/>
          <p:nvPr/>
        </p:nvSpPr>
        <p:spPr>
          <a:xfrm>
            <a:off x="255466" y="5834604"/>
            <a:ext cx="7043043" cy="683148"/>
          </a:xfrm>
          <a:prstGeom prst="wedgeEllipseCallout">
            <a:avLst>
              <a:gd name="adj1" fmla="val 32832"/>
              <a:gd name="adj2" fmla="val -10381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000" dirty="0">
                <a:solidFill>
                  <a:schemeClr val="tx1">
                    <a:lumMod val="95000"/>
                    <a:lumOff val="5000"/>
                  </a:schemeClr>
                </a:solidFill>
                <a:latin typeface="Khaki" panose="00000400000000000000" pitchFamily="2" charset="0"/>
                <a:cs typeface="Kalimati" panose="00000400000000000000" pitchFamily="2"/>
              </a:rPr>
              <a:t>विकास तामाङको घरमा एक जना पुरुषको मृत्यु भएको छ भने </a:t>
            </a:r>
            <a:endParaRPr lang="en-US" sz="2000" dirty="0">
              <a:solidFill>
                <a:schemeClr val="tx1">
                  <a:lumMod val="95000"/>
                  <a:lumOff val="5000"/>
                </a:schemeClr>
              </a:solidFill>
              <a:cs typeface="Kalimati" panose="00000400000000000000" pitchFamily="2"/>
            </a:endParaRPr>
          </a:p>
        </p:txBody>
      </p:sp>
      <p:cxnSp>
        <p:nvCxnSpPr>
          <p:cNvPr id="10" name="Straight Connector 9">
            <a:extLst>
              <a:ext uri="{FF2B5EF4-FFF2-40B4-BE49-F238E27FC236}">
                <a16:creationId xmlns:a16="http://schemas.microsoft.com/office/drawing/2014/main" id="{559C2873-2D92-4C2D-B336-A6B232024181}"/>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0363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8531-2100-4162-AB0E-455865D0DB9F}"/>
              </a:ext>
            </a:extLst>
          </p:cNvPr>
          <p:cNvSpPr>
            <a:spLocks noGrp="1"/>
          </p:cNvSpPr>
          <p:nvPr>
            <p:ph type="title"/>
          </p:nvPr>
        </p:nvSpPr>
        <p:spPr>
          <a:xfrm>
            <a:off x="0" y="875908"/>
            <a:ext cx="12192000" cy="452779"/>
          </a:xfrm>
        </p:spPr>
        <p:txBody>
          <a:bodyPr>
            <a:noAutofit/>
          </a:bodyPr>
          <a:lstStyle/>
          <a:p>
            <a:pPr algn="ctr"/>
            <a:r>
              <a:rPr lang="ne-NP" sz="2800" b="1" dirty="0">
                <a:solidFill>
                  <a:srgbClr val="142DAC"/>
                </a:solidFill>
                <a:latin typeface="Kokila" panose="020B0604020202020204" pitchFamily="34" charset="0"/>
                <a:ea typeface="+mj-ea"/>
                <a:cs typeface="Kalimati" panose="00000400000000000000" pitchFamily="2"/>
              </a:rPr>
              <a:t>परिवारमा </a:t>
            </a:r>
            <a:r>
              <a:rPr lang="ne-NP" sz="2800" b="1" dirty="0">
                <a:solidFill>
                  <a:srgbClr val="142DAC"/>
                </a:solidFill>
                <a:latin typeface="Kokila" panose="020B0604020202020204" pitchFamily="34" charset="0"/>
                <a:cs typeface="Kalimati" panose="00000400000000000000" pitchFamily="2"/>
              </a:rPr>
              <a:t>बच्चाको जन्म </a:t>
            </a:r>
            <a:r>
              <a:rPr lang="ne-NP" sz="2800" b="1" dirty="0">
                <a:solidFill>
                  <a:srgbClr val="142DAC"/>
                </a:solidFill>
                <a:latin typeface="Kokila" panose="020B0604020202020204" pitchFamily="34" charset="0"/>
                <a:ea typeface="+mj-ea"/>
                <a:cs typeface="Kalimati" panose="00000400000000000000" pitchFamily="2"/>
              </a:rPr>
              <a:t>भएको अवस्था</a:t>
            </a:r>
            <a:r>
              <a:rPr lang="ne-NP" sz="2800" b="1" dirty="0">
                <a:solidFill>
                  <a:srgbClr val="142DAC"/>
                </a:solidFill>
                <a:latin typeface="Kokila" panose="020B0604020202020204" pitchFamily="34" charset="0"/>
                <a:cs typeface="Kalimati" panose="00000400000000000000" pitchFamily="2"/>
              </a:rPr>
              <a:t>को उदाहरण</a:t>
            </a:r>
            <a:endParaRPr lang="en-US" sz="4800" b="1" dirty="0">
              <a:solidFill>
                <a:srgbClr val="142DAC"/>
              </a:solidFill>
              <a:cs typeface="Kalimati" panose="00000400000000000000" pitchFamily="2"/>
            </a:endParaRPr>
          </a:p>
        </p:txBody>
      </p:sp>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0496984" y="6331971"/>
            <a:ext cx="1606526" cy="452779"/>
          </a:xfrm>
        </p:spPr>
        <p:txBody>
          <a:bodyPr/>
          <a:lstStyle/>
          <a:p>
            <a:pPr algn="r"/>
            <a:fld id="{26402401-4522-4C0F-A737-197EB07E49FF}" type="slidenum">
              <a:rPr lang="en-US" sz="1800">
                <a:latin typeface="Fontasy Himali" panose="04020500000000000000" pitchFamily="82" charset="0"/>
                <a:cs typeface="+mn-cs"/>
              </a:rPr>
              <a:pPr algn="r"/>
              <a:t>9</a:t>
            </a:fld>
            <a:endParaRPr lang="en-US" sz="1800" dirty="0">
              <a:latin typeface="Fontasy Himali" panose="04020500000000000000" pitchFamily="82" charset="0"/>
              <a:cs typeface="+mn-cs"/>
            </a:endParaRPr>
          </a:p>
        </p:txBody>
      </p:sp>
      <p:graphicFrame>
        <p:nvGraphicFramePr>
          <p:cNvPr id="3" name="Table 2">
            <a:extLst>
              <a:ext uri="{FF2B5EF4-FFF2-40B4-BE49-F238E27FC236}">
                <a16:creationId xmlns:a16="http://schemas.microsoft.com/office/drawing/2014/main" id="{80AC7500-157E-4462-B443-E565948B1D00}"/>
              </a:ext>
            </a:extLst>
          </p:cNvPr>
          <p:cNvGraphicFramePr>
            <a:graphicFrameLocks noGrp="1"/>
          </p:cNvGraphicFramePr>
          <p:nvPr/>
        </p:nvGraphicFramePr>
        <p:xfrm>
          <a:off x="219986" y="2163142"/>
          <a:ext cx="11490232" cy="2264838"/>
        </p:xfrm>
        <a:graphic>
          <a:graphicData uri="http://schemas.openxmlformats.org/drawingml/2006/table">
            <a:tbl>
              <a:tblPr/>
              <a:tblGrid>
                <a:gridCol w="955179">
                  <a:extLst>
                    <a:ext uri="{9D8B030D-6E8A-4147-A177-3AD203B41FA5}">
                      <a16:colId xmlns:a16="http://schemas.microsoft.com/office/drawing/2014/main" val="4249337736"/>
                    </a:ext>
                  </a:extLst>
                </a:gridCol>
                <a:gridCol w="632103">
                  <a:extLst>
                    <a:ext uri="{9D8B030D-6E8A-4147-A177-3AD203B41FA5}">
                      <a16:colId xmlns:a16="http://schemas.microsoft.com/office/drawing/2014/main" val="1608200115"/>
                    </a:ext>
                  </a:extLst>
                </a:gridCol>
                <a:gridCol w="702338">
                  <a:extLst>
                    <a:ext uri="{9D8B030D-6E8A-4147-A177-3AD203B41FA5}">
                      <a16:colId xmlns:a16="http://schemas.microsoft.com/office/drawing/2014/main" val="2339938877"/>
                    </a:ext>
                  </a:extLst>
                </a:gridCol>
                <a:gridCol w="856851">
                  <a:extLst>
                    <a:ext uri="{9D8B030D-6E8A-4147-A177-3AD203B41FA5}">
                      <a16:colId xmlns:a16="http://schemas.microsoft.com/office/drawing/2014/main" val="4166874660"/>
                    </a:ext>
                  </a:extLst>
                </a:gridCol>
                <a:gridCol w="786617">
                  <a:extLst>
                    <a:ext uri="{9D8B030D-6E8A-4147-A177-3AD203B41FA5}">
                      <a16:colId xmlns:a16="http://schemas.microsoft.com/office/drawing/2014/main" val="3889821576"/>
                    </a:ext>
                  </a:extLst>
                </a:gridCol>
                <a:gridCol w="1657514">
                  <a:extLst>
                    <a:ext uri="{9D8B030D-6E8A-4147-A177-3AD203B41FA5}">
                      <a16:colId xmlns:a16="http://schemas.microsoft.com/office/drawing/2014/main" val="1170650896"/>
                    </a:ext>
                  </a:extLst>
                </a:gridCol>
                <a:gridCol w="1250160">
                  <a:extLst>
                    <a:ext uri="{9D8B030D-6E8A-4147-A177-3AD203B41FA5}">
                      <a16:colId xmlns:a16="http://schemas.microsoft.com/office/drawing/2014/main" val="551678943"/>
                    </a:ext>
                  </a:extLst>
                </a:gridCol>
                <a:gridCol w="1250160">
                  <a:extLst>
                    <a:ext uri="{9D8B030D-6E8A-4147-A177-3AD203B41FA5}">
                      <a16:colId xmlns:a16="http://schemas.microsoft.com/office/drawing/2014/main" val="2835249795"/>
                    </a:ext>
                  </a:extLst>
                </a:gridCol>
                <a:gridCol w="1699655">
                  <a:extLst>
                    <a:ext uri="{9D8B030D-6E8A-4147-A177-3AD203B41FA5}">
                      <a16:colId xmlns:a16="http://schemas.microsoft.com/office/drawing/2014/main" val="3229221797"/>
                    </a:ext>
                  </a:extLst>
                </a:gridCol>
                <a:gridCol w="1699655">
                  <a:extLst>
                    <a:ext uri="{9D8B030D-6E8A-4147-A177-3AD203B41FA5}">
                      <a16:colId xmlns:a16="http://schemas.microsoft.com/office/drawing/2014/main" val="1565828098"/>
                    </a:ext>
                  </a:extLst>
                </a:gridCol>
              </a:tblGrid>
              <a:tr h="241007">
                <a:tc rowSpan="2">
                  <a:txBody>
                    <a:bodyPr/>
                    <a:lstStyle/>
                    <a:p>
                      <a:pPr algn="ctr" fontAlgn="ctr"/>
                      <a:r>
                        <a:rPr lang="en-US" sz="1800" b="1" i="0" u="none" strike="noStrike">
                          <a:solidFill>
                            <a:srgbClr val="000000"/>
                          </a:solidFill>
                          <a:effectLst/>
                          <a:latin typeface="Preeti" pitchFamily="2" charset="0"/>
                        </a:rPr>
                        <a:t>qm=;+=</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 3/sf] tnf ;+Vof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pl-PL" sz="1800" b="1" i="0" u="none" strike="noStrike">
                          <a:solidFill>
                            <a:srgbClr val="000000"/>
                          </a:solidFill>
                          <a:effectLst/>
                          <a:latin typeface="Preeti" pitchFamily="2" charset="0"/>
                        </a:rPr>
                        <a:t>3/sf] d'Vo k|of]u</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hgu0fgf 3/ qmd;+Vof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hgu0fgf  kl/jf/ qmd;+Vof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kl/jf/sf d"nLsf] gfd, y/</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4">
                  <a:txBody>
                    <a:bodyPr/>
                    <a:lstStyle/>
                    <a:p>
                      <a:pPr algn="ctr" fontAlgn="ctr"/>
                      <a:r>
                        <a:rPr lang="en-US" sz="1800" b="1" i="0" u="none" strike="noStrike" dirty="0">
                          <a:solidFill>
                            <a:srgbClr val="000000"/>
                          </a:solidFill>
                          <a:effectLst/>
                          <a:latin typeface="Preeti" pitchFamily="2" charset="0"/>
                        </a:rPr>
                        <a:t>kl/</a:t>
                      </a:r>
                      <a:r>
                        <a:rPr lang="en-US" sz="1800" b="1" i="0" u="none" strike="noStrike" dirty="0" err="1">
                          <a:solidFill>
                            <a:srgbClr val="000000"/>
                          </a:solidFill>
                          <a:effectLst/>
                          <a:latin typeface="Preeti" pitchFamily="2" charset="0"/>
                        </a:rPr>
                        <a:t>jf</a:t>
                      </a:r>
                      <a:r>
                        <a:rPr lang="en-US" sz="1800" b="1" i="0" u="none" strike="noStrike" dirty="0">
                          <a:solidFill>
                            <a:srgbClr val="000000"/>
                          </a:solidFill>
                          <a:effectLst/>
                          <a:latin typeface="Preeti" pitchFamily="2" charset="0"/>
                        </a:rPr>
                        <a:t>/df </a:t>
                      </a:r>
                      <a:r>
                        <a:rPr lang="en-US" sz="1800" b="1" i="0" u="none" strike="noStrike" dirty="0" err="1">
                          <a:solidFill>
                            <a:srgbClr val="000000"/>
                          </a:solidFill>
                          <a:effectLst/>
                          <a:latin typeface="Preeti" pitchFamily="2" charset="0"/>
                        </a:rPr>
                        <a:t>cS</a:t>
                      </a:r>
                      <a:r>
                        <a:rPr lang="en-US" sz="1800" b="1" i="0" u="none" strike="noStrike" dirty="0">
                          <a:solidFill>
                            <a:srgbClr val="000000"/>
                          </a:solidFill>
                          <a:effectLst/>
                          <a:latin typeface="Preeti" pitchFamily="2" charset="0"/>
                        </a:rPr>
                        <a:t>;/ </a:t>
                      </a:r>
                      <a:r>
                        <a:rPr lang="en-US" sz="1800" b="1" i="0" u="none" strike="noStrike" dirty="0" err="1">
                          <a:solidFill>
                            <a:srgbClr val="000000"/>
                          </a:solidFill>
                          <a:effectLst/>
                          <a:latin typeface="Preeti" pitchFamily="2" charset="0"/>
                        </a:rPr>
                        <a:t>a;f</a:t>
                      </a:r>
                      <a:r>
                        <a:rPr lang="en-US" sz="1800" b="1" i="0" u="none" strike="noStrike" dirty="0">
                          <a:solidFill>
                            <a:srgbClr val="000000"/>
                          </a:solidFill>
                          <a:effectLst/>
                          <a:latin typeface="Preeti" pitchFamily="2" charset="0"/>
                        </a:rPr>
                        <a:t>]</a:t>
                      </a:r>
                      <a:r>
                        <a:rPr lang="en-US" sz="1800" b="1" i="0" u="none" strike="noStrike" dirty="0" err="1">
                          <a:solidFill>
                            <a:srgbClr val="000000"/>
                          </a:solidFill>
                          <a:effectLst/>
                          <a:latin typeface="Preeti" pitchFamily="2" charset="0"/>
                        </a:rPr>
                        <a:t>af</a:t>
                      </a:r>
                      <a:r>
                        <a:rPr lang="en-US" sz="1800" b="1" i="0" u="none" strike="noStrike" dirty="0">
                          <a:solidFill>
                            <a:srgbClr val="000000"/>
                          </a:solidFill>
                          <a:effectLst/>
                          <a:latin typeface="Preeti" pitchFamily="2" charset="0"/>
                        </a:rPr>
                        <a:t>; ug]{ ;</a:t>
                      </a:r>
                      <a:r>
                        <a:rPr lang="en-US" sz="1800" b="1" i="0" u="none" strike="noStrike" dirty="0" err="1">
                          <a:solidFill>
                            <a:srgbClr val="000000"/>
                          </a:solidFill>
                          <a:effectLst/>
                          <a:latin typeface="Preeti" pitchFamily="2" charset="0"/>
                        </a:rPr>
                        <a:t>b:o</a:t>
                      </a:r>
                      <a:r>
                        <a:rPr lang="en-US" sz="1800" b="1" i="0" u="none" strike="noStrike" dirty="0">
                          <a:solidFill>
                            <a:srgbClr val="000000"/>
                          </a:solidFill>
                          <a:effectLst/>
                          <a:latin typeface="Preeti" pitchFamily="2" charset="0"/>
                        </a:rPr>
                        <a:t> ;+</a:t>
                      </a:r>
                      <a:r>
                        <a:rPr lang="en-US" sz="1800" b="1" i="0" u="none" strike="noStrike" dirty="0" err="1">
                          <a:solidFill>
                            <a:srgbClr val="000000"/>
                          </a:solidFill>
                          <a:effectLst/>
                          <a:latin typeface="Preeti" pitchFamily="2" charset="0"/>
                        </a:rPr>
                        <a:t>Vof</a:t>
                      </a:r>
                      <a:endParaRPr lang="en-US" sz="1800" b="1" i="0" u="none" strike="noStrike" dirty="0">
                        <a:solidFill>
                          <a:srgbClr val="000000"/>
                        </a:solidFill>
                        <a:effectLst/>
                        <a:latin typeface="Preeti" pitchFamily="2"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90584331"/>
                  </a:ext>
                </a:extLst>
              </a:tr>
              <a:tr h="441848">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800" b="1" i="0" u="none" strike="noStrike">
                          <a:solidFill>
                            <a:srgbClr val="000000"/>
                          </a:solidFill>
                          <a:effectLst/>
                          <a:latin typeface="Preeti" pitchFamily="2" charset="0"/>
                        </a:rPr>
                        <a:t>k'?if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dlxnf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cGo lnËL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hDdf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516252694"/>
                  </a:ext>
                </a:extLst>
              </a:tr>
              <a:tr h="241007">
                <a:tc>
                  <a:txBody>
                    <a:bodyPr/>
                    <a:lstStyle/>
                    <a:p>
                      <a:pPr algn="ctr" fontAlgn="ctr"/>
                      <a:r>
                        <a:rPr lang="en-US" sz="1800" b="1" i="0" u="none" strike="noStrike">
                          <a:solidFill>
                            <a:srgbClr val="000000"/>
                          </a:solidFill>
                          <a:effectLst/>
                          <a:latin typeface="Preeti" pitchFamily="2" charset="0"/>
                        </a:rPr>
                        <a:t> </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-&amp;_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dirty="0">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gridSpan="4">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17934594"/>
                  </a:ext>
                </a:extLst>
              </a:tr>
              <a:tr h="384106">
                <a:tc>
                  <a:txBody>
                    <a:bodyPr/>
                    <a:lstStyle/>
                    <a:p>
                      <a:pPr algn="ctr" fontAlgn="b"/>
                      <a:r>
                        <a:rPr lang="en-US" sz="1800" b="0" i="0" u="none" strike="noStrike">
                          <a:solidFill>
                            <a:srgbClr val="0000FF"/>
                          </a:solidFill>
                          <a:effectLst/>
                          <a:latin typeface="Times New Roman" panose="02020603050405020304" pitchFamily="18" charset="0"/>
                        </a:rPr>
                        <a:t>1</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0" i="0" u="none" strike="noStrike">
                          <a:solidFill>
                            <a:srgbClr val="0000FF"/>
                          </a:solidFill>
                          <a:effectLst/>
                          <a:latin typeface="Preeti" pitchFamily="2" charset="0"/>
                        </a:rPr>
                        <a:t>/fd axfb'/ tfdfË</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36767341"/>
                  </a:ext>
                </a:extLst>
              </a:tr>
              <a:tr h="384106">
                <a:tc>
                  <a:txBody>
                    <a:bodyPr/>
                    <a:lstStyle/>
                    <a:p>
                      <a:pPr algn="ctr" fontAlgn="b"/>
                      <a:r>
                        <a:rPr lang="en-US" sz="1800" b="0" i="0" u="none" strike="noStrike">
                          <a:solidFill>
                            <a:srgbClr val="0000FF"/>
                          </a:solidFill>
                          <a:effectLst/>
                          <a:latin typeface="Times New Roman" panose="02020603050405020304" pitchFamily="18" charset="0"/>
                        </a:rPr>
                        <a:t>2</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800" b="0" i="0" u="none" strike="noStrike">
                          <a:solidFill>
                            <a:srgbClr val="0000FF"/>
                          </a:solidFill>
                          <a:effectLst/>
                          <a:latin typeface="Preeti" pitchFamily="2" charset="0"/>
                        </a:rPr>
                        <a:t> xl/ axfb'/ tfdfË</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824396118"/>
                  </a:ext>
                </a:extLst>
              </a:tr>
              <a:tr h="384106">
                <a:tc>
                  <a:txBody>
                    <a:bodyPr/>
                    <a:lstStyle/>
                    <a:p>
                      <a:pPr algn="ctr" fontAlgn="b"/>
                      <a:r>
                        <a:rPr lang="en-US" sz="1800" b="0" i="0" u="none" strike="noStrike">
                          <a:solidFill>
                            <a:srgbClr val="0000FF"/>
                          </a:solidFill>
                          <a:effectLst/>
                          <a:latin typeface="Times New Roman" panose="02020603050405020304" pitchFamily="18" charset="0"/>
                        </a:rPr>
                        <a:t>3</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ctr"/>
                      <a:r>
                        <a:rPr lang="en-US" sz="1800" b="0" i="0" u="none" strike="noStrike">
                          <a:solidFill>
                            <a:srgbClr val="0000FF"/>
                          </a:solidFill>
                          <a:effectLst/>
                          <a:latin typeface="Preeti" pitchFamily="2" charset="0"/>
                        </a:rPr>
                        <a:t>Zofd axfb'/ tfdfË</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800" b="0" i="0" u="none" strike="noStrike" dirty="0">
                          <a:solidFill>
                            <a:srgbClr val="0000FF"/>
                          </a:solidFill>
                          <a:effectLst/>
                          <a:latin typeface="Times New Roman" panose="02020603050405020304" pitchFamily="18" charset="0"/>
                        </a:rPr>
                        <a:t>3   </a:t>
                      </a:r>
                      <a:r>
                        <a:rPr lang="en-US" sz="1800" b="0" i="0" u="none" strike="sngStrike" dirty="0">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800" b="0" i="0" u="none" strike="noStrike" dirty="0">
                          <a:solidFill>
                            <a:srgbClr val="0000FF"/>
                          </a:solidFill>
                          <a:effectLst/>
                          <a:latin typeface="Times New Roman" panose="02020603050405020304" pitchFamily="18" charset="0"/>
                        </a:rPr>
                        <a:t> 6    </a:t>
                      </a:r>
                      <a:r>
                        <a:rPr lang="en-US" sz="1800" b="0" i="0" u="none" strike="sngStrike" dirty="0">
                          <a:solidFill>
                            <a:srgbClr val="0000FF"/>
                          </a:solidFill>
                          <a:effectLst/>
                          <a:latin typeface="Times New Roman" panose="02020603050405020304" pitchFamily="18" charset="0"/>
                        </a:rPr>
                        <a:t>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695315911"/>
                  </a:ext>
                </a:extLst>
              </a:tr>
            </a:tbl>
          </a:graphicData>
        </a:graphic>
      </p:graphicFrame>
      <p:sp>
        <p:nvSpPr>
          <p:cNvPr id="5" name="Speech Bubble: Rectangle 4">
            <a:extLst>
              <a:ext uri="{FF2B5EF4-FFF2-40B4-BE49-F238E27FC236}">
                <a16:creationId xmlns:a16="http://schemas.microsoft.com/office/drawing/2014/main" id="{30D4DEA4-2166-409A-8251-CF03A057DC6D}"/>
              </a:ext>
            </a:extLst>
          </p:cNvPr>
          <p:cNvSpPr/>
          <p:nvPr/>
        </p:nvSpPr>
        <p:spPr>
          <a:xfrm>
            <a:off x="97081" y="5932529"/>
            <a:ext cx="7370326" cy="798884"/>
          </a:xfrm>
          <a:prstGeom prst="wedgeRectCallout">
            <a:avLst>
              <a:gd name="adj1" fmla="val 36284"/>
              <a:gd name="adj2" fmla="val -25172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400" b="1" dirty="0">
                <a:solidFill>
                  <a:schemeClr val="tx1">
                    <a:lumMod val="95000"/>
                    <a:lumOff val="5000"/>
                  </a:schemeClr>
                </a:solidFill>
                <a:latin typeface="Khaki" panose="00000400000000000000" pitchFamily="2" charset="0"/>
                <a:cs typeface="Kalimati" panose="00000400000000000000" pitchFamily="2"/>
              </a:rPr>
              <a:t>श्याम बहादुर तामाङको परिवारमा छोराको जन्म भएको रहेछ भने यसरी अद्यावधिक गर्नुपर्दछ । </a:t>
            </a:r>
            <a:endParaRPr lang="en-US" sz="2400" dirty="0">
              <a:solidFill>
                <a:schemeClr val="tx1">
                  <a:lumMod val="95000"/>
                  <a:lumOff val="5000"/>
                </a:schemeClr>
              </a:solidFill>
              <a:cs typeface="Kalimati" panose="00000400000000000000" pitchFamily="2"/>
            </a:endParaRPr>
          </a:p>
        </p:txBody>
      </p:sp>
      <p:cxnSp>
        <p:nvCxnSpPr>
          <p:cNvPr id="8" name="Straight Connector 7">
            <a:extLst>
              <a:ext uri="{FF2B5EF4-FFF2-40B4-BE49-F238E27FC236}">
                <a16:creationId xmlns:a16="http://schemas.microsoft.com/office/drawing/2014/main" id="{3CE9201B-BC4C-40FD-A2D1-9CB1D3EDF63C}"/>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3099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8531-2100-4162-AB0E-455865D0DB9F}"/>
              </a:ext>
            </a:extLst>
          </p:cNvPr>
          <p:cNvSpPr>
            <a:spLocks noGrp="1"/>
          </p:cNvSpPr>
          <p:nvPr>
            <p:ph type="title"/>
          </p:nvPr>
        </p:nvSpPr>
        <p:spPr>
          <a:xfrm>
            <a:off x="94745" y="767051"/>
            <a:ext cx="12011912" cy="521237"/>
          </a:xfrm>
        </p:spPr>
        <p:txBody>
          <a:bodyPr>
            <a:noAutofit/>
          </a:bodyPr>
          <a:lstStyle/>
          <a:p>
            <a:pPr algn="ctr"/>
            <a:r>
              <a:rPr lang="ne-NP" sz="2800" b="1" dirty="0">
                <a:solidFill>
                  <a:srgbClr val="142DAC"/>
                </a:solidFill>
                <a:latin typeface="Kokila" panose="020B0604020202020204" pitchFamily="34" charset="0"/>
                <a:cs typeface="Kalimati" panose="00000400000000000000" pitchFamily="2"/>
              </a:rPr>
              <a:t>परिवार बसाइँसराई गरी गएको अवस्थाको उदाहरण </a:t>
            </a:r>
            <a:br>
              <a:rPr lang="en-US" sz="2800" dirty="0">
                <a:solidFill>
                  <a:prstClr val="black"/>
                </a:solidFill>
                <a:latin typeface="Preeti" pitchFamily="2" charset="0"/>
                <a:cs typeface="Kalimati" panose="00000400000000000000" pitchFamily="2"/>
              </a:rPr>
            </a:br>
            <a:endParaRPr lang="en-US" sz="2800" dirty="0">
              <a:solidFill>
                <a:prstClr val="black"/>
              </a:solidFill>
              <a:latin typeface="Preeti" pitchFamily="2" charset="0"/>
              <a:cs typeface="Kalimati" panose="00000400000000000000" pitchFamily="2"/>
            </a:endParaRPr>
          </a:p>
        </p:txBody>
      </p:sp>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1572568" y="6472592"/>
            <a:ext cx="569400" cy="344420"/>
          </a:xfrm>
        </p:spPr>
        <p:txBody>
          <a:bodyPr/>
          <a:lstStyle/>
          <a:p>
            <a:pPr algn="r"/>
            <a:fld id="{26402401-4522-4C0F-A737-197EB07E49FF}" type="slidenum">
              <a:rPr lang="en-US" sz="1800">
                <a:latin typeface="Fontasy Himali" panose="04020500000000000000" pitchFamily="82" charset="0"/>
                <a:cs typeface="+mn-cs"/>
              </a:rPr>
              <a:pPr algn="r"/>
              <a:t>10</a:t>
            </a:fld>
            <a:endParaRPr lang="en-US" sz="1800" dirty="0">
              <a:latin typeface="Fontasy Himali" panose="04020500000000000000" pitchFamily="82" charset="0"/>
              <a:cs typeface="+mn-cs"/>
            </a:endParaRPr>
          </a:p>
        </p:txBody>
      </p:sp>
      <p:graphicFrame>
        <p:nvGraphicFramePr>
          <p:cNvPr id="12" name="Table 11">
            <a:extLst>
              <a:ext uri="{FF2B5EF4-FFF2-40B4-BE49-F238E27FC236}">
                <a16:creationId xmlns:a16="http://schemas.microsoft.com/office/drawing/2014/main" id="{7F33252A-759F-4128-994C-2334B4025187}"/>
              </a:ext>
            </a:extLst>
          </p:cNvPr>
          <p:cNvGraphicFramePr>
            <a:graphicFrameLocks noGrp="1"/>
          </p:cNvGraphicFramePr>
          <p:nvPr/>
        </p:nvGraphicFramePr>
        <p:xfrm>
          <a:off x="247572" y="1547480"/>
          <a:ext cx="11944428" cy="4032150"/>
        </p:xfrm>
        <a:graphic>
          <a:graphicData uri="http://schemas.openxmlformats.org/drawingml/2006/table">
            <a:tbl>
              <a:tblPr/>
              <a:tblGrid>
                <a:gridCol w="889618">
                  <a:extLst>
                    <a:ext uri="{9D8B030D-6E8A-4147-A177-3AD203B41FA5}">
                      <a16:colId xmlns:a16="http://schemas.microsoft.com/office/drawing/2014/main" val="721624150"/>
                    </a:ext>
                  </a:extLst>
                </a:gridCol>
                <a:gridCol w="588717">
                  <a:extLst>
                    <a:ext uri="{9D8B030D-6E8A-4147-A177-3AD203B41FA5}">
                      <a16:colId xmlns:a16="http://schemas.microsoft.com/office/drawing/2014/main" val="3006065355"/>
                    </a:ext>
                  </a:extLst>
                </a:gridCol>
                <a:gridCol w="654131">
                  <a:extLst>
                    <a:ext uri="{9D8B030D-6E8A-4147-A177-3AD203B41FA5}">
                      <a16:colId xmlns:a16="http://schemas.microsoft.com/office/drawing/2014/main" val="1865249329"/>
                    </a:ext>
                  </a:extLst>
                </a:gridCol>
                <a:gridCol w="798040">
                  <a:extLst>
                    <a:ext uri="{9D8B030D-6E8A-4147-A177-3AD203B41FA5}">
                      <a16:colId xmlns:a16="http://schemas.microsoft.com/office/drawing/2014/main" val="3284772383"/>
                    </a:ext>
                  </a:extLst>
                </a:gridCol>
                <a:gridCol w="732626">
                  <a:extLst>
                    <a:ext uri="{9D8B030D-6E8A-4147-A177-3AD203B41FA5}">
                      <a16:colId xmlns:a16="http://schemas.microsoft.com/office/drawing/2014/main" val="1641547993"/>
                    </a:ext>
                  </a:extLst>
                </a:gridCol>
                <a:gridCol w="1870813">
                  <a:extLst>
                    <a:ext uri="{9D8B030D-6E8A-4147-A177-3AD203B41FA5}">
                      <a16:colId xmlns:a16="http://schemas.microsoft.com/office/drawing/2014/main" val="3001792322"/>
                    </a:ext>
                  </a:extLst>
                </a:gridCol>
                <a:gridCol w="1164353">
                  <a:extLst>
                    <a:ext uri="{9D8B030D-6E8A-4147-A177-3AD203B41FA5}">
                      <a16:colId xmlns:a16="http://schemas.microsoft.com/office/drawing/2014/main" val="2044048273"/>
                    </a:ext>
                  </a:extLst>
                </a:gridCol>
                <a:gridCol w="1164353">
                  <a:extLst>
                    <a:ext uri="{9D8B030D-6E8A-4147-A177-3AD203B41FA5}">
                      <a16:colId xmlns:a16="http://schemas.microsoft.com/office/drawing/2014/main" val="4001030516"/>
                    </a:ext>
                  </a:extLst>
                </a:gridCol>
                <a:gridCol w="1582997">
                  <a:extLst>
                    <a:ext uri="{9D8B030D-6E8A-4147-A177-3AD203B41FA5}">
                      <a16:colId xmlns:a16="http://schemas.microsoft.com/office/drawing/2014/main" val="1620887417"/>
                    </a:ext>
                  </a:extLst>
                </a:gridCol>
                <a:gridCol w="1582997">
                  <a:extLst>
                    <a:ext uri="{9D8B030D-6E8A-4147-A177-3AD203B41FA5}">
                      <a16:colId xmlns:a16="http://schemas.microsoft.com/office/drawing/2014/main" val="326999801"/>
                    </a:ext>
                  </a:extLst>
                </a:gridCol>
                <a:gridCol w="915783">
                  <a:extLst>
                    <a:ext uri="{9D8B030D-6E8A-4147-A177-3AD203B41FA5}">
                      <a16:colId xmlns:a16="http://schemas.microsoft.com/office/drawing/2014/main" val="165458206"/>
                    </a:ext>
                  </a:extLst>
                </a:gridCol>
              </a:tblGrid>
              <a:tr h="213892">
                <a:tc rowSpan="2">
                  <a:txBody>
                    <a:bodyPr/>
                    <a:lstStyle/>
                    <a:p>
                      <a:pPr algn="ctr" fontAlgn="ctr"/>
                      <a:r>
                        <a:rPr lang="en-US" sz="1800" b="1" i="0" u="none" strike="noStrike">
                          <a:solidFill>
                            <a:srgbClr val="000000"/>
                          </a:solidFill>
                          <a:effectLst/>
                          <a:latin typeface="Preeti" pitchFamily="2" charset="0"/>
                        </a:rPr>
                        <a:t>qm=;+=</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 3/sf] tnf ;+Vof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pl-PL" sz="1800" b="1" i="0" u="none" strike="noStrike">
                          <a:solidFill>
                            <a:srgbClr val="000000"/>
                          </a:solidFill>
                          <a:effectLst/>
                          <a:latin typeface="Preeti" pitchFamily="2" charset="0"/>
                        </a:rPr>
                        <a:t>3/sf] d'Vo k|of]u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hgu0fgf 3/ qmd;+Vof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hgu0fgf  kl/jf/ qmd;+Vof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kl/jf/sf d"nLsf] gfd, 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4">
                  <a:txBody>
                    <a:bodyPr/>
                    <a:lstStyle/>
                    <a:p>
                      <a:pPr algn="ctr" fontAlgn="ctr"/>
                      <a:r>
                        <a:rPr lang="en-US" sz="1800" b="1" i="0" u="none" strike="noStrike">
                          <a:solidFill>
                            <a:srgbClr val="000000"/>
                          </a:solidFill>
                          <a:effectLst/>
                          <a:latin typeface="Preeti" pitchFamily="2" charset="0"/>
                        </a:rPr>
                        <a:t>kl/jf/df cS;/ a;f]af; ug]{ ;b:o ;+Vof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8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758647436"/>
                  </a:ext>
                </a:extLst>
              </a:tr>
              <a:tr h="392135">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800" b="1" i="0" u="none" strike="noStrike">
                          <a:solidFill>
                            <a:srgbClr val="000000"/>
                          </a:solidFill>
                          <a:effectLst/>
                          <a:latin typeface="Preeti" pitchFamily="2" charset="0"/>
                        </a:rPr>
                        <a:t>k'?if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dlxnf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cGo lnËL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hDdf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184159586"/>
                  </a:ext>
                </a:extLst>
              </a:tr>
              <a:tr h="213892">
                <a:tc>
                  <a:txBody>
                    <a:bodyPr/>
                    <a:lstStyle/>
                    <a:p>
                      <a:pPr algn="ctr" fontAlgn="ctr"/>
                      <a:r>
                        <a:rPr lang="en-US" sz="1800" b="1" i="0" u="none" strike="noStrike">
                          <a:solidFill>
                            <a:srgbClr val="000000"/>
                          </a:solidFill>
                          <a:effectLst/>
                          <a:latin typeface="Preeti" pitchFamily="2"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-&amp;_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gridSpan="4">
                  <a:txBody>
                    <a:bodyPr/>
                    <a:lstStyle/>
                    <a:p>
                      <a:pPr algn="ctr" fontAlgn="ctr"/>
                      <a:r>
                        <a:rPr lang="en-US" sz="18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8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980234718"/>
                  </a:ext>
                </a:extLst>
              </a:tr>
              <a:tr h="340890">
                <a:tc>
                  <a:txBody>
                    <a:bodyPr/>
                    <a:lstStyle/>
                    <a:p>
                      <a:pPr algn="ctr" fontAlgn="b"/>
                      <a:r>
                        <a:rPr lang="en-US" sz="1800" b="1" i="0" u="none" strike="noStrike" dirty="0">
                          <a:solidFill>
                            <a:srgbClr val="0000FF"/>
                          </a:solidFill>
                          <a:effectLst/>
                          <a:latin typeface="Times New Roman" panose="02020603050405020304" pitchFamily="18" charset="0"/>
                        </a:rPr>
                        <a:t>1</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FF"/>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FF"/>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dirty="0">
                          <a:solidFill>
                            <a:srgbClr val="0000FF"/>
                          </a:solidFill>
                          <a:effectLst/>
                          <a:latin typeface="Preeti" pitchFamily="2" charset="0"/>
                        </a:rPr>
                        <a:t>/</a:t>
                      </a:r>
                      <a:r>
                        <a:rPr lang="en-US" sz="1800" b="1" i="0" u="none" strike="noStrike" dirty="0" err="1">
                          <a:solidFill>
                            <a:srgbClr val="0000FF"/>
                          </a:solidFill>
                          <a:effectLst/>
                          <a:latin typeface="Preeti" pitchFamily="2" charset="0"/>
                        </a:rPr>
                        <a:t>fd</a:t>
                      </a:r>
                      <a:r>
                        <a:rPr lang="en-US" sz="1800" b="1" i="0" u="none" strike="noStrike" dirty="0">
                          <a:solidFill>
                            <a:srgbClr val="0000FF"/>
                          </a:solidFill>
                          <a:effectLst/>
                          <a:latin typeface="Preeti" pitchFamily="2" charset="0"/>
                        </a:rPr>
                        <a:t> </a:t>
                      </a:r>
                      <a:r>
                        <a:rPr lang="en-US" sz="1800" b="1" i="0" u="none" strike="noStrike" dirty="0" err="1">
                          <a:solidFill>
                            <a:srgbClr val="0000FF"/>
                          </a:solidFill>
                          <a:effectLst/>
                          <a:latin typeface="Preeti" pitchFamily="2" charset="0"/>
                        </a:rPr>
                        <a:t>axfb</a:t>
                      </a:r>
                      <a:r>
                        <a:rPr lang="en-US" sz="1800" b="1" i="0" u="none" strike="noStrike" dirty="0">
                          <a:solidFill>
                            <a:srgbClr val="0000FF"/>
                          </a:solidFill>
                          <a:effectLst/>
                          <a:latin typeface="Preeti" pitchFamily="2" charset="0"/>
                        </a:rPr>
                        <a:t>'/ </a:t>
                      </a:r>
                      <a:r>
                        <a:rPr lang="en-US" sz="1800" b="1" i="0" u="none" strike="noStrike" dirty="0" err="1">
                          <a:solidFill>
                            <a:srgbClr val="0000FF"/>
                          </a:solidFill>
                          <a:effectLst/>
                          <a:latin typeface="Preeti" pitchFamily="2" charset="0"/>
                        </a:rPr>
                        <a:t>tfdfË</a:t>
                      </a:r>
                      <a:endParaRPr lang="en-US" sz="1800" b="1" i="0" u="none" strike="noStrike" dirty="0">
                        <a:solidFill>
                          <a:srgbClr val="0000FF"/>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930657011"/>
                  </a:ext>
                </a:extLst>
              </a:tr>
              <a:tr h="340890">
                <a:tc>
                  <a:txBody>
                    <a:bodyPr/>
                    <a:lstStyle/>
                    <a:p>
                      <a:pPr algn="ctr" fontAlgn="b"/>
                      <a:r>
                        <a:rPr lang="en-US" sz="1800" b="1" i="0" u="none" strike="noStrike">
                          <a:solidFill>
                            <a:srgbClr val="0000FF"/>
                          </a:solidFill>
                          <a:effectLst/>
                          <a:latin typeface="Times New Roman" panose="02020603050405020304" pitchFamily="18" charset="0"/>
                        </a:rPr>
                        <a:t>2</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dirty="0">
                          <a:solidFill>
                            <a:srgbClr val="0000FF"/>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dirty="0">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800" b="1" i="0" u="none" strike="noStrike" dirty="0">
                          <a:solidFill>
                            <a:srgbClr val="0000FF"/>
                          </a:solidFill>
                          <a:effectLst/>
                          <a:latin typeface="Preeti" pitchFamily="2" charset="0"/>
                        </a:rPr>
                        <a:t> xl/ </a:t>
                      </a:r>
                      <a:r>
                        <a:rPr lang="en-US" sz="1800" b="1" i="0" u="none" strike="noStrike" dirty="0" err="1">
                          <a:solidFill>
                            <a:srgbClr val="0000FF"/>
                          </a:solidFill>
                          <a:effectLst/>
                          <a:latin typeface="Preeti" pitchFamily="2" charset="0"/>
                        </a:rPr>
                        <a:t>axfb</a:t>
                      </a:r>
                      <a:r>
                        <a:rPr lang="en-US" sz="1800" b="1" i="0" u="none" strike="noStrike" dirty="0">
                          <a:solidFill>
                            <a:srgbClr val="0000FF"/>
                          </a:solidFill>
                          <a:effectLst/>
                          <a:latin typeface="Preeti" pitchFamily="2" charset="0"/>
                        </a:rPr>
                        <a:t>'/ </a:t>
                      </a:r>
                      <a:r>
                        <a:rPr lang="en-US" sz="1800" b="1" i="0" u="none" strike="noStrike" dirty="0" err="1">
                          <a:solidFill>
                            <a:srgbClr val="0000FF"/>
                          </a:solidFill>
                          <a:effectLst/>
                          <a:latin typeface="Preeti" pitchFamily="2" charset="0"/>
                        </a:rPr>
                        <a:t>tfdfË</a:t>
                      </a:r>
                      <a:endParaRPr lang="en-US" sz="1800" b="1" i="0" u="none" strike="noStrike" dirty="0">
                        <a:solidFill>
                          <a:srgbClr val="0000FF"/>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dirty="0">
                          <a:solidFill>
                            <a:srgbClr val="0000FF"/>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170728702"/>
                  </a:ext>
                </a:extLst>
              </a:tr>
              <a:tr h="340890">
                <a:tc>
                  <a:txBody>
                    <a:bodyPr/>
                    <a:lstStyle/>
                    <a:p>
                      <a:pPr algn="ctr" fontAlgn="b"/>
                      <a:r>
                        <a:rPr lang="en-US" sz="1800" b="1" i="0" u="none" strike="noStrike">
                          <a:solidFill>
                            <a:srgbClr val="0000FF"/>
                          </a:solidFill>
                          <a:effectLst/>
                          <a:latin typeface="Times New Roman" panose="02020603050405020304" pitchFamily="18" charset="0"/>
                        </a:rPr>
                        <a:t>3</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dirty="0" err="1">
                          <a:solidFill>
                            <a:srgbClr val="0000FF"/>
                          </a:solidFill>
                          <a:effectLst/>
                          <a:latin typeface="Preeti" pitchFamily="2" charset="0"/>
                        </a:rPr>
                        <a:t>Zofd</a:t>
                      </a:r>
                      <a:r>
                        <a:rPr lang="en-US" sz="1800" b="1" i="0" u="none" strike="noStrike" dirty="0">
                          <a:solidFill>
                            <a:srgbClr val="0000FF"/>
                          </a:solidFill>
                          <a:effectLst/>
                          <a:latin typeface="Preeti" pitchFamily="2" charset="0"/>
                        </a:rPr>
                        <a:t> </a:t>
                      </a:r>
                      <a:r>
                        <a:rPr lang="en-US" sz="1800" b="1" i="0" u="none" strike="noStrike" dirty="0" err="1">
                          <a:solidFill>
                            <a:srgbClr val="0000FF"/>
                          </a:solidFill>
                          <a:effectLst/>
                          <a:latin typeface="Preeti" pitchFamily="2" charset="0"/>
                        </a:rPr>
                        <a:t>axfb</a:t>
                      </a:r>
                      <a:r>
                        <a:rPr lang="en-US" sz="1800" b="1" i="0" u="none" strike="noStrike" dirty="0">
                          <a:solidFill>
                            <a:srgbClr val="0000FF"/>
                          </a:solidFill>
                          <a:effectLst/>
                          <a:latin typeface="Preeti" pitchFamily="2" charset="0"/>
                        </a:rPr>
                        <a:t>'/ </a:t>
                      </a:r>
                      <a:r>
                        <a:rPr lang="en-US" sz="1800" b="1" i="0" u="none" strike="noStrike" dirty="0" err="1">
                          <a:solidFill>
                            <a:srgbClr val="0000FF"/>
                          </a:solidFill>
                          <a:effectLst/>
                          <a:latin typeface="Preeti" pitchFamily="2" charset="0"/>
                        </a:rPr>
                        <a:t>tfdfË</a:t>
                      </a:r>
                      <a:endParaRPr lang="en-US" sz="1800" b="1" i="0" u="none" strike="noStrike" dirty="0">
                        <a:solidFill>
                          <a:srgbClr val="0000FF"/>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FF"/>
                          </a:solidFill>
                          <a:effectLst/>
                          <a:latin typeface="Times New Roman" panose="02020603050405020304"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FF"/>
                          </a:solidFill>
                          <a:effectLst/>
                          <a:latin typeface="Times New Roman" panose="02020603050405020304" pitchFamily="18"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851055472"/>
                  </a:ext>
                </a:extLst>
              </a:tr>
              <a:tr h="340890">
                <a:tc>
                  <a:txBody>
                    <a:bodyPr/>
                    <a:lstStyle/>
                    <a:p>
                      <a:pPr algn="ctr" fontAlgn="b"/>
                      <a:r>
                        <a:rPr lang="en-US" sz="1800" b="1" i="0" u="none" strike="noStrike">
                          <a:solidFill>
                            <a:srgbClr val="0000FF"/>
                          </a:solidFill>
                          <a:effectLst/>
                          <a:latin typeface="Times New Roman" panose="02020603050405020304" pitchFamily="18" charset="0"/>
                        </a:rPr>
                        <a:t>4</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800" b="1" i="0" u="none" strike="noStrike" dirty="0">
                          <a:solidFill>
                            <a:srgbClr val="0000FF"/>
                          </a:solidFill>
                          <a:effectLst/>
                          <a:latin typeface="Preeti" pitchFamily="2" charset="0"/>
                        </a:rPr>
                        <a:t>s[i0f </a:t>
                      </a:r>
                      <a:r>
                        <a:rPr lang="en-US" sz="1800" b="1" i="0" u="none" strike="noStrike" dirty="0" err="1">
                          <a:solidFill>
                            <a:srgbClr val="0000FF"/>
                          </a:solidFill>
                          <a:effectLst/>
                          <a:latin typeface="Preeti" pitchFamily="2" charset="0"/>
                        </a:rPr>
                        <a:t>s'df</a:t>
                      </a:r>
                      <a:r>
                        <a:rPr lang="en-US" sz="1800" b="1" i="0" u="none" strike="noStrike" dirty="0">
                          <a:solidFill>
                            <a:srgbClr val="0000FF"/>
                          </a:solidFill>
                          <a:effectLst/>
                          <a:latin typeface="Preeti" pitchFamily="2" charset="0"/>
                        </a:rPr>
                        <a:t>/L If]</a:t>
                      </a:r>
                      <a:r>
                        <a:rPr lang="en-US" sz="1800" b="1" i="0" u="none" strike="noStrike" dirty="0" err="1">
                          <a:solidFill>
                            <a:srgbClr val="0000FF"/>
                          </a:solidFill>
                          <a:effectLst/>
                          <a:latin typeface="Preeti" pitchFamily="2" charset="0"/>
                        </a:rPr>
                        <a:t>qL</a:t>
                      </a:r>
                      <a:endParaRPr lang="en-US" sz="1800" b="1" i="0" u="none" strike="noStrike" dirty="0">
                        <a:solidFill>
                          <a:srgbClr val="0000FF"/>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dirty="0">
                          <a:solidFill>
                            <a:srgbClr val="0000FF"/>
                          </a:solidFill>
                          <a:effectLst/>
                          <a:latin typeface="Times New Roman" panose="02020603050405020304" pitchFamily="18"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727108994"/>
                  </a:ext>
                </a:extLst>
              </a:tr>
              <a:tr h="340890">
                <a:tc>
                  <a:txBody>
                    <a:bodyPr/>
                    <a:lstStyle/>
                    <a:p>
                      <a:pPr algn="ctr" fontAlgn="b"/>
                      <a:r>
                        <a:rPr lang="en-US" sz="1800" b="1" i="0" u="none" strike="noStrike" dirty="0">
                          <a:solidFill>
                            <a:srgbClr val="0000FF"/>
                          </a:solidFill>
                          <a:effectLst/>
                          <a:latin typeface="Times New Roman" panose="02020603050405020304" pitchFamily="18" charset="0"/>
                        </a:rPr>
                        <a:t>5</a:t>
                      </a:r>
                      <a:endParaRPr lang="en-US" sz="1800" b="0" i="0" u="none" strike="noStrike" dirty="0">
                        <a:solidFill>
                          <a:srgbClr val="000000"/>
                        </a:solidFill>
                        <a:effectLst/>
                        <a:latin typeface="Calibri" panose="020F0502020204030204" pitchFamily="34" charset="0"/>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FF"/>
                          </a:solidFill>
                          <a:effectLst/>
                          <a:latin typeface="Times New Roman" panose="02020603050405020304" pitchFamily="18" charset="0"/>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dirty="0">
                          <a:solidFill>
                            <a:srgbClr val="0000FF"/>
                          </a:solidFill>
                          <a:effectLst/>
                          <a:latin typeface="Times New Roman" panose="02020603050405020304" pitchFamily="18" charset="0"/>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dirty="0">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dirty="0">
                          <a:solidFill>
                            <a:srgbClr val="0000FF"/>
                          </a:solidFill>
                          <a:effectLst/>
                          <a:latin typeface="Times New Roman" panose="02020603050405020304" pitchFamily="18"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800" b="1" i="0" u="none" strike="noStrike" dirty="0">
                          <a:solidFill>
                            <a:srgbClr val="0000FF"/>
                          </a:solidFill>
                          <a:effectLst/>
                          <a:latin typeface="Preeti" pitchFamily="2" charset="0"/>
                        </a:rPr>
                        <a:t>/</a:t>
                      </a:r>
                      <a:r>
                        <a:rPr lang="en-US" sz="1800" b="1" i="0" u="none" strike="noStrike" dirty="0" err="1">
                          <a:solidFill>
                            <a:srgbClr val="0000FF"/>
                          </a:solidFill>
                          <a:effectLst/>
                          <a:latin typeface="Preeti" pitchFamily="2" charset="0"/>
                        </a:rPr>
                        <a:t>fd</a:t>
                      </a:r>
                      <a:r>
                        <a:rPr lang="en-US" sz="1800" b="1" i="0" u="none" strike="noStrike" dirty="0">
                          <a:solidFill>
                            <a:srgbClr val="0000FF"/>
                          </a:solidFill>
                          <a:effectLst/>
                          <a:latin typeface="Preeti" pitchFamily="2" charset="0"/>
                        </a:rPr>
                        <a:t> </a:t>
                      </a:r>
                      <a:r>
                        <a:rPr lang="en-US" sz="1800" b="1" i="0" u="none" strike="noStrike" dirty="0" err="1">
                          <a:solidFill>
                            <a:srgbClr val="0000FF"/>
                          </a:solidFill>
                          <a:effectLst/>
                          <a:latin typeface="Preeti" pitchFamily="2" charset="0"/>
                        </a:rPr>
                        <a:t>dfof</a:t>
                      </a:r>
                      <a:r>
                        <a:rPr lang="en-US" sz="1800" b="1" i="0" u="none" strike="noStrike" dirty="0">
                          <a:solidFill>
                            <a:srgbClr val="0000FF"/>
                          </a:solidFill>
                          <a:effectLst/>
                          <a:latin typeface="Preeti" pitchFamily="2" charset="0"/>
                        </a:rPr>
                        <a:t> </a:t>
                      </a:r>
                      <a:r>
                        <a:rPr lang="en-US" sz="1800" b="1" i="0" u="none" strike="noStrike" dirty="0" err="1">
                          <a:solidFill>
                            <a:srgbClr val="0000FF"/>
                          </a:solidFill>
                          <a:effectLst/>
                          <a:latin typeface="Preeti" pitchFamily="2" charset="0"/>
                        </a:rPr>
                        <a:t>lj</a:t>
                      </a:r>
                      <a:r>
                        <a:rPr lang="en-US" sz="1800" b="1" i="0" u="none" strike="noStrike" dirty="0">
                          <a:solidFill>
                            <a:srgbClr val="0000FF"/>
                          </a:solidFill>
                          <a:effectLst/>
                          <a:latin typeface="Preeti" pitchFamily="2" charset="0"/>
                        </a:rPr>
                        <a: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dirty="0">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dirty="0">
                          <a:solidFill>
                            <a:srgbClr val="0000FF"/>
                          </a:solidFill>
                          <a:effectLst/>
                          <a:latin typeface="Times New Roman" panose="02020603050405020304"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dirty="0">
                          <a:solidFill>
                            <a:srgbClr val="0000FF"/>
                          </a:solidFill>
                          <a:effectLst/>
                          <a:latin typeface="Times New Roman" panose="02020603050405020304" pitchFamily="18"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dirty="0">
                          <a:solidFill>
                            <a:srgbClr val="0000FF"/>
                          </a:solidFill>
                          <a:effectLst/>
                          <a:latin typeface="Times New Roman" panose="02020603050405020304" pitchFamily="18"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800" b="0" i="0" u="none" strike="noStrike" dirty="0" err="1">
                          <a:solidFill>
                            <a:srgbClr val="000000"/>
                          </a:solidFill>
                          <a:effectLst/>
                          <a:latin typeface="Preeti" pitchFamily="2" charset="0"/>
                        </a:rPr>
                        <a:t>a;fOF</a:t>
                      </a:r>
                      <a:r>
                        <a:rPr lang="en-US" sz="1800" b="0" i="0" u="none" strike="noStrike" dirty="0">
                          <a:solidFill>
                            <a:srgbClr val="000000"/>
                          </a:solidFill>
                          <a:effectLst/>
                          <a:latin typeface="Preeti" pitchFamily="2" charset="0"/>
                        </a:rPr>
                        <a:t> ;/L </a:t>
                      </a:r>
                      <a:r>
                        <a:rPr lang="en-US" sz="1800" b="0" i="0" u="none" strike="noStrike" dirty="0" err="1">
                          <a:solidFill>
                            <a:srgbClr val="000000"/>
                          </a:solidFill>
                          <a:effectLst/>
                          <a:latin typeface="Preeti" pitchFamily="2" charset="0"/>
                        </a:rPr>
                        <a:t>uPsf</a:t>
                      </a:r>
                      <a:r>
                        <a:rPr lang="en-US" sz="1800" b="0" i="0" u="none" strike="noStrike" dirty="0">
                          <a:solidFill>
                            <a:srgbClr val="000000"/>
                          </a:solidFill>
                          <a:effectLst/>
                          <a:latin typeface="Preeti" pitchFamily="2" charset="0"/>
                        </a:rPr>
                        <a:t>]</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50877933"/>
                  </a:ext>
                </a:extLst>
              </a:tr>
              <a:tr h="340890">
                <a:tc>
                  <a:txBody>
                    <a:bodyPr/>
                    <a:lstStyle/>
                    <a:p>
                      <a:pPr algn="ctr" fontAlgn="b"/>
                      <a:r>
                        <a:rPr lang="en-US" sz="1800" b="1" i="0" u="none" strike="noStrike">
                          <a:solidFill>
                            <a:srgbClr val="0000FF"/>
                          </a:solidFill>
                          <a:effectLst/>
                          <a:latin typeface="Times New Roman" panose="02020603050405020304" pitchFamily="18" charset="0"/>
                        </a:rPr>
                        <a:t>6</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sngStrike">
                          <a:solidFill>
                            <a:srgbClr val="0000FF"/>
                          </a:solidFill>
                          <a:effectLst/>
                          <a:latin typeface="Times New Roman" panose="02020603050405020304" pitchFamily="18" charset="0"/>
                        </a:rPr>
                        <a:t>6</a:t>
                      </a:r>
                      <a:endParaRPr lang="en-US" sz="1800" b="1" i="0" u="none" strike="noStrike">
                        <a:solidFill>
                          <a:srgbClr val="0000FF"/>
                        </a:solidFill>
                        <a:effectLst/>
                        <a:latin typeface="Times New Roman" panose="02020603050405020304"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pt-BR" sz="1800" b="1" i="0" u="none" strike="noStrike" dirty="0">
                          <a:solidFill>
                            <a:srgbClr val="0000FF"/>
                          </a:solidFill>
                          <a:effectLst/>
                          <a:latin typeface="Preeti" pitchFamily="2" charset="0"/>
                        </a:rPr>
                        <a:t>gj/fh kf}8]n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dirty="0">
                          <a:solidFill>
                            <a:srgbClr val="0000FF"/>
                          </a:solidFill>
                          <a:effectLst/>
                          <a:latin typeface="Times New Roman" panose="02020603050405020304" pitchFamily="18"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34365959"/>
                  </a:ext>
                </a:extLst>
              </a:tr>
              <a:tr h="340890">
                <a:tc>
                  <a:txBody>
                    <a:bodyPr/>
                    <a:lstStyle/>
                    <a:p>
                      <a:pPr algn="ctr" fontAlgn="b"/>
                      <a:r>
                        <a:rPr lang="en-US" sz="1800" b="1" i="0" u="none" strike="noStrike">
                          <a:solidFill>
                            <a:srgbClr val="0000FF"/>
                          </a:solidFill>
                          <a:effectLst/>
                          <a:latin typeface="Times New Roman" panose="02020603050405020304" pitchFamily="18" charset="0"/>
                        </a:rPr>
                        <a:t>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ne-NP" sz="1800" b="1" i="0" u="none" strike="noStrike">
                          <a:solidFill>
                            <a:srgbClr val="0000FF"/>
                          </a:solidFill>
                          <a:effectLst/>
                          <a:latin typeface="Kokila" panose="020B0604020202020204" pitchFamily="34" charset="0"/>
                        </a:rPr>
                        <a:t>३</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a:solidFill>
                            <a:srgbClr val="0000FF"/>
                          </a:solidFill>
                          <a:effectLst/>
                          <a:latin typeface="Times New Roman" panose="02020603050405020304" pitchFamily="18"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a:solidFill>
                            <a:srgbClr val="0000FF"/>
                          </a:solidFill>
                          <a:effectLst/>
                          <a:latin typeface="Times New Roman" panose="02020603050405020304" pitchFamily="18"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800" b="1" i="0" u="none" strike="noStrike" dirty="0" err="1">
                          <a:solidFill>
                            <a:srgbClr val="0000FF"/>
                          </a:solidFill>
                          <a:effectLst/>
                          <a:latin typeface="Preeti" pitchFamily="2" charset="0"/>
                        </a:rPr>
                        <a:t>ljsfz</a:t>
                      </a:r>
                      <a:r>
                        <a:rPr lang="en-US" sz="1800" b="1" i="0" u="none" strike="noStrike" dirty="0">
                          <a:solidFill>
                            <a:srgbClr val="0000FF"/>
                          </a:solidFill>
                          <a:effectLst/>
                          <a:latin typeface="Preeti" pitchFamily="2" charset="0"/>
                        </a:rPr>
                        <a:t> </a:t>
                      </a:r>
                      <a:r>
                        <a:rPr lang="en-US" sz="1800" b="1" i="0" u="none" strike="noStrike" dirty="0" err="1">
                          <a:solidFill>
                            <a:srgbClr val="0000FF"/>
                          </a:solidFill>
                          <a:effectLst/>
                          <a:latin typeface="Preeti" pitchFamily="2" charset="0"/>
                        </a:rPr>
                        <a:t>tfdf</a:t>
                      </a:r>
                      <a:r>
                        <a:rPr lang="en-US" sz="1800" b="1" i="0" u="none" strike="noStrike" dirty="0">
                          <a:solidFill>
                            <a:srgbClr val="0000FF"/>
                          </a:solidFill>
                          <a:effectLst/>
                          <a:latin typeface="Preeti" pitchFamily="2" charset="0"/>
                        </a:rPr>
                        <a:t>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a:solidFill>
                            <a:srgbClr val="0000FF"/>
                          </a:solidFill>
                          <a:effectLst/>
                          <a:latin typeface="Times New Roman" panose="02020603050405020304" pitchFamily="18"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a:solidFill>
                            <a:srgbClr val="0000FF"/>
                          </a:solidFill>
                          <a:effectLst/>
                          <a:latin typeface="Times New Roman" panose="02020603050405020304" pitchFamily="18"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a:solidFill>
                            <a:srgbClr val="0000FF"/>
                          </a:solidFill>
                          <a:effectLst/>
                          <a:latin typeface="Times New Roman" panose="02020603050405020304" pitchFamily="18"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dirty="0">
                          <a:solidFill>
                            <a:srgbClr val="0000FF"/>
                          </a:solidFill>
                          <a:effectLst/>
                          <a:latin typeface="Times New Roman" panose="02020603050405020304" pitchFamily="18"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415310152"/>
                  </a:ext>
                </a:extLst>
              </a:tr>
              <a:tr h="340890">
                <a:tc>
                  <a:txBody>
                    <a:bodyPr/>
                    <a:lstStyle/>
                    <a:p>
                      <a:pPr algn="ctr" fontAlgn="b"/>
                      <a:r>
                        <a:rPr lang="en-US" sz="1800" b="1" i="0" u="none" strike="noStrike">
                          <a:solidFill>
                            <a:srgbClr val="0000FF"/>
                          </a:solidFill>
                          <a:effectLst/>
                          <a:latin typeface="Times New Roman" panose="02020603050405020304" pitchFamily="18" charset="0"/>
                        </a:rPr>
                        <a:t>8</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dirty="0">
                          <a:solidFill>
                            <a:srgbClr val="0000FF"/>
                          </a:solidFill>
                          <a:effectLst/>
                          <a:latin typeface="Times New Roman" panose="02020603050405020304" pitchFamily="18"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800" b="1" i="0" u="none" strike="noStrike" dirty="0">
                          <a:solidFill>
                            <a:srgbClr val="0000FF"/>
                          </a:solidFill>
                          <a:effectLst/>
                          <a:latin typeface="Preeti" pitchFamily="2" charset="0"/>
                        </a:rPr>
                        <a:t>xl/ v8\sf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dirty="0">
                          <a:solidFill>
                            <a:srgbClr val="0000FF"/>
                          </a:solidFill>
                          <a:effectLst/>
                          <a:latin typeface="Times New Roman" panose="02020603050405020304"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817144163"/>
                  </a:ext>
                </a:extLst>
              </a:tr>
            </a:tbl>
          </a:graphicData>
        </a:graphic>
      </p:graphicFrame>
      <p:cxnSp>
        <p:nvCxnSpPr>
          <p:cNvPr id="15" name="Straight Connector 14">
            <a:extLst>
              <a:ext uri="{FF2B5EF4-FFF2-40B4-BE49-F238E27FC236}">
                <a16:creationId xmlns:a16="http://schemas.microsoft.com/office/drawing/2014/main" id="{87D83616-5C9E-4BEF-90EF-0E0C26ABF1C5}"/>
              </a:ext>
            </a:extLst>
          </p:cNvPr>
          <p:cNvCxnSpPr>
            <a:cxnSpLocks/>
          </p:cNvCxnSpPr>
          <p:nvPr/>
        </p:nvCxnSpPr>
        <p:spPr>
          <a:xfrm flipV="1">
            <a:off x="383458" y="4316361"/>
            <a:ext cx="10520516" cy="1"/>
          </a:xfrm>
          <a:prstGeom prst="line">
            <a:avLst/>
          </a:prstGeom>
          <a:ln w="15875"/>
        </p:spPr>
        <p:style>
          <a:lnRef idx="1">
            <a:schemeClr val="dk1"/>
          </a:lnRef>
          <a:fillRef idx="0">
            <a:schemeClr val="dk1"/>
          </a:fillRef>
          <a:effectRef idx="0">
            <a:schemeClr val="dk1"/>
          </a:effectRef>
          <a:fontRef idx="minor">
            <a:schemeClr val="tx1"/>
          </a:fontRef>
        </p:style>
      </p:cxnSp>
      <p:sp>
        <p:nvSpPr>
          <p:cNvPr id="17" name="Speech Bubble: Rectangle 16">
            <a:extLst>
              <a:ext uri="{FF2B5EF4-FFF2-40B4-BE49-F238E27FC236}">
                <a16:creationId xmlns:a16="http://schemas.microsoft.com/office/drawing/2014/main" id="{7D67C877-3A7D-4090-AD74-CCFFE7E0535B}"/>
              </a:ext>
            </a:extLst>
          </p:cNvPr>
          <p:cNvSpPr/>
          <p:nvPr/>
        </p:nvSpPr>
        <p:spPr>
          <a:xfrm>
            <a:off x="239506" y="5649624"/>
            <a:ext cx="11333061" cy="1051679"/>
          </a:xfrm>
          <a:prstGeom prst="wedgeRectCallout">
            <a:avLst>
              <a:gd name="adj1" fmla="val -4888"/>
              <a:gd name="adj2" fmla="val -16877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e-NP" sz="2000" dirty="0">
                <a:solidFill>
                  <a:schemeClr val="tx1"/>
                </a:solidFill>
                <a:latin typeface="Preeti" pitchFamily="2" charset="0"/>
                <a:cs typeface="Kalimati" panose="00000400000000000000" pitchFamily="2"/>
              </a:rPr>
              <a:t>उतार फारामको क्रमसंख्या ५ को जनगणना घर क्रमसंख्या २ अन्तर्गतको </a:t>
            </a:r>
            <a:r>
              <a:rPr lang="ne-NP" sz="2000">
                <a:solidFill>
                  <a:schemeClr val="tx1"/>
                </a:solidFill>
                <a:latin typeface="Preeti" pitchFamily="2" charset="0"/>
                <a:cs typeface="Kalimati" panose="00000400000000000000" pitchFamily="2"/>
              </a:rPr>
              <a:t>जनगणना परिवार क्रमसंख्या </a:t>
            </a:r>
            <a:r>
              <a:rPr lang="ne-NP" sz="2000" dirty="0">
                <a:solidFill>
                  <a:schemeClr val="tx1"/>
                </a:solidFill>
                <a:latin typeface="Preeti" pitchFamily="2" charset="0"/>
                <a:cs typeface="Kalimati" panose="00000400000000000000" pitchFamily="2"/>
              </a:rPr>
              <a:t>५ को राममाया वि.क. को परिवार बसाइँ सरी गएको रहेछ भने उतार फाराममा उक्त क्रमसंख्या ५ को लहर नै माथि चित्रमा÷संलग्न फाराममा देखाए जस्तै तेर्सो धर्सोले काट्नुपर्दछ । </a:t>
            </a:r>
            <a:endParaRPr lang="en-US" sz="2000" dirty="0">
              <a:solidFill>
                <a:schemeClr val="tx1"/>
              </a:solidFill>
              <a:latin typeface="Preeti" pitchFamily="2" charset="0"/>
              <a:cs typeface="Kalimati" panose="00000400000000000000" pitchFamily="2"/>
            </a:endParaRPr>
          </a:p>
        </p:txBody>
      </p:sp>
      <p:cxnSp>
        <p:nvCxnSpPr>
          <p:cNvPr id="8" name="Straight Connector 7">
            <a:extLst>
              <a:ext uri="{FF2B5EF4-FFF2-40B4-BE49-F238E27FC236}">
                <a16:creationId xmlns:a16="http://schemas.microsoft.com/office/drawing/2014/main" id="{96ED1278-E587-46B3-B037-07E6C33AB748}"/>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11697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8531-2100-4162-AB0E-455865D0DB9F}"/>
              </a:ext>
            </a:extLst>
          </p:cNvPr>
          <p:cNvSpPr>
            <a:spLocks noGrp="1"/>
          </p:cNvSpPr>
          <p:nvPr>
            <p:ph type="title"/>
          </p:nvPr>
        </p:nvSpPr>
        <p:spPr>
          <a:xfrm>
            <a:off x="23771" y="804572"/>
            <a:ext cx="12192000" cy="521237"/>
          </a:xfrm>
        </p:spPr>
        <p:txBody>
          <a:bodyPr>
            <a:noAutofit/>
          </a:bodyPr>
          <a:lstStyle/>
          <a:p>
            <a:pPr algn="ctr"/>
            <a:r>
              <a:rPr lang="ne-NP" sz="2800" b="1" dirty="0">
                <a:solidFill>
                  <a:srgbClr val="142DAC"/>
                </a:solidFill>
                <a:latin typeface="Kokila" panose="020B0604020202020204" pitchFamily="34" charset="0"/>
                <a:cs typeface="Kalimati" panose="00000400000000000000" pitchFamily="2"/>
              </a:rPr>
              <a:t>परिवार बसाइँ सरी आएको अवस्थाको उदाहरण </a:t>
            </a:r>
          </a:p>
        </p:txBody>
      </p:sp>
      <p:sp>
        <p:nvSpPr>
          <p:cNvPr id="3" name="Content Placeholder 2">
            <a:extLst>
              <a:ext uri="{FF2B5EF4-FFF2-40B4-BE49-F238E27FC236}">
                <a16:creationId xmlns:a16="http://schemas.microsoft.com/office/drawing/2014/main" id="{64DF8BBA-3ECF-4886-BD10-BD8B19E2E113}"/>
              </a:ext>
            </a:extLst>
          </p:cNvPr>
          <p:cNvSpPr>
            <a:spLocks noGrp="1"/>
          </p:cNvSpPr>
          <p:nvPr>
            <p:ph idx="1"/>
          </p:nvPr>
        </p:nvSpPr>
        <p:spPr>
          <a:xfrm>
            <a:off x="88017" y="1589199"/>
            <a:ext cx="11735615" cy="5173450"/>
          </a:xfrm>
        </p:spPr>
        <p:txBody>
          <a:bodyPr>
            <a:noAutofit/>
          </a:bodyPr>
          <a:lstStyle/>
          <a:p>
            <a:pPr marL="0" indent="0">
              <a:buNone/>
            </a:pPr>
            <a:r>
              <a:rPr lang="en-US" sz="2800" dirty="0">
                <a:solidFill>
                  <a:srgbClr val="00B0F0"/>
                </a:solidFill>
                <a:latin typeface="Khaki" panose="00000400000000000000" pitchFamily="2" charset="0"/>
              </a:rPr>
              <a:t> </a:t>
            </a:r>
            <a:endParaRPr lang="en-US" dirty="0">
              <a:solidFill>
                <a:prstClr val="black"/>
              </a:solidFill>
              <a:latin typeface="Preeti" pitchFamily="2" charset="0"/>
              <a:ea typeface="+mj-ea"/>
              <a:cs typeface="Kalimati" panose="00000400000000000000" pitchFamily="2"/>
            </a:endParaRPr>
          </a:p>
        </p:txBody>
      </p:sp>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1569148" y="6460435"/>
            <a:ext cx="572819" cy="356577"/>
          </a:xfrm>
        </p:spPr>
        <p:txBody>
          <a:bodyPr/>
          <a:lstStyle/>
          <a:p>
            <a:pPr algn="r"/>
            <a:fld id="{26402401-4522-4C0F-A737-197EB07E49FF}" type="slidenum">
              <a:rPr lang="en-US" sz="1800">
                <a:latin typeface="Fontasy Himali" panose="04020500000000000000" pitchFamily="82" charset="0"/>
                <a:cs typeface="+mn-cs"/>
              </a:rPr>
              <a:pPr algn="r"/>
              <a:t>11</a:t>
            </a:fld>
            <a:endParaRPr lang="en-US" sz="1800" dirty="0">
              <a:latin typeface="Fontasy Himali" panose="04020500000000000000" pitchFamily="82" charset="0"/>
              <a:cs typeface="+mn-cs"/>
            </a:endParaRPr>
          </a:p>
        </p:txBody>
      </p:sp>
      <p:graphicFrame>
        <p:nvGraphicFramePr>
          <p:cNvPr id="6" name="Table 5">
            <a:extLst>
              <a:ext uri="{FF2B5EF4-FFF2-40B4-BE49-F238E27FC236}">
                <a16:creationId xmlns:a16="http://schemas.microsoft.com/office/drawing/2014/main" id="{154E856D-2013-4C09-904D-E7C73028E124}"/>
              </a:ext>
            </a:extLst>
          </p:cNvPr>
          <p:cNvGraphicFramePr>
            <a:graphicFrameLocks noGrp="1"/>
          </p:cNvGraphicFramePr>
          <p:nvPr>
            <p:extLst>
              <p:ext uri="{D42A27DB-BD31-4B8C-83A1-F6EECF244321}">
                <p14:modId xmlns:p14="http://schemas.microsoft.com/office/powerpoint/2010/main" val="1022721651"/>
              </p:ext>
            </p:extLst>
          </p:nvPr>
        </p:nvGraphicFramePr>
        <p:xfrm>
          <a:off x="186812" y="2340133"/>
          <a:ext cx="11533239" cy="4457598"/>
        </p:xfrm>
        <a:graphic>
          <a:graphicData uri="http://schemas.openxmlformats.org/drawingml/2006/table">
            <a:tbl>
              <a:tblPr/>
              <a:tblGrid>
                <a:gridCol w="930320">
                  <a:extLst>
                    <a:ext uri="{9D8B030D-6E8A-4147-A177-3AD203B41FA5}">
                      <a16:colId xmlns:a16="http://schemas.microsoft.com/office/drawing/2014/main" val="3421267464"/>
                    </a:ext>
                  </a:extLst>
                </a:gridCol>
                <a:gridCol w="615653">
                  <a:extLst>
                    <a:ext uri="{9D8B030D-6E8A-4147-A177-3AD203B41FA5}">
                      <a16:colId xmlns:a16="http://schemas.microsoft.com/office/drawing/2014/main" val="1436891745"/>
                    </a:ext>
                  </a:extLst>
                </a:gridCol>
                <a:gridCol w="684059">
                  <a:extLst>
                    <a:ext uri="{9D8B030D-6E8A-4147-A177-3AD203B41FA5}">
                      <a16:colId xmlns:a16="http://schemas.microsoft.com/office/drawing/2014/main" val="1849211921"/>
                    </a:ext>
                  </a:extLst>
                </a:gridCol>
                <a:gridCol w="834552">
                  <a:extLst>
                    <a:ext uri="{9D8B030D-6E8A-4147-A177-3AD203B41FA5}">
                      <a16:colId xmlns:a16="http://schemas.microsoft.com/office/drawing/2014/main" val="652432209"/>
                    </a:ext>
                  </a:extLst>
                </a:gridCol>
                <a:gridCol w="766146">
                  <a:extLst>
                    <a:ext uri="{9D8B030D-6E8A-4147-A177-3AD203B41FA5}">
                      <a16:colId xmlns:a16="http://schemas.microsoft.com/office/drawing/2014/main" val="3953167877"/>
                    </a:ext>
                  </a:extLst>
                </a:gridCol>
                <a:gridCol w="1956409">
                  <a:extLst>
                    <a:ext uri="{9D8B030D-6E8A-4147-A177-3AD203B41FA5}">
                      <a16:colId xmlns:a16="http://schemas.microsoft.com/office/drawing/2014/main" val="1069981313"/>
                    </a:ext>
                  </a:extLst>
                </a:gridCol>
                <a:gridCol w="1217626">
                  <a:extLst>
                    <a:ext uri="{9D8B030D-6E8A-4147-A177-3AD203B41FA5}">
                      <a16:colId xmlns:a16="http://schemas.microsoft.com/office/drawing/2014/main" val="3403758355"/>
                    </a:ext>
                  </a:extLst>
                </a:gridCol>
                <a:gridCol w="1217626">
                  <a:extLst>
                    <a:ext uri="{9D8B030D-6E8A-4147-A177-3AD203B41FA5}">
                      <a16:colId xmlns:a16="http://schemas.microsoft.com/office/drawing/2014/main" val="2806288721"/>
                    </a:ext>
                  </a:extLst>
                </a:gridCol>
                <a:gridCol w="1655424">
                  <a:extLst>
                    <a:ext uri="{9D8B030D-6E8A-4147-A177-3AD203B41FA5}">
                      <a16:colId xmlns:a16="http://schemas.microsoft.com/office/drawing/2014/main" val="722728603"/>
                    </a:ext>
                  </a:extLst>
                </a:gridCol>
                <a:gridCol w="1655424">
                  <a:extLst>
                    <a:ext uri="{9D8B030D-6E8A-4147-A177-3AD203B41FA5}">
                      <a16:colId xmlns:a16="http://schemas.microsoft.com/office/drawing/2014/main" val="3078317673"/>
                    </a:ext>
                  </a:extLst>
                </a:gridCol>
              </a:tblGrid>
              <a:tr h="233265">
                <a:tc rowSpan="2">
                  <a:txBody>
                    <a:bodyPr/>
                    <a:lstStyle/>
                    <a:p>
                      <a:pPr algn="ctr" fontAlgn="ctr"/>
                      <a:r>
                        <a:rPr lang="en-US" sz="1800" b="1" i="0" u="none" strike="noStrike">
                          <a:solidFill>
                            <a:srgbClr val="000000"/>
                          </a:solidFill>
                          <a:effectLst/>
                          <a:latin typeface="Preeti" pitchFamily="2" charset="0"/>
                        </a:rPr>
                        <a:t>qm=;+=</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 3/sf] tnf ;+Vof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pl-PL" sz="1800" b="1" i="0" u="none" strike="noStrike">
                          <a:solidFill>
                            <a:srgbClr val="000000"/>
                          </a:solidFill>
                          <a:effectLst/>
                          <a:latin typeface="Preeti" pitchFamily="2" charset="0"/>
                        </a:rPr>
                        <a:t>3/sf] d'Vo k|of]u</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hgu0fgf 3/ qmd;+Vof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hgu0fgf  kl/jf/ qmd;+Vof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kl/jf/sf d"nLsf] gfd, y/</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4">
                  <a:txBody>
                    <a:bodyPr/>
                    <a:lstStyle/>
                    <a:p>
                      <a:pPr algn="ctr" fontAlgn="ctr"/>
                      <a:r>
                        <a:rPr lang="en-US" sz="1800" b="1" i="0" u="none" strike="noStrike">
                          <a:solidFill>
                            <a:srgbClr val="000000"/>
                          </a:solidFill>
                          <a:effectLst/>
                          <a:latin typeface="Preeti" pitchFamily="2" charset="0"/>
                        </a:rPr>
                        <a:t>kl/jf/df cS;/ a;f]af; ug]{ ;b:o ;+Vof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27264873"/>
                  </a:ext>
                </a:extLst>
              </a:tr>
              <a:tr h="427653">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800" b="1" i="0" u="none" strike="noStrike">
                          <a:solidFill>
                            <a:srgbClr val="000000"/>
                          </a:solidFill>
                          <a:effectLst/>
                          <a:latin typeface="Preeti" pitchFamily="2" charset="0"/>
                        </a:rPr>
                        <a:t>k'?if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dlxnf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cGo lnËL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hDdf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4280119496"/>
                  </a:ext>
                </a:extLst>
              </a:tr>
              <a:tr h="233265">
                <a:tc>
                  <a:txBody>
                    <a:bodyPr/>
                    <a:lstStyle/>
                    <a:p>
                      <a:pPr algn="ctr" fontAlgn="ctr"/>
                      <a:r>
                        <a:rPr lang="en-US" sz="1800" b="1" i="0" u="none" strike="noStrike">
                          <a:solidFill>
                            <a:srgbClr val="000000"/>
                          </a:solidFill>
                          <a:effectLst/>
                          <a:latin typeface="Preeti" pitchFamily="2" charset="0"/>
                        </a:rPr>
                        <a:t> </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-&amp;_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gridSpan="4">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22150023"/>
                  </a:ext>
                </a:extLst>
              </a:tr>
              <a:tr h="371766">
                <a:tc>
                  <a:txBody>
                    <a:bodyPr/>
                    <a:lstStyle/>
                    <a:p>
                      <a:pPr algn="ctr" fontAlgn="b"/>
                      <a:r>
                        <a:rPr lang="en-US" sz="1800" b="1" i="0" u="none" strike="noStrike" dirty="0">
                          <a:solidFill>
                            <a:srgbClr val="0000FF"/>
                          </a:solidFill>
                          <a:effectLst/>
                          <a:latin typeface="Times New Roman" panose="02020603050405020304" pitchFamily="18" charset="0"/>
                        </a:rPr>
                        <a:t>9</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a:solidFill>
                            <a:srgbClr val="0000FF"/>
                          </a:solidFill>
                          <a:effectLst/>
                          <a:latin typeface="Times New Roman" panose="02020603050405020304" pitchFamily="18" charset="0"/>
                        </a:rPr>
                        <a:t>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800" b="1" i="0" u="none" strike="noStrike">
                          <a:solidFill>
                            <a:srgbClr val="0000FF"/>
                          </a:solidFill>
                          <a:effectLst/>
                          <a:latin typeface="Preeti" pitchFamily="2" charset="0"/>
                        </a:rPr>
                        <a:t>k'0f{snf lj=s=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dirty="0">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a:solidFill>
                            <a:srgbClr val="0000FF"/>
                          </a:solidFill>
                          <a:effectLst/>
                          <a:latin typeface="Times New Roman" panose="02020603050405020304" pitchFamily="18" charset="0"/>
                        </a:rPr>
                        <a:t>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a:solidFill>
                            <a:srgbClr val="0000FF"/>
                          </a:solidFill>
                          <a:effectLst/>
                          <a:latin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a:solidFill>
                            <a:srgbClr val="0000FF"/>
                          </a:solidFill>
                          <a:effectLst/>
                          <a:latin typeface="Times New Roman" panose="02020603050405020304" pitchFamily="18" charset="0"/>
                        </a:rPr>
                        <a:t>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66994986"/>
                  </a:ext>
                </a:extLst>
              </a:tr>
              <a:tr h="371766">
                <a:tc>
                  <a:txBody>
                    <a:bodyPr/>
                    <a:lstStyle/>
                    <a:p>
                      <a:pPr algn="ctr" fontAlgn="b"/>
                      <a:r>
                        <a:rPr lang="en-US" sz="1800" b="1" i="0" u="none" strike="noStrike">
                          <a:solidFill>
                            <a:srgbClr val="0000FF"/>
                          </a:solidFill>
                          <a:effectLst/>
                          <a:latin typeface="Times New Roman" panose="02020603050405020304" pitchFamily="18" charset="0"/>
                        </a:rPr>
                        <a:t>10</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dirty="0">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dirty="0">
                          <a:solidFill>
                            <a:srgbClr val="0000FF"/>
                          </a:solidFill>
                          <a:effectLst/>
                          <a:latin typeface="Calibri" panose="020F0502020204030204" pitchFamily="34" charset="0"/>
                        </a:rPr>
                        <a:t>1 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dirty="0">
                          <a:solidFill>
                            <a:srgbClr val="0000FF"/>
                          </a:solidFill>
                          <a:effectLst/>
                          <a:latin typeface="Calibri" panose="020F0502020204030204" pitchFamily="34" charset="0"/>
                        </a:rPr>
                        <a:t>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10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800" b="1" i="0" u="none" strike="noStrike" dirty="0">
                          <a:solidFill>
                            <a:srgbClr val="0000FF"/>
                          </a:solidFill>
                          <a:effectLst/>
                          <a:latin typeface="Preeti" pitchFamily="2" charset="0"/>
                        </a:rPr>
                        <a:t>k'0f{</a:t>
                      </a:r>
                      <a:r>
                        <a:rPr lang="en-US" sz="1800" b="1" i="0" u="none" strike="noStrike" dirty="0" err="1">
                          <a:solidFill>
                            <a:srgbClr val="0000FF"/>
                          </a:solidFill>
                          <a:effectLst/>
                          <a:latin typeface="Preeti" pitchFamily="2" charset="0"/>
                        </a:rPr>
                        <a:t>snf</a:t>
                      </a:r>
                      <a:r>
                        <a:rPr lang="en-US" sz="1800" b="1" i="0" u="none" strike="noStrike" dirty="0">
                          <a:solidFill>
                            <a:srgbClr val="0000FF"/>
                          </a:solidFill>
                          <a:effectLst/>
                          <a:latin typeface="Preeti" pitchFamily="2" charset="0"/>
                        </a:rPr>
                        <a:t> </a:t>
                      </a:r>
                      <a:r>
                        <a:rPr lang="en-US" sz="1800" b="1" i="0" u="none" strike="noStrike" dirty="0" err="1">
                          <a:solidFill>
                            <a:srgbClr val="0000FF"/>
                          </a:solidFill>
                          <a:effectLst/>
                          <a:latin typeface="Preeti" pitchFamily="2" charset="0"/>
                        </a:rPr>
                        <a:t>lj</a:t>
                      </a:r>
                      <a:r>
                        <a:rPr lang="en-US" sz="1800" b="1" i="0" u="none" strike="noStrike" dirty="0">
                          <a:solidFill>
                            <a:srgbClr val="0000FF"/>
                          </a:solidFill>
                          <a:effectLst/>
                          <a:latin typeface="Preeti" pitchFamily="2" charset="0"/>
                        </a:rPr>
                        <a:t>=s=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dirty="0">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dirty="0">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775078338"/>
                  </a:ext>
                </a:extLst>
              </a:tr>
              <a:tr h="371766">
                <a:tc>
                  <a:txBody>
                    <a:bodyPr/>
                    <a:lstStyle/>
                    <a:p>
                      <a:pPr algn="ctr" fontAlgn="b"/>
                      <a:r>
                        <a:rPr lang="en-US" sz="1800" b="1" i="0" u="none" strike="noStrike">
                          <a:solidFill>
                            <a:srgbClr val="0000FF"/>
                          </a:solidFill>
                          <a:effectLst/>
                          <a:latin typeface="Times New Roman" panose="02020603050405020304" pitchFamily="18" charset="0"/>
                        </a:rPr>
                        <a:t>11</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FF"/>
                          </a:solidFill>
                          <a:effectLst/>
                          <a:latin typeface="Times New Roman" panose="02020603050405020304" pitchFamily="18" charset="0"/>
                        </a:rPr>
                        <a:t>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11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a:solidFill>
                            <a:srgbClr val="0000FF"/>
                          </a:solidFill>
                          <a:effectLst/>
                          <a:latin typeface="Preeti" pitchFamily="2" charset="0"/>
                        </a:rPr>
                        <a:t>5ljnfn kf}8]n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FF"/>
                          </a:solidFill>
                          <a:effectLst/>
                          <a:latin typeface="Times New Roman" panose="02020603050405020304" pitchFamily="18" charset="0"/>
                        </a:rPr>
                        <a:t>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45815961"/>
                  </a:ext>
                </a:extLst>
              </a:tr>
              <a:tr h="369336">
                <a:tc>
                  <a:txBody>
                    <a:bodyPr/>
                    <a:lstStyle/>
                    <a:p>
                      <a:pPr algn="ctr" fontAlgn="b"/>
                      <a:r>
                        <a:rPr lang="en-US" sz="1800" b="1" i="0" u="none" strike="noStrike">
                          <a:solidFill>
                            <a:srgbClr val="0000FF"/>
                          </a:solidFill>
                          <a:effectLst/>
                          <a:latin typeface="Times New Roman" panose="02020603050405020304" pitchFamily="18" charset="0"/>
                        </a:rPr>
                        <a:t>12</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dirty="0">
                          <a:solidFill>
                            <a:srgbClr val="0000FF"/>
                          </a:solidFill>
                          <a:effectLst/>
                          <a:latin typeface="Calibri" panose="020F0502020204030204" pitchFamily="34" charset="0"/>
                        </a:rPr>
                        <a:t>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12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800" b="1" i="0" u="none" strike="noStrike">
                          <a:solidFill>
                            <a:srgbClr val="0000FF"/>
                          </a:solidFill>
                          <a:effectLst/>
                          <a:latin typeface="Preeti" pitchFamily="2" charset="0"/>
                        </a:rPr>
                        <a:t>xl/cf]d cfrfo{</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dirty="0">
                          <a:solidFill>
                            <a:srgbClr val="0000FF"/>
                          </a:solidFill>
                          <a:effectLst/>
                          <a:latin typeface="Calibri" panose="020F0502020204030204" pitchFamily="34" charset="0"/>
                        </a:rPr>
                        <a:t>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651800633"/>
                  </a:ext>
                </a:extLst>
              </a:tr>
              <a:tr h="371766">
                <a:tc>
                  <a:txBody>
                    <a:bodyPr/>
                    <a:lstStyle/>
                    <a:p>
                      <a:pPr algn="ctr" fontAlgn="b"/>
                      <a:r>
                        <a:rPr lang="en-US" sz="1800" b="1" i="0" u="none" strike="noStrike">
                          <a:solidFill>
                            <a:srgbClr val="0000FF"/>
                          </a:solidFill>
                          <a:effectLst/>
                          <a:latin typeface="Times New Roman" panose="02020603050405020304" pitchFamily="18" charset="0"/>
                        </a:rPr>
                        <a:t>13</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FF"/>
                          </a:solidFill>
                          <a:effectLst/>
                          <a:latin typeface="Calibri" panose="020F0502020204030204" pitchFamily="34" charset="0"/>
                        </a:rPr>
                        <a:t>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FF"/>
                          </a:solidFill>
                          <a:effectLst/>
                          <a:latin typeface="Calibri" panose="020F0502020204030204" pitchFamily="34" charset="0"/>
                        </a:rPr>
                        <a:t>10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FF"/>
                          </a:solidFill>
                          <a:effectLst/>
                          <a:latin typeface="Calibri" panose="020F0502020204030204" pitchFamily="34" charset="0"/>
                        </a:rPr>
                        <a:t>13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FF"/>
                          </a:solidFill>
                          <a:effectLst/>
                          <a:latin typeface="Preeti" pitchFamily="2" charset="0"/>
                        </a:rPr>
                        <a:t>lnnfw/ lwld/]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FF"/>
                          </a:solidFill>
                          <a:effectLst/>
                          <a:latin typeface="Calibri" panose="020F0502020204030204" pitchFamily="34" charset="0"/>
                        </a:rPr>
                        <a:t>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2289921"/>
                  </a:ext>
                </a:extLst>
              </a:tr>
              <a:tr h="371766">
                <a:tc>
                  <a:txBody>
                    <a:bodyPr/>
                    <a:lstStyle/>
                    <a:p>
                      <a:pPr algn="ctr" fontAlgn="b"/>
                      <a:r>
                        <a:rPr lang="en-US" sz="1800" b="1" i="0" u="none" strike="noStrike">
                          <a:solidFill>
                            <a:srgbClr val="0000FF"/>
                          </a:solidFill>
                          <a:effectLst/>
                          <a:latin typeface="Times New Roman" panose="02020603050405020304" pitchFamily="18" charset="0"/>
                        </a:rPr>
                        <a:t>14</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dirty="0">
                          <a:solidFill>
                            <a:srgbClr val="0000FF"/>
                          </a:solidFill>
                          <a:effectLst/>
                          <a:latin typeface="Calibri" panose="020F0502020204030204" pitchFamily="34" charset="0"/>
                        </a:rPr>
                        <a:t>11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dirty="0">
                          <a:solidFill>
                            <a:srgbClr val="0000FF"/>
                          </a:solidFill>
                          <a:effectLst/>
                          <a:latin typeface="Calibri" panose="020F0502020204030204" pitchFamily="34" charset="0"/>
                        </a:rPr>
                        <a:t>14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800" b="1" i="0" u="none" strike="noStrike" dirty="0" err="1">
                          <a:solidFill>
                            <a:srgbClr val="0000FF"/>
                          </a:solidFill>
                          <a:effectLst/>
                          <a:latin typeface="Preeti" pitchFamily="2" charset="0"/>
                        </a:rPr>
                        <a:t>zfGtf</a:t>
                      </a:r>
                      <a:r>
                        <a:rPr lang="en-US" sz="1800" b="1" i="0" u="none" strike="noStrike" dirty="0">
                          <a:solidFill>
                            <a:srgbClr val="0000FF"/>
                          </a:solidFill>
                          <a:effectLst/>
                          <a:latin typeface="Preeti" pitchFamily="2" charset="0"/>
                        </a:rPr>
                        <a:t> rf}w/L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dirty="0">
                          <a:solidFill>
                            <a:srgbClr val="0000FF"/>
                          </a:solidFill>
                          <a:effectLst/>
                          <a:latin typeface="Calibri" panose="020F0502020204030204" pitchFamily="34" charset="0"/>
                        </a:rPr>
                        <a:t>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433402713"/>
                  </a:ext>
                </a:extLst>
              </a:tr>
              <a:tr h="371766">
                <a:tc>
                  <a:txBody>
                    <a:bodyPr/>
                    <a:lstStyle/>
                    <a:p>
                      <a:pPr algn="ctr" fontAlgn="b"/>
                      <a:r>
                        <a:rPr lang="ne-NP" sz="1800" b="1" i="0" u="none" strike="noStrike" dirty="0">
                          <a:solidFill>
                            <a:srgbClr val="0000FF"/>
                          </a:solidFill>
                          <a:effectLst/>
                          <a:latin typeface="Times New Roman" panose="02020603050405020304" pitchFamily="18" charset="0"/>
                        </a:rPr>
                        <a:t>...........</a:t>
                      </a:r>
                      <a:endParaRPr lang="en-US" sz="1800" b="1" i="0" u="none" strike="noStrike" dirty="0">
                        <a:solidFill>
                          <a:srgbClr val="0000FF"/>
                        </a:solidFill>
                        <a:effectLst/>
                        <a:latin typeface="Times New Roman" panose="02020603050405020304" pitchFamily="18" charset="0"/>
                      </a:endParaRP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800" b="1" i="0" u="none" strike="noStrike" dirty="0">
                        <a:solidFill>
                          <a:srgbClr val="0000FF"/>
                        </a:solidFill>
                        <a:effectLst/>
                        <a:latin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800" b="1" i="0" u="none" strike="noStrike" dirty="0">
                        <a:solidFill>
                          <a:srgbClr val="0000FF"/>
                        </a:solidFill>
                        <a:effectLst/>
                        <a:latin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800" b="1" i="0" u="none" strike="noStrike" dirty="0">
                        <a:solidFill>
                          <a:srgbClr val="0000FF"/>
                        </a:solidFill>
                        <a:effectLst/>
                        <a:latin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800" b="1" i="0" u="none" strike="noStrike" dirty="0">
                        <a:solidFill>
                          <a:srgbClr val="0000FF"/>
                        </a:solidFill>
                        <a:effectLst/>
                        <a:latin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800" b="1" i="0" u="none" strike="noStrike" dirty="0">
                        <a:solidFill>
                          <a:srgbClr val="0000FF"/>
                        </a:solidFill>
                        <a:effectLst/>
                        <a:latin typeface="Preeti" pitchFamily="2"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800" b="1" i="0" u="none" strike="noStrike" dirty="0">
                        <a:solidFill>
                          <a:srgbClr val="0000FF"/>
                        </a:solidFill>
                        <a:effectLst/>
                        <a:latin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800" b="1" i="0" u="none" strike="noStrike" dirty="0">
                        <a:solidFill>
                          <a:srgbClr val="0000FF"/>
                        </a:solidFill>
                        <a:effectLst/>
                        <a:latin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800" b="1" i="0" u="none" strike="noStrike" dirty="0">
                        <a:solidFill>
                          <a:srgbClr val="0000FF"/>
                        </a:solidFill>
                        <a:effectLst/>
                        <a:latin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800" b="1" i="0" u="none" strike="noStrike" dirty="0">
                        <a:solidFill>
                          <a:srgbClr val="0000FF"/>
                        </a:solidFill>
                        <a:effectLst/>
                        <a:latin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67633530"/>
                  </a:ext>
                </a:extLst>
              </a:tr>
              <a:tr h="371766">
                <a:tc>
                  <a:txBody>
                    <a:bodyPr/>
                    <a:lstStyle/>
                    <a:p>
                      <a:pPr algn="ctr" fontAlgn="b"/>
                      <a:r>
                        <a:rPr lang="en-US" sz="1800" b="1" i="0" u="none" strike="noStrike" dirty="0">
                          <a:solidFill>
                            <a:srgbClr val="0000FF"/>
                          </a:solidFill>
                          <a:effectLst/>
                          <a:latin typeface="Times New Roman" panose="02020603050405020304" pitchFamily="18" charset="0"/>
                        </a:rPr>
                        <a:t>195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a:solidFill>
                            <a:srgbClr val="0000FF"/>
                          </a:solidFill>
                          <a:effectLst/>
                          <a:latin typeface="Calibri" panose="020F0502020204030204" pitchFamily="34" charset="0"/>
                        </a:rPr>
                        <a:t>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a:solidFill>
                            <a:srgbClr val="0000FF"/>
                          </a:solidFill>
                          <a:effectLst/>
                          <a:latin typeface="Calibri" panose="020F0502020204030204" pitchFamily="34" charset="0"/>
                        </a:rPr>
                        <a:t>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a:solidFill>
                            <a:srgbClr val="0000FF"/>
                          </a:solidFill>
                          <a:effectLst/>
                          <a:latin typeface="Calibri" panose="020F0502020204030204" pitchFamily="34" charset="0"/>
                        </a:rPr>
                        <a:t>183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a:solidFill>
                            <a:srgbClr val="0000FF"/>
                          </a:solidFill>
                          <a:effectLst/>
                          <a:latin typeface="Calibri" panose="020F0502020204030204" pitchFamily="34" charset="0"/>
                        </a:rPr>
                        <a:t>195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1" i="0" u="none" strike="noStrike" dirty="0">
                          <a:solidFill>
                            <a:srgbClr val="0000FF"/>
                          </a:solidFill>
                          <a:effectLst/>
                          <a:latin typeface="Preeti" pitchFamily="2" charset="0"/>
                        </a:rPr>
                        <a:t>;</a:t>
                      </a:r>
                      <a:r>
                        <a:rPr lang="en-US" sz="1800" b="1" i="0" u="none" strike="noStrike" dirty="0" err="1">
                          <a:solidFill>
                            <a:srgbClr val="0000FF"/>
                          </a:solidFill>
                          <a:effectLst/>
                          <a:latin typeface="Preeti" pitchFamily="2" charset="0"/>
                        </a:rPr>
                        <a:t>Gtf</a:t>
                      </a:r>
                      <a:r>
                        <a:rPr lang="en-US" sz="1800" b="1" i="0" u="none" strike="noStrike" dirty="0">
                          <a:solidFill>
                            <a:srgbClr val="0000FF"/>
                          </a:solidFill>
                          <a:effectLst/>
                          <a:latin typeface="Preeti" pitchFamily="2" charset="0"/>
                        </a:rPr>
                        <a:t>]if </a:t>
                      </a:r>
                      <a:r>
                        <a:rPr lang="en-US" sz="1800" b="1" i="0" u="none" strike="noStrike" dirty="0" err="1">
                          <a:solidFill>
                            <a:srgbClr val="0000FF"/>
                          </a:solidFill>
                          <a:effectLst/>
                          <a:latin typeface="Preeti" pitchFamily="2" charset="0"/>
                        </a:rPr>
                        <a:t>lwld</a:t>
                      </a:r>
                      <a:r>
                        <a:rPr lang="en-US" sz="1800" b="1" i="0" u="none" strike="noStrike" dirty="0">
                          <a:solidFill>
                            <a:srgbClr val="0000FF"/>
                          </a:solidFill>
                          <a:effectLst/>
                          <a:latin typeface="Preeti" pitchFamily="2" charset="0"/>
                        </a:rPr>
                        <a:t>/]</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a:solidFill>
                            <a:srgbClr val="0000FF"/>
                          </a:solidFill>
                          <a:effectLst/>
                          <a:latin typeface="Calibri" panose="020F0502020204030204" pitchFamily="34" charset="0"/>
                        </a:rPr>
                        <a:t>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a:solidFill>
                            <a:srgbClr val="0000FF"/>
                          </a:solidFill>
                          <a:effectLst/>
                          <a:latin typeface="Calibri" panose="020F0502020204030204" pitchFamily="34" charset="0"/>
                        </a:rPr>
                        <a:t>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a:solidFill>
                            <a:srgbClr val="0000FF"/>
                          </a:solidFill>
                          <a:effectLst/>
                          <a:latin typeface="Calibri" panose="020F0502020204030204" pitchFamily="34" charset="0"/>
                        </a:rPr>
                        <a:t>0 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a:solidFill>
                            <a:srgbClr val="0000FF"/>
                          </a:solidFill>
                          <a:effectLst/>
                          <a:latin typeface="Calibri" panose="020F0502020204030204" pitchFamily="34" charset="0"/>
                        </a:rPr>
                        <a:t>7 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10826967"/>
                  </a:ext>
                </a:extLst>
              </a:tr>
              <a:tr h="364075">
                <a:tc>
                  <a:txBody>
                    <a:bodyPr/>
                    <a:lstStyle/>
                    <a:p>
                      <a:pPr marL="0" algn="ctr" defTabSz="914400" rtl="0" eaLnBrk="1" fontAlgn="b" latinLnBrk="0" hangingPunct="1"/>
                      <a:r>
                        <a:rPr lang="ne-NP" sz="1800" b="1" i="0" u="none" strike="noStrike" kern="1200" dirty="0">
                          <a:solidFill>
                            <a:srgbClr val="0000FF"/>
                          </a:solidFill>
                          <a:effectLst/>
                          <a:latin typeface="Calibri" panose="020F0502020204030204" pitchFamily="34" charset="0"/>
                          <a:ea typeface="+mn-ea"/>
                          <a:cs typeface="+mn-cs"/>
                        </a:rPr>
                        <a:t>196</a:t>
                      </a:r>
                      <a:endParaRPr lang="en-US" sz="1800" b="1" i="0" u="none" strike="noStrike" kern="1200" dirty="0">
                        <a:solidFill>
                          <a:srgbClr val="0000FF"/>
                        </a:solidFill>
                        <a:effectLst/>
                        <a:latin typeface="Calibri" panose="020F0502020204030204" pitchFamily="34" charset="0"/>
                        <a:ea typeface="+mn-ea"/>
                        <a:cs typeface="+mn-cs"/>
                      </a:endParaRP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b" latinLnBrk="0" hangingPunct="1"/>
                      <a:r>
                        <a:rPr lang="en-US" sz="1800" b="1" i="0" u="none" strike="noStrike" kern="1200" dirty="0">
                          <a:solidFill>
                            <a:srgbClr val="0000FF"/>
                          </a:solidFill>
                          <a:effectLst/>
                          <a:latin typeface="Calibri" panose="020F0502020204030204" pitchFamily="34" charset="0"/>
                          <a:ea typeface="+mn-ea"/>
                          <a:cs typeface="+mn-cs"/>
                        </a:rPr>
                        <a:t>3</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b" latinLnBrk="0" hangingPunct="1"/>
                      <a:r>
                        <a:rPr lang="en-US" sz="1800" b="1" i="0" u="none" strike="noStrike" kern="1200" dirty="0">
                          <a:solidFill>
                            <a:srgbClr val="0000FF"/>
                          </a:solidFill>
                          <a:effectLst/>
                          <a:latin typeface="Calibri" panose="020F0502020204030204" pitchFamily="34" charset="0"/>
                          <a:ea typeface="+mn-ea"/>
                          <a:cs typeface="+mn-cs"/>
                        </a:rPr>
                        <a:t>2</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b" latinLnBrk="0" hangingPunct="1"/>
                      <a:r>
                        <a:rPr lang="en-US" sz="1800" b="1" i="0" u="none" strike="noStrike" kern="1200" dirty="0">
                          <a:solidFill>
                            <a:srgbClr val="0000FF"/>
                          </a:solidFill>
                          <a:effectLst/>
                          <a:latin typeface="Calibri" panose="020F0502020204030204" pitchFamily="34" charset="0"/>
                          <a:ea typeface="+mn-ea"/>
                          <a:cs typeface="+mn-cs"/>
                        </a:rPr>
                        <a:t>9</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b" latinLnBrk="0" hangingPunct="1"/>
                      <a:r>
                        <a:rPr lang="en-US" sz="1800" b="1" i="0" u="none" strike="noStrike" kern="1200" dirty="0">
                          <a:solidFill>
                            <a:srgbClr val="0000FF"/>
                          </a:solidFill>
                          <a:effectLst/>
                          <a:latin typeface="Calibri" panose="020F0502020204030204" pitchFamily="34" charset="0"/>
                          <a:ea typeface="+mn-ea"/>
                          <a:cs typeface="+mn-cs"/>
                        </a:rPr>
                        <a:t>196</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2400" b="1" i="0" u="none" strike="noStrike" kern="1200" dirty="0" err="1">
                          <a:solidFill>
                            <a:srgbClr val="0000FF"/>
                          </a:solidFill>
                          <a:effectLst/>
                          <a:latin typeface="Preeti" pitchFamily="2" charset="0"/>
                          <a:ea typeface="+mn-ea"/>
                          <a:cs typeface="+mn-cs"/>
                        </a:rPr>
                        <a:t>w|'a</a:t>
                      </a:r>
                      <a:r>
                        <a:rPr lang="en-US" sz="2400" b="1" i="0" u="none" strike="noStrike" kern="1200" dirty="0">
                          <a:solidFill>
                            <a:srgbClr val="0000FF"/>
                          </a:solidFill>
                          <a:effectLst/>
                          <a:latin typeface="Preeti" pitchFamily="2" charset="0"/>
                          <a:ea typeface="+mn-ea"/>
                          <a:cs typeface="+mn-cs"/>
                        </a:rPr>
                        <a:t> </a:t>
                      </a:r>
                      <a:r>
                        <a:rPr lang="en-US" sz="2400" b="1" i="0" u="none" strike="noStrike" kern="1200" dirty="0" err="1">
                          <a:solidFill>
                            <a:srgbClr val="0000FF"/>
                          </a:solidFill>
                          <a:effectLst/>
                          <a:latin typeface="Preeti" pitchFamily="2" charset="0"/>
                          <a:ea typeface="+mn-ea"/>
                          <a:cs typeface="+mn-cs"/>
                        </a:rPr>
                        <a:t>axfb</a:t>
                      </a:r>
                      <a:r>
                        <a:rPr lang="en-US" sz="2400" b="1" i="0" u="none" strike="noStrike" kern="1200" dirty="0">
                          <a:solidFill>
                            <a:srgbClr val="0000FF"/>
                          </a:solidFill>
                          <a:effectLst/>
                          <a:latin typeface="Preeti" pitchFamily="2" charset="0"/>
                          <a:ea typeface="+mn-ea"/>
                          <a:cs typeface="+mn-cs"/>
                        </a:rPr>
                        <a:t>'/ </a:t>
                      </a:r>
                      <a:r>
                        <a:rPr lang="en-US" sz="2400" b="1" i="0" u="none" strike="noStrike" kern="1200" dirty="0" err="1">
                          <a:solidFill>
                            <a:srgbClr val="0000FF"/>
                          </a:solidFill>
                          <a:effectLst/>
                          <a:latin typeface="Preeti" pitchFamily="2" charset="0"/>
                          <a:ea typeface="+mn-ea"/>
                          <a:cs typeface="+mn-cs"/>
                        </a:rPr>
                        <a:t>s'Fj</a:t>
                      </a:r>
                      <a:r>
                        <a:rPr lang="en-US" sz="2400" b="1" i="0" u="none" strike="noStrike" kern="1200" dirty="0">
                          <a:solidFill>
                            <a:srgbClr val="0000FF"/>
                          </a:solidFill>
                          <a:effectLst/>
                          <a:latin typeface="Preeti" pitchFamily="2" charset="0"/>
                          <a:ea typeface="+mn-ea"/>
                          <a:cs typeface="+mn-cs"/>
                        </a:rPr>
                        <a:t>/ </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b" latinLnBrk="0" hangingPunct="1"/>
                      <a:r>
                        <a:rPr lang="en-US" sz="1800" b="1" i="0" u="none" strike="noStrike" kern="1200" dirty="0">
                          <a:solidFill>
                            <a:srgbClr val="0000FF"/>
                          </a:solidFill>
                          <a:effectLst/>
                          <a:latin typeface="Calibri" panose="020F0502020204030204" pitchFamily="34" charset="0"/>
                          <a:ea typeface="+mn-ea"/>
                          <a:cs typeface="+mn-cs"/>
                        </a:rPr>
                        <a:t>2</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b" latinLnBrk="0" hangingPunct="1"/>
                      <a:r>
                        <a:rPr lang="en-US" sz="1800" b="1" i="0" u="none" strike="noStrike" kern="1200" dirty="0">
                          <a:solidFill>
                            <a:srgbClr val="0000FF"/>
                          </a:solidFill>
                          <a:effectLst/>
                          <a:latin typeface="Calibri" panose="020F0502020204030204" pitchFamily="34" charset="0"/>
                          <a:ea typeface="+mn-ea"/>
                          <a:cs typeface="+mn-cs"/>
                        </a:rPr>
                        <a:t>1</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b" latinLnBrk="0" hangingPunct="1"/>
                      <a:r>
                        <a:rPr lang="en-US" sz="1800" b="1" i="0" u="none" strike="noStrike" kern="1200" dirty="0">
                          <a:solidFill>
                            <a:srgbClr val="0000FF"/>
                          </a:solidFill>
                          <a:effectLst/>
                          <a:latin typeface="Calibri" panose="020F0502020204030204" pitchFamily="34" charset="0"/>
                          <a:ea typeface="+mn-ea"/>
                          <a:cs typeface="+mn-cs"/>
                        </a:rPr>
                        <a:t>0</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1" i="0" u="none" strike="noStrike" kern="1200" dirty="0">
                          <a:solidFill>
                            <a:srgbClr val="0000FF"/>
                          </a:solidFill>
                          <a:effectLst/>
                          <a:latin typeface="Calibri" panose="020F0502020204030204" pitchFamily="34" charset="0"/>
                          <a:ea typeface="+mn-ea"/>
                          <a:cs typeface="+mn-cs"/>
                        </a:rPr>
                        <a:t>3</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317669580"/>
                  </a:ext>
                </a:extLst>
              </a:tr>
            </a:tbl>
          </a:graphicData>
        </a:graphic>
      </p:graphicFrame>
      <p:sp>
        <p:nvSpPr>
          <p:cNvPr id="8" name="Speech Bubble: Oval 7">
            <a:extLst>
              <a:ext uri="{FF2B5EF4-FFF2-40B4-BE49-F238E27FC236}">
                <a16:creationId xmlns:a16="http://schemas.microsoft.com/office/drawing/2014/main" id="{8B111A6D-7928-4767-8A84-8D67A66E4C3D}"/>
              </a:ext>
            </a:extLst>
          </p:cNvPr>
          <p:cNvSpPr/>
          <p:nvPr/>
        </p:nvSpPr>
        <p:spPr>
          <a:xfrm>
            <a:off x="4837471" y="1453219"/>
            <a:ext cx="7266512" cy="1679235"/>
          </a:xfrm>
          <a:prstGeom prst="wedgeEllipseCallout">
            <a:avLst>
              <a:gd name="adj1" fmla="val -39469"/>
              <a:gd name="adj2" fmla="val 2547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ne-NP" dirty="0">
              <a:solidFill>
                <a:schemeClr val="tx1">
                  <a:lumMod val="95000"/>
                  <a:lumOff val="5000"/>
                </a:schemeClr>
              </a:solidFill>
              <a:latin typeface="Khaki" panose="00000400000000000000" pitchFamily="2" charset="0"/>
              <a:cs typeface="Kalimati" panose="00000400000000000000" pitchFamily="2"/>
            </a:endParaRPr>
          </a:p>
          <a:p>
            <a:pPr algn="just"/>
            <a:r>
              <a:rPr lang="ne-NP" dirty="0">
                <a:solidFill>
                  <a:schemeClr val="tx1">
                    <a:lumMod val="95000"/>
                    <a:lumOff val="5000"/>
                  </a:schemeClr>
                </a:solidFill>
                <a:latin typeface="Khaki" panose="00000400000000000000" pitchFamily="2" charset="0"/>
                <a:cs typeface="Kalimati" panose="00000400000000000000" pitchFamily="2"/>
              </a:rPr>
              <a:t>मानौ १२ औ क्रम संख्याको हरिओम आचार्यको घरमा ध्रुब बहादुर  कुँवरको नयाँ परिवार बसाई सरी आएको भए र सो गणना क्षेत्रमा १९५ सम्म जनगणना परिवार संख्या पुगेको भए देहाय अनुसार अद्यावधिक गर्नुपर्दछ । </a:t>
            </a:r>
            <a:endParaRPr lang="en-US" dirty="0">
              <a:solidFill>
                <a:schemeClr val="tx1">
                  <a:lumMod val="95000"/>
                  <a:lumOff val="5000"/>
                </a:schemeClr>
              </a:solidFill>
              <a:latin typeface="Khaki" panose="00000400000000000000" pitchFamily="2" charset="0"/>
              <a:cs typeface="Kalimati" panose="00000400000000000000" pitchFamily="2"/>
            </a:endParaRPr>
          </a:p>
        </p:txBody>
      </p:sp>
      <p:cxnSp>
        <p:nvCxnSpPr>
          <p:cNvPr id="10" name="Straight Arrow Connector 9">
            <a:extLst>
              <a:ext uri="{FF2B5EF4-FFF2-40B4-BE49-F238E27FC236}">
                <a16:creationId xmlns:a16="http://schemas.microsoft.com/office/drawing/2014/main" id="{32DF8949-98AF-43E7-BAB4-A76539A65B3D}"/>
              </a:ext>
            </a:extLst>
          </p:cNvPr>
          <p:cNvCxnSpPr>
            <a:cxnSpLocks/>
          </p:cNvCxnSpPr>
          <p:nvPr/>
        </p:nvCxnSpPr>
        <p:spPr>
          <a:xfrm flipH="1">
            <a:off x="806245" y="2025445"/>
            <a:ext cx="5771537" cy="2762865"/>
          </a:xfrm>
          <a:prstGeom prst="straightConnector1">
            <a:avLst/>
          </a:prstGeom>
          <a:ln w="412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2C3C6B6-8897-4F0B-98CC-CD5840F0F540}"/>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6565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8531-2100-4162-AB0E-455865D0DB9F}"/>
              </a:ext>
            </a:extLst>
          </p:cNvPr>
          <p:cNvSpPr>
            <a:spLocks noGrp="1"/>
          </p:cNvSpPr>
          <p:nvPr>
            <p:ph type="title"/>
          </p:nvPr>
        </p:nvSpPr>
        <p:spPr>
          <a:xfrm>
            <a:off x="-36576" y="741786"/>
            <a:ext cx="12192000" cy="521237"/>
          </a:xfrm>
        </p:spPr>
        <p:txBody>
          <a:bodyPr>
            <a:noAutofit/>
          </a:bodyPr>
          <a:lstStyle/>
          <a:p>
            <a:pPr algn="ctr"/>
            <a:r>
              <a:rPr lang="ne-NP" sz="2800" b="1" dirty="0">
                <a:solidFill>
                  <a:srgbClr val="142DAC"/>
                </a:solidFill>
                <a:latin typeface="Kokila" panose="020B0604020202020204" pitchFamily="34" charset="0"/>
                <a:cs typeface="Kalimati" panose="00000400000000000000" pitchFamily="2"/>
              </a:rPr>
              <a:t>४ सूचीकरण गर्दा घर छुट भएको अवस्था</a:t>
            </a:r>
            <a:br>
              <a:rPr lang="ne-NP" sz="2800" b="1" dirty="0">
                <a:solidFill>
                  <a:srgbClr val="142DAC"/>
                </a:solidFill>
                <a:latin typeface="Kokila" panose="020B0604020202020204" pitchFamily="34" charset="0"/>
                <a:cs typeface="Kalimati" panose="00000400000000000000" pitchFamily="2"/>
              </a:rPr>
            </a:br>
            <a:endParaRPr lang="en-US" sz="2800" b="1" dirty="0">
              <a:solidFill>
                <a:srgbClr val="142DAC"/>
              </a:solidFill>
              <a:latin typeface="Kokila" panose="020B0604020202020204" pitchFamily="34" charset="0"/>
              <a:cs typeface="Kalimati" panose="00000400000000000000" pitchFamily="2"/>
            </a:endParaRPr>
          </a:p>
        </p:txBody>
      </p:sp>
      <p:sp>
        <p:nvSpPr>
          <p:cNvPr id="3" name="Content Placeholder 2">
            <a:extLst>
              <a:ext uri="{FF2B5EF4-FFF2-40B4-BE49-F238E27FC236}">
                <a16:creationId xmlns:a16="http://schemas.microsoft.com/office/drawing/2014/main" id="{64DF8BBA-3ECF-4886-BD10-BD8B19E2E113}"/>
              </a:ext>
            </a:extLst>
          </p:cNvPr>
          <p:cNvSpPr>
            <a:spLocks noGrp="1"/>
          </p:cNvSpPr>
          <p:nvPr>
            <p:ph idx="1"/>
          </p:nvPr>
        </p:nvSpPr>
        <p:spPr>
          <a:xfrm>
            <a:off x="36576" y="1081657"/>
            <a:ext cx="11735615" cy="5173450"/>
          </a:xfrm>
        </p:spPr>
        <p:txBody>
          <a:bodyPr>
            <a:noAutofit/>
          </a:bodyPr>
          <a:lstStyle/>
          <a:p>
            <a:pPr marL="0" indent="0" algn="just">
              <a:lnSpc>
                <a:spcPct val="150000"/>
              </a:lnSpc>
              <a:buNone/>
            </a:pPr>
            <a:r>
              <a:rPr lang="ne-NP" sz="2400" b="1" dirty="0">
                <a:solidFill>
                  <a:srgbClr val="142DAC"/>
                </a:solidFill>
                <a:latin typeface="Kokila" panose="020B0604020202020204" pitchFamily="34" charset="0"/>
                <a:ea typeface="+mj-ea"/>
                <a:cs typeface="Kalimati" panose="00000400000000000000" pitchFamily="2"/>
              </a:rPr>
              <a:t>सुपरिवेक्षकले घर तथा घरपरिवार सूचीकरण </a:t>
            </a:r>
            <a:r>
              <a:rPr lang="en-US" sz="2400" b="0" i="0" u="none" strike="noStrike" baseline="0" dirty="0">
                <a:latin typeface="ArialMT"/>
              </a:rPr>
              <a:t>(Household Listing) </a:t>
            </a:r>
            <a:r>
              <a:rPr lang="ne-NP" sz="2400" b="1" dirty="0">
                <a:solidFill>
                  <a:srgbClr val="142DAC"/>
                </a:solidFill>
                <a:latin typeface="Kokila" panose="020B0604020202020204" pitchFamily="34" charset="0"/>
                <a:ea typeface="+mj-ea"/>
                <a:cs typeface="Kalimati" panose="00000400000000000000" pitchFamily="2"/>
              </a:rPr>
              <a:t>गर्दा कुनै घर तथा परिवार छुट हुन सक्दछ । यस्तो अवस्था भएमा गणकले उक्त सूचीकरणको अन्तिम घरपछि क्रमशः थप गर्दै उतार फरामका सबै विवरणहरू भरी मुख्य प्रश्नावली फाराममा समेत विवरण भर्नुपर्दछ ।</a:t>
            </a:r>
            <a:endParaRPr lang="en-US" sz="2000" dirty="0">
              <a:latin typeface="Preeti" pitchFamily="2" charset="0"/>
              <a:cs typeface="Kalimati" panose="00000400000000000000" pitchFamily="2"/>
            </a:endParaRPr>
          </a:p>
        </p:txBody>
      </p:sp>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1608904" y="6425043"/>
            <a:ext cx="533063" cy="391970"/>
          </a:xfrm>
        </p:spPr>
        <p:txBody>
          <a:bodyPr/>
          <a:lstStyle/>
          <a:p>
            <a:pPr algn="r"/>
            <a:fld id="{26402401-4522-4C0F-A737-197EB07E49FF}" type="slidenum">
              <a:rPr lang="en-US" sz="1800">
                <a:latin typeface="Fontasy Himali" panose="04020500000000000000" pitchFamily="82" charset="0"/>
                <a:cs typeface="+mn-cs"/>
              </a:rPr>
              <a:pPr algn="r"/>
              <a:t>12</a:t>
            </a:fld>
            <a:endParaRPr lang="en-US" sz="1800" dirty="0">
              <a:latin typeface="Fontasy Himali" panose="04020500000000000000" pitchFamily="82" charset="0"/>
              <a:cs typeface="+mn-cs"/>
            </a:endParaRPr>
          </a:p>
        </p:txBody>
      </p:sp>
      <p:graphicFrame>
        <p:nvGraphicFramePr>
          <p:cNvPr id="6" name="Table 5">
            <a:extLst>
              <a:ext uri="{FF2B5EF4-FFF2-40B4-BE49-F238E27FC236}">
                <a16:creationId xmlns:a16="http://schemas.microsoft.com/office/drawing/2014/main" id="{79C0B3F6-59D8-46E2-8B73-A5239A6A0F08}"/>
              </a:ext>
            </a:extLst>
          </p:cNvPr>
          <p:cNvGraphicFramePr>
            <a:graphicFrameLocks noGrp="1"/>
          </p:cNvGraphicFramePr>
          <p:nvPr/>
        </p:nvGraphicFramePr>
        <p:xfrm>
          <a:off x="94441" y="3450947"/>
          <a:ext cx="11619884" cy="3108960"/>
        </p:xfrm>
        <a:graphic>
          <a:graphicData uri="http://schemas.openxmlformats.org/drawingml/2006/table">
            <a:tbl>
              <a:tblPr/>
              <a:tblGrid>
                <a:gridCol w="937309">
                  <a:extLst>
                    <a:ext uri="{9D8B030D-6E8A-4147-A177-3AD203B41FA5}">
                      <a16:colId xmlns:a16="http://schemas.microsoft.com/office/drawing/2014/main" val="1837488225"/>
                    </a:ext>
                  </a:extLst>
                </a:gridCol>
                <a:gridCol w="620279">
                  <a:extLst>
                    <a:ext uri="{9D8B030D-6E8A-4147-A177-3AD203B41FA5}">
                      <a16:colId xmlns:a16="http://schemas.microsoft.com/office/drawing/2014/main" val="1551920070"/>
                    </a:ext>
                  </a:extLst>
                </a:gridCol>
                <a:gridCol w="689199">
                  <a:extLst>
                    <a:ext uri="{9D8B030D-6E8A-4147-A177-3AD203B41FA5}">
                      <a16:colId xmlns:a16="http://schemas.microsoft.com/office/drawing/2014/main" val="4035502484"/>
                    </a:ext>
                  </a:extLst>
                </a:gridCol>
                <a:gridCol w="840822">
                  <a:extLst>
                    <a:ext uri="{9D8B030D-6E8A-4147-A177-3AD203B41FA5}">
                      <a16:colId xmlns:a16="http://schemas.microsoft.com/office/drawing/2014/main" val="3387169908"/>
                    </a:ext>
                  </a:extLst>
                </a:gridCol>
                <a:gridCol w="771902">
                  <a:extLst>
                    <a:ext uri="{9D8B030D-6E8A-4147-A177-3AD203B41FA5}">
                      <a16:colId xmlns:a16="http://schemas.microsoft.com/office/drawing/2014/main" val="1969779167"/>
                    </a:ext>
                  </a:extLst>
                </a:gridCol>
                <a:gridCol w="1971107">
                  <a:extLst>
                    <a:ext uri="{9D8B030D-6E8A-4147-A177-3AD203B41FA5}">
                      <a16:colId xmlns:a16="http://schemas.microsoft.com/office/drawing/2014/main" val="4251840441"/>
                    </a:ext>
                  </a:extLst>
                </a:gridCol>
                <a:gridCol w="1226773">
                  <a:extLst>
                    <a:ext uri="{9D8B030D-6E8A-4147-A177-3AD203B41FA5}">
                      <a16:colId xmlns:a16="http://schemas.microsoft.com/office/drawing/2014/main" val="1868379234"/>
                    </a:ext>
                  </a:extLst>
                </a:gridCol>
                <a:gridCol w="1226773">
                  <a:extLst>
                    <a:ext uri="{9D8B030D-6E8A-4147-A177-3AD203B41FA5}">
                      <a16:colId xmlns:a16="http://schemas.microsoft.com/office/drawing/2014/main" val="1328245681"/>
                    </a:ext>
                  </a:extLst>
                </a:gridCol>
                <a:gridCol w="1667860">
                  <a:extLst>
                    <a:ext uri="{9D8B030D-6E8A-4147-A177-3AD203B41FA5}">
                      <a16:colId xmlns:a16="http://schemas.microsoft.com/office/drawing/2014/main" val="1518694097"/>
                    </a:ext>
                  </a:extLst>
                </a:gridCol>
                <a:gridCol w="1667860">
                  <a:extLst>
                    <a:ext uri="{9D8B030D-6E8A-4147-A177-3AD203B41FA5}">
                      <a16:colId xmlns:a16="http://schemas.microsoft.com/office/drawing/2014/main" val="4182987174"/>
                    </a:ext>
                  </a:extLst>
                </a:gridCol>
              </a:tblGrid>
              <a:tr h="262465">
                <a:tc rowSpan="2">
                  <a:txBody>
                    <a:bodyPr/>
                    <a:lstStyle/>
                    <a:p>
                      <a:pPr algn="ctr" fontAlgn="ctr"/>
                      <a:r>
                        <a:rPr lang="en-US" sz="2000" b="1" i="0" u="none" strike="noStrike" dirty="0" err="1">
                          <a:solidFill>
                            <a:srgbClr val="000000"/>
                          </a:solidFill>
                          <a:effectLst/>
                          <a:latin typeface="Preeti" pitchFamily="2" charset="0"/>
                        </a:rPr>
                        <a:t>qm</a:t>
                      </a:r>
                      <a:r>
                        <a:rPr lang="en-US" sz="2000" b="1" i="0" u="none" strike="noStrike" dirty="0">
                          <a:solidFill>
                            <a:srgbClr val="000000"/>
                          </a:solidFill>
                          <a:effectLst/>
                          <a:latin typeface="Preeti" pitchFamily="2" charset="0"/>
                        </a:rPr>
                        <a:t>=;+=</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2000" b="1" i="0" u="none" strike="noStrike" dirty="0">
                          <a:solidFill>
                            <a:srgbClr val="000000"/>
                          </a:solidFill>
                          <a:effectLst/>
                          <a:latin typeface="Preeti" pitchFamily="2" charset="0"/>
                        </a:rPr>
                        <a:t> 3/sf] </a:t>
                      </a:r>
                      <a:r>
                        <a:rPr lang="en-US" sz="2000" b="1" i="0" u="none" strike="noStrike" dirty="0" err="1">
                          <a:solidFill>
                            <a:srgbClr val="000000"/>
                          </a:solidFill>
                          <a:effectLst/>
                          <a:latin typeface="Preeti" pitchFamily="2" charset="0"/>
                        </a:rPr>
                        <a:t>tnf</a:t>
                      </a:r>
                      <a:r>
                        <a:rPr lang="en-US" sz="2000" b="1" i="0" u="none" strike="noStrike" dirty="0">
                          <a:solidFill>
                            <a:srgbClr val="000000"/>
                          </a:solidFill>
                          <a:effectLst/>
                          <a:latin typeface="Preeti" pitchFamily="2" charset="0"/>
                        </a:rPr>
                        <a:t> ;+</a:t>
                      </a:r>
                      <a:r>
                        <a:rPr lang="en-US" sz="2000" b="1" i="0" u="none" strike="noStrike" dirty="0" err="1">
                          <a:solidFill>
                            <a:srgbClr val="000000"/>
                          </a:solidFill>
                          <a:effectLst/>
                          <a:latin typeface="Preeti" pitchFamily="2" charset="0"/>
                        </a:rPr>
                        <a:t>Vof</a:t>
                      </a:r>
                      <a:endParaRPr lang="en-US" sz="2000" b="1" i="0" u="none" strike="noStrike" dirty="0">
                        <a:solidFill>
                          <a:srgbClr val="000000"/>
                        </a:solidFill>
                        <a:effectLst/>
                        <a:latin typeface="Preeti" pitchFamily="2"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pl-PL" sz="2000" b="1" i="0" u="none" strike="noStrike" dirty="0">
                          <a:solidFill>
                            <a:srgbClr val="000000"/>
                          </a:solidFill>
                          <a:effectLst/>
                          <a:latin typeface="Preeti" pitchFamily="2" charset="0"/>
                        </a:rPr>
                        <a:t>3/sf] d'Vo k|of]u</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2000" b="1" i="0" u="none" strike="noStrike" dirty="0">
                          <a:solidFill>
                            <a:srgbClr val="000000"/>
                          </a:solidFill>
                          <a:effectLst/>
                          <a:latin typeface="Preeti" pitchFamily="2" charset="0"/>
                        </a:rPr>
                        <a:t>hgu0fgf 3/ </a:t>
                      </a:r>
                      <a:r>
                        <a:rPr lang="en-US" sz="2000" b="1" i="0" u="none" strike="noStrike" dirty="0" err="1">
                          <a:solidFill>
                            <a:srgbClr val="000000"/>
                          </a:solidFill>
                          <a:effectLst/>
                          <a:latin typeface="Preeti" pitchFamily="2" charset="0"/>
                        </a:rPr>
                        <a:t>qmd</a:t>
                      </a:r>
                      <a:r>
                        <a:rPr lang="en-US" sz="2000" b="1" i="0" u="none" strike="noStrike" dirty="0">
                          <a:solidFill>
                            <a:srgbClr val="000000"/>
                          </a:solidFill>
                          <a:effectLst/>
                          <a:latin typeface="Preeti" pitchFamily="2" charset="0"/>
                        </a:rPr>
                        <a:t>;+</a:t>
                      </a:r>
                      <a:r>
                        <a:rPr lang="en-US" sz="2000" b="1" i="0" u="none" strike="noStrike" dirty="0" err="1">
                          <a:solidFill>
                            <a:srgbClr val="000000"/>
                          </a:solidFill>
                          <a:effectLst/>
                          <a:latin typeface="Preeti" pitchFamily="2" charset="0"/>
                        </a:rPr>
                        <a:t>Vof</a:t>
                      </a:r>
                      <a:endParaRPr lang="en-US" sz="2000" b="1" i="0" u="none" strike="noStrike" dirty="0">
                        <a:solidFill>
                          <a:srgbClr val="000000"/>
                        </a:solidFill>
                        <a:effectLst/>
                        <a:latin typeface="Preeti" pitchFamily="2"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2000" b="1" i="0" u="none" strike="noStrike" dirty="0">
                          <a:solidFill>
                            <a:srgbClr val="000000"/>
                          </a:solidFill>
                          <a:effectLst/>
                          <a:latin typeface="Preeti" pitchFamily="2" charset="0"/>
                        </a:rPr>
                        <a:t>hgu0fgf  kl/</a:t>
                      </a:r>
                      <a:r>
                        <a:rPr lang="en-US" sz="2000" b="1" i="0" u="none" strike="noStrike" dirty="0" err="1">
                          <a:solidFill>
                            <a:srgbClr val="000000"/>
                          </a:solidFill>
                          <a:effectLst/>
                          <a:latin typeface="Preeti" pitchFamily="2" charset="0"/>
                        </a:rPr>
                        <a:t>jf</a:t>
                      </a:r>
                      <a:r>
                        <a:rPr lang="en-US" sz="2000" b="1" i="0" u="none" strike="noStrike" dirty="0">
                          <a:solidFill>
                            <a:srgbClr val="000000"/>
                          </a:solidFill>
                          <a:effectLst/>
                          <a:latin typeface="Preeti" pitchFamily="2" charset="0"/>
                        </a:rPr>
                        <a:t>/ </a:t>
                      </a:r>
                      <a:r>
                        <a:rPr lang="en-US" sz="2000" b="1" i="0" u="none" strike="noStrike" dirty="0" err="1">
                          <a:solidFill>
                            <a:srgbClr val="000000"/>
                          </a:solidFill>
                          <a:effectLst/>
                          <a:latin typeface="Preeti" pitchFamily="2" charset="0"/>
                        </a:rPr>
                        <a:t>qmd</a:t>
                      </a:r>
                      <a:r>
                        <a:rPr lang="en-US" sz="2000" b="1" i="0" u="none" strike="noStrike" dirty="0">
                          <a:solidFill>
                            <a:srgbClr val="000000"/>
                          </a:solidFill>
                          <a:effectLst/>
                          <a:latin typeface="Preeti" pitchFamily="2" charset="0"/>
                        </a:rPr>
                        <a:t>;+</a:t>
                      </a:r>
                      <a:r>
                        <a:rPr lang="en-US" sz="2000" b="1" i="0" u="none" strike="noStrike" dirty="0" err="1">
                          <a:solidFill>
                            <a:srgbClr val="000000"/>
                          </a:solidFill>
                          <a:effectLst/>
                          <a:latin typeface="Preeti" pitchFamily="2" charset="0"/>
                        </a:rPr>
                        <a:t>Vof</a:t>
                      </a:r>
                      <a:endParaRPr lang="en-US" sz="2000" b="1" i="0" u="none" strike="noStrike" dirty="0">
                        <a:solidFill>
                          <a:srgbClr val="000000"/>
                        </a:solidFill>
                        <a:effectLst/>
                        <a:latin typeface="Preeti" pitchFamily="2"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2000" b="1" i="0" u="none" strike="noStrike" dirty="0">
                          <a:solidFill>
                            <a:srgbClr val="000000"/>
                          </a:solidFill>
                          <a:effectLst/>
                          <a:latin typeface="Preeti" pitchFamily="2" charset="0"/>
                        </a:rPr>
                        <a:t>kl/</a:t>
                      </a:r>
                      <a:r>
                        <a:rPr lang="en-US" sz="2000" b="1" i="0" u="none" strike="noStrike" dirty="0" err="1">
                          <a:solidFill>
                            <a:srgbClr val="000000"/>
                          </a:solidFill>
                          <a:effectLst/>
                          <a:latin typeface="Preeti" pitchFamily="2" charset="0"/>
                        </a:rPr>
                        <a:t>jf</a:t>
                      </a:r>
                      <a:r>
                        <a:rPr lang="en-US" sz="2000" b="1" i="0" u="none" strike="noStrike" dirty="0">
                          <a:solidFill>
                            <a:srgbClr val="000000"/>
                          </a:solidFill>
                          <a:effectLst/>
                          <a:latin typeface="Preeti" pitchFamily="2" charset="0"/>
                        </a:rPr>
                        <a:t>/sf </a:t>
                      </a:r>
                      <a:r>
                        <a:rPr lang="en-US" sz="2000" b="1" i="0" u="none" strike="noStrike" dirty="0" err="1">
                          <a:solidFill>
                            <a:srgbClr val="000000"/>
                          </a:solidFill>
                          <a:effectLst/>
                          <a:latin typeface="Preeti" pitchFamily="2" charset="0"/>
                        </a:rPr>
                        <a:t>d"nLsf</a:t>
                      </a:r>
                      <a:r>
                        <a:rPr lang="en-US" sz="2000" b="1" i="0" u="none" strike="noStrike" dirty="0">
                          <a:solidFill>
                            <a:srgbClr val="000000"/>
                          </a:solidFill>
                          <a:effectLst/>
                          <a:latin typeface="Preeti" pitchFamily="2" charset="0"/>
                        </a:rPr>
                        <a:t>] </a:t>
                      </a:r>
                      <a:r>
                        <a:rPr lang="en-US" sz="2000" b="1" i="0" u="none" strike="noStrike" dirty="0" err="1">
                          <a:solidFill>
                            <a:srgbClr val="000000"/>
                          </a:solidFill>
                          <a:effectLst/>
                          <a:latin typeface="Preeti" pitchFamily="2" charset="0"/>
                        </a:rPr>
                        <a:t>gfd</a:t>
                      </a:r>
                      <a:r>
                        <a:rPr lang="en-US" sz="2000" b="1" i="0" u="none" strike="noStrike" dirty="0">
                          <a:solidFill>
                            <a:srgbClr val="000000"/>
                          </a:solidFill>
                          <a:effectLst/>
                          <a:latin typeface="Preeti" pitchFamily="2" charset="0"/>
                        </a:rPr>
                        <a:t>, y/</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4">
                  <a:txBody>
                    <a:bodyPr/>
                    <a:lstStyle/>
                    <a:p>
                      <a:pPr algn="ctr" fontAlgn="ctr"/>
                      <a:r>
                        <a:rPr lang="en-US" sz="1800" b="1" i="0" u="none" strike="noStrike">
                          <a:solidFill>
                            <a:srgbClr val="000000"/>
                          </a:solidFill>
                          <a:effectLst/>
                          <a:latin typeface="Preeti" pitchFamily="2" charset="0"/>
                        </a:rPr>
                        <a:t>kl/jf/df cS;/ a;f]af; ug]{ ;b:o ;+Vof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21209754"/>
                  </a:ext>
                </a:extLst>
              </a:tr>
              <a:tr h="510743">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2000" b="1" i="0" u="none" strike="noStrike" dirty="0" err="1">
                          <a:solidFill>
                            <a:srgbClr val="000000"/>
                          </a:solidFill>
                          <a:effectLst/>
                          <a:latin typeface="Preeti" pitchFamily="2" charset="0"/>
                        </a:rPr>
                        <a:t>k'?if</a:t>
                      </a:r>
                      <a:endParaRPr lang="en-US" sz="2000" b="1" i="0" u="none" strike="noStrike" dirty="0">
                        <a:solidFill>
                          <a:srgbClr val="000000"/>
                        </a:solidFill>
                        <a:effectLst/>
                        <a:latin typeface="Preeti" pitchFamily="2"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2000" b="1" i="0" u="none" strike="noStrike" dirty="0" err="1">
                          <a:solidFill>
                            <a:srgbClr val="000000"/>
                          </a:solidFill>
                          <a:effectLst/>
                          <a:latin typeface="Preeti" pitchFamily="2" charset="0"/>
                        </a:rPr>
                        <a:t>dlxnf</a:t>
                      </a:r>
                      <a:endParaRPr lang="en-US" sz="2000" b="1" i="0" u="none" strike="noStrike" dirty="0">
                        <a:solidFill>
                          <a:srgbClr val="000000"/>
                        </a:solidFill>
                        <a:effectLst/>
                        <a:latin typeface="Preeti" pitchFamily="2"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2000" b="1" i="0" u="none" strike="noStrike" dirty="0" err="1">
                          <a:solidFill>
                            <a:srgbClr val="000000"/>
                          </a:solidFill>
                          <a:effectLst/>
                          <a:latin typeface="Preeti" pitchFamily="2" charset="0"/>
                        </a:rPr>
                        <a:t>cGo</a:t>
                      </a:r>
                      <a:r>
                        <a:rPr lang="en-US" sz="2000" b="1" i="0" u="none" strike="noStrike" dirty="0">
                          <a:solidFill>
                            <a:srgbClr val="000000"/>
                          </a:solidFill>
                          <a:effectLst/>
                          <a:latin typeface="Preeti" pitchFamily="2" charset="0"/>
                        </a:rPr>
                        <a:t> </a:t>
                      </a:r>
                      <a:r>
                        <a:rPr lang="en-US" sz="2000" b="1" i="0" u="none" strike="noStrike" dirty="0" err="1">
                          <a:solidFill>
                            <a:srgbClr val="000000"/>
                          </a:solidFill>
                          <a:effectLst/>
                          <a:latin typeface="Preeti" pitchFamily="2" charset="0"/>
                        </a:rPr>
                        <a:t>lnËL</a:t>
                      </a:r>
                      <a:endParaRPr lang="en-US" sz="2000" b="1" i="0" u="none" strike="noStrike" dirty="0">
                        <a:solidFill>
                          <a:srgbClr val="000000"/>
                        </a:solidFill>
                        <a:effectLst/>
                        <a:latin typeface="Preeti" pitchFamily="2"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2000" b="1" i="0" u="none" strike="noStrike" dirty="0" err="1">
                          <a:solidFill>
                            <a:srgbClr val="000000"/>
                          </a:solidFill>
                          <a:effectLst/>
                          <a:latin typeface="Preeti" pitchFamily="2" charset="0"/>
                        </a:rPr>
                        <a:t>hDdf</a:t>
                      </a:r>
                      <a:endParaRPr lang="en-US" sz="2000" b="1" i="0" u="none" strike="noStrike" dirty="0">
                        <a:solidFill>
                          <a:srgbClr val="000000"/>
                        </a:solidFill>
                        <a:effectLst/>
                        <a:latin typeface="Preeti" pitchFamily="2"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444948346"/>
                  </a:ext>
                </a:extLst>
              </a:tr>
              <a:tr h="262465">
                <a:tc>
                  <a:txBody>
                    <a:bodyPr/>
                    <a:lstStyle/>
                    <a:p>
                      <a:pPr algn="ctr" fontAlgn="ctr"/>
                      <a:r>
                        <a:rPr lang="en-US" sz="2000" b="1" i="0" u="none" strike="noStrike">
                          <a:solidFill>
                            <a:srgbClr val="000000"/>
                          </a:solidFill>
                          <a:effectLst/>
                          <a:latin typeface="Preeti" pitchFamily="2" charset="0"/>
                        </a:rPr>
                        <a:t> </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20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20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20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2000" b="1" i="0" u="none" strike="noStrike">
                          <a:solidFill>
                            <a:srgbClr val="000000"/>
                          </a:solidFill>
                          <a:effectLst/>
                          <a:latin typeface="Preeti" pitchFamily="2" charset="0"/>
                        </a:rPr>
                        <a:t>-&amp;_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20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gridSpan="4">
                  <a:txBody>
                    <a:bodyPr/>
                    <a:lstStyle/>
                    <a:p>
                      <a:pPr algn="ctr" fontAlgn="ctr"/>
                      <a:r>
                        <a:rPr lang="en-US" sz="2000" b="1" i="0" u="none" strike="noStrike" dirty="0">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09111272"/>
                  </a:ext>
                </a:extLst>
              </a:tr>
              <a:tr h="262465">
                <a:tc>
                  <a:txBody>
                    <a:bodyPr/>
                    <a:lstStyle/>
                    <a:p>
                      <a:pPr algn="ctr" fontAlgn="b"/>
                      <a:r>
                        <a:rPr lang="en-US" sz="2000" b="0" i="0" u="none" strike="noStrike" dirty="0">
                          <a:solidFill>
                            <a:srgbClr val="0000FF"/>
                          </a:solidFill>
                          <a:effectLst/>
                          <a:latin typeface="Times New Roman" panose="02020603050405020304" pitchFamily="18" charset="0"/>
                        </a:rPr>
                        <a:t>25</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dirty="0">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dirty="0">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dirty="0">
                          <a:solidFill>
                            <a:srgbClr val="0000FF"/>
                          </a:solidFill>
                          <a:effectLst/>
                          <a:latin typeface="Times New Roman" panose="02020603050405020304" pitchFamily="18" charset="0"/>
                        </a:rPr>
                        <a:t>25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a:solidFill>
                            <a:srgbClr val="0000FF"/>
                          </a:solidFill>
                          <a:effectLst/>
                          <a:latin typeface="Times New Roman" panose="02020603050405020304" pitchFamily="18" charset="0"/>
                        </a:rPr>
                        <a:t>32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2000" b="0" i="0" u="none" strike="noStrike">
                          <a:solidFill>
                            <a:srgbClr val="0000FF"/>
                          </a:solidFill>
                          <a:effectLst/>
                          <a:latin typeface="Preeti" pitchFamily="2" charset="0"/>
                        </a:rPr>
                        <a:t>xl/eQm yf?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a:solidFill>
                            <a:srgbClr val="0000FF"/>
                          </a:solidFill>
                          <a:effectLst/>
                          <a:latin typeface="Times New Roman" panose="02020603050405020304" pitchFamily="18" charset="0"/>
                        </a:rPr>
                        <a:t>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098797052"/>
                  </a:ext>
                </a:extLst>
              </a:tr>
              <a:tr h="262465">
                <a:tc>
                  <a:txBody>
                    <a:bodyPr/>
                    <a:lstStyle/>
                    <a:p>
                      <a:pPr algn="ctr" fontAlgn="ctr"/>
                      <a:r>
                        <a:rPr lang="en-US" sz="2000" b="0" i="0" u="none" strike="noStrike">
                          <a:solidFill>
                            <a:srgbClr val="0000FF"/>
                          </a:solidFill>
                          <a:effectLst/>
                          <a:latin typeface="Times New Roman" panose="02020603050405020304" pitchFamily="18" charset="0"/>
                        </a:rPr>
                        <a:t>…....</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a:solidFill>
                            <a:srgbClr val="0000FF"/>
                          </a:solidFill>
                          <a:effectLst/>
                          <a:latin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000" b="0" i="0" u="none" strike="noStrike">
                          <a:solidFill>
                            <a:srgbClr val="0000FF"/>
                          </a:solidFill>
                          <a:effectLst/>
                          <a:latin typeface="Kokila" panose="020B0604020202020204" pitchFamily="34"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000" b="0" i="0" u="none" strike="noStrike">
                          <a:solidFill>
                            <a:srgbClr val="0000FF"/>
                          </a:solidFill>
                          <a:effectLst/>
                          <a:latin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000" b="0" i="0" u="none" strike="sngStrike" dirty="0">
                          <a:solidFill>
                            <a:srgbClr val="0000FF"/>
                          </a:solidFill>
                          <a:effectLst/>
                          <a:latin typeface="Times New Roman" panose="02020603050405020304" pitchFamily="18" charset="0"/>
                        </a:rPr>
                        <a:t> </a:t>
                      </a:r>
                      <a:endParaRPr lang="en-US" sz="2000" b="0" i="0" u="none" strike="noStrike" dirty="0">
                        <a:solidFill>
                          <a:srgbClr val="0000FF"/>
                        </a:solidFill>
                        <a:effectLst/>
                        <a:latin typeface="Times New Roman" panose="02020603050405020304" pitchFamily="18"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2000" b="0" i="0" u="none" strike="noStrike">
                          <a:solidFill>
                            <a:srgbClr val="0000FF"/>
                          </a:solidFill>
                          <a:effectLst/>
                          <a:latin typeface="Preeti" pitchFamily="2"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000" b="0" i="0" u="none" strike="noStrike">
                          <a:solidFill>
                            <a:srgbClr val="0000FF"/>
                          </a:solidFill>
                          <a:effectLst/>
                          <a:latin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000" b="0" i="0" u="none" strike="noStrike">
                          <a:solidFill>
                            <a:srgbClr val="0000FF"/>
                          </a:solidFill>
                          <a:effectLst/>
                          <a:latin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000" b="0" i="0" u="none" strike="noStrike">
                          <a:solidFill>
                            <a:srgbClr val="0000FF"/>
                          </a:solidFill>
                          <a:effectLst/>
                          <a:latin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000" b="0" i="0" u="none" strike="noStrike">
                          <a:solidFill>
                            <a:srgbClr val="0000FF"/>
                          </a:solidFill>
                          <a:effectLst/>
                          <a:latin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147563"/>
                  </a:ext>
                </a:extLst>
              </a:tr>
              <a:tr h="262465">
                <a:tc>
                  <a:txBody>
                    <a:bodyPr/>
                    <a:lstStyle/>
                    <a:p>
                      <a:pPr algn="ctr" fontAlgn="b"/>
                      <a:r>
                        <a:rPr lang="en-US" sz="2000" b="0" i="0" u="none" strike="noStrike" dirty="0">
                          <a:solidFill>
                            <a:srgbClr val="0000FF"/>
                          </a:solidFill>
                          <a:effectLst/>
                          <a:latin typeface="Calibri" panose="020F0502020204030204" pitchFamily="34" charset="0"/>
                        </a:rPr>
                        <a:t>188</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2000" b="0" i="0" u="none" strike="noStrike">
                          <a:solidFill>
                            <a:srgbClr val="0000FF"/>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2000" b="0"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2000" b="0" i="0" u="none" strike="noStrike">
                          <a:solidFill>
                            <a:srgbClr val="0000FF"/>
                          </a:solidFill>
                          <a:effectLst/>
                          <a:latin typeface="Calibri" panose="020F0502020204030204" pitchFamily="34" charset="0"/>
                        </a:rPr>
                        <a:t>174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2000" b="0" i="0" u="none" strike="noStrike" dirty="0">
                          <a:solidFill>
                            <a:srgbClr val="0000FF"/>
                          </a:solidFill>
                          <a:effectLst/>
                          <a:latin typeface="Calibri" panose="020F0502020204030204" pitchFamily="34" charset="0"/>
                        </a:rPr>
                        <a:t>188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2000" b="0" i="0" u="none" strike="noStrike" dirty="0">
                          <a:solidFill>
                            <a:srgbClr val="0000FF"/>
                          </a:solidFill>
                          <a:effectLst/>
                          <a:latin typeface="Preeti" pitchFamily="2" charset="0"/>
                        </a:rPr>
                        <a:t>;l/</a:t>
                      </a:r>
                      <a:r>
                        <a:rPr lang="en-US" sz="2000" b="0" i="0" u="none" strike="noStrike" dirty="0" err="1">
                          <a:solidFill>
                            <a:srgbClr val="0000FF"/>
                          </a:solidFill>
                          <a:effectLst/>
                          <a:latin typeface="Preeti" pitchFamily="2" charset="0"/>
                        </a:rPr>
                        <a:t>tf</a:t>
                      </a:r>
                      <a:r>
                        <a:rPr lang="en-US" sz="2000" b="0" i="0" u="none" strike="noStrike" dirty="0">
                          <a:solidFill>
                            <a:srgbClr val="0000FF"/>
                          </a:solidFill>
                          <a:effectLst/>
                          <a:latin typeface="Preeti" pitchFamily="2" charset="0"/>
                        </a:rPr>
                        <a:t> rf}w/L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2000" b="0" i="0" u="none" strike="noStrike" dirty="0">
                          <a:solidFill>
                            <a:srgbClr val="0000FF"/>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2000" b="0"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2000" b="0" i="0" u="none" strike="noStrike">
                          <a:solidFill>
                            <a:srgbClr val="0000FF"/>
                          </a:solidFill>
                          <a:effectLst/>
                          <a:latin typeface="Calibri" panose="020F0502020204030204" pitchFamily="34" charset="0"/>
                        </a:rPr>
                        <a:t>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2000" b="0" i="0" u="none" strike="noStrike">
                          <a:solidFill>
                            <a:srgbClr val="0000FF"/>
                          </a:solidFill>
                          <a:effectLst/>
                          <a:latin typeface="Calibri" panose="020F0502020204030204" pitchFamily="34" charset="0"/>
                        </a:rPr>
                        <a:t>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278048320"/>
                  </a:ext>
                </a:extLst>
              </a:tr>
              <a:tr h="262465">
                <a:tc>
                  <a:txBody>
                    <a:bodyPr/>
                    <a:lstStyle/>
                    <a:p>
                      <a:pPr algn="ctr" fontAlgn="b"/>
                      <a:r>
                        <a:rPr lang="en-US" sz="2000" b="0" i="0" u="none" strike="noStrike" dirty="0">
                          <a:solidFill>
                            <a:srgbClr val="0000FF"/>
                          </a:solidFill>
                          <a:effectLst/>
                          <a:latin typeface="Calibri" panose="020F0502020204030204" pitchFamily="34" charset="0"/>
                        </a:rPr>
                        <a:t>189</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FF"/>
                          </a:solidFill>
                          <a:effectLst/>
                          <a:latin typeface="Calibri" panose="020F0502020204030204" pitchFamily="34" charset="0"/>
                        </a:rPr>
                        <a:t>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FF"/>
                          </a:solidFill>
                          <a:effectLst/>
                          <a:latin typeface="Calibri" panose="020F0502020204030204" pitchFamily="34" charset="0"/>
                        </a:rPr>
                        <a:t>175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FF"/>
                          </a:solidFill>
                          <a:effectLst/>
                          <a:latin typeface="Calibri" panose="020F0502020204030204" pitchFamily="34" charset="0"/>
                        </a:rPr>
                        <a:t>189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err="1">
                          <a:solidFill>
                            <a:srgbClr val="0000FF"/>
                          </a:solidFill>
                          <a:effectLst/>
                          <a:latin typeface="Preeti" pitchFamily="2" charset="0"/>
                        </a:rPr>
                        <a:t>u+uf</a:t>
                      </a:r>
                      <a:r>
                        <a:rPr lang="en-US" sz="2000" b="0" i="0" u="none" strike="noStrike" dirty="0">
                          <a:solidFill>
                            <a:srgbClr val="0000FF"/>
                          </a:solidFill>
                          <a:effectLst/>
                          <a:latin typeface="Preeti" pitchFamily="2" charset="0"/>
                        </a:rPr>
                        <a:t> </a:t>
                      </a:r>
                      <a:r>
                        <a:rPr lang="en-US" sz="2000" b="0" i="0" u="none" strike="noStrike" dirty="0" err="1">
                          <a:solidFill>
                            <a:srgbClr val="0000FF"/>
                          </a:solidFill>
                          <a:effectLst/>
                          <a:latin typeface="Preeti" pitchFamily="2" charset="0"/>
                        </a:rPr>
                        <a:t>yf</a:t>
                      </a:r>
                      <a:r>
                        <a:rPr lang="en-US" sz="2000" b="0" i="0" u="none" strike="noStrike" dirty="0">
                          <a:solidFill>
                            <a:srgbClr val="0000FF"/>
                          </a:solidFill>
                          <a:effectLst/>
                          <a:latin typeface="Preeti" pitchFamily="2"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FF"/>
                          </a:solidFill>
                          <a:effectLst/>
                          <a:latin typeface="Calibri" panose="020F0502020204030204" pitchFamily="34" charset="0"/>
                        </a:rPr>
                        <a:t>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8656975"/>
                  </a:ext>
                </a:extLst>
              </a:tr>
              <a:tr h="262465">
                <a:tc>
                  <a:txBody>
                    <a:bodyPr/>
                    <a:lstStyle/>
                    <a:p>
                      <a:pPr algn="ctr" fontAlgn="b"/>
                      <a:r>
                        <a:rPr lang="en-US" sz="2000" b="0" i="0" u="none" strike="noStrike" dirty="0">
                          <a:solidFill>
                            <a:srgbClr val="0000FF"/>
                          </a:solidFill>
                          <a:effectLst/>
                          <a:latin typeface="Calibri" panose="020F0502020204030204" pitchFamily="34" charset="0"/>
                        </a:rPr>
                        <a:t>190</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2000" b="0"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2000" b="0"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2000" b="0" i="0" u="none" strike="noStrike">
                          <a:solidFill>
                            <a:srgbClr val="0000FF"/>
                          </a:solidFill>
                          <a:effectLst/>
                          <a:latin typeface="Calibri" panose="020F0502020204030204" pitchFamily="34" charset="0"/>
                        </a:rPr>
                        <a:t>176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2000" b="0" i="0" u="none" strike="noStrike" dirty="0">
                          <a:solidFill>
                            <a:srgbClr val="0000FF"/>
                          </a:solidFill>
                          <a:effectLst/>
                          <a:latin typeface="Calibri" panose="020F0502020204030204" pitchFamily="34" charset="0"/>
                        </a:rPr>
                        <a:t>190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r>
                        <a:rPr lang="en-US" sz="2000" b="0" i="0" u="none" strike="noStrike">
                          <a:solidFill>
                            <a:srgbClr val="0000FF"/>
                          </a:solidFill>
                          <a:effectLst/>
                          <a:latin typeface="Preeti" pitchFamily="2" charset="0"/>
                        </a:rPr>
                        <a:t>hgfb{g l3ld/]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2000" b="0"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2000" b="0" i="0" u="none" strike="noStrike">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2000" b="0" i="0" u="none" strike="noStrike" dirty="0">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2000" b="0" i="0" u="none" strike="noStrike" dirty="0">
                          <a:solidFill>
                            <a:srgbClr val="0000FF"/>
                          </a:solidFill>
                          <a:effectLst/>
                          <a:latin typeface="Calibri" panose="020F0502020204030204" pitchFamily="34" charset="0"/>
                        </a:rPr>
                        <a:t>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939682501"/>
                  </a:ext>
                </a:extLst>
              </a:tr>
              <a:tr h="262465">
                <a:tc>
                  <a:txBody>
                    <a:bodyPr/>
                    <a:lstStyle/>
                    <a:p>
                      <a:pPr algn="ctr" fontAlgn="b"/>
                      <a:r>
                        <a:rPr lang="en-US" sz="2000" b="0" i="0" u="none" strike="noStrike" dirty="0">
                          <a:solidFill>
                            <a:srgbClr val="0000FF"/>
                          </a:solidFill>
                          <a:effectLst/>
                          <a:latin typeface="Calibri" panose="020F0502020204030204" pitchFamily="34" charset="0"/>
                        </a:rPr>
                        <a:t>191</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FF"/>
                          </a:solidFill>
                          <a:effectLst/>
                          <a:latin typeface="Calibri" panose="020F0502020204030204" pitchFamily="34" charset="0"/>
                        </a:rPr>
                        <a:t>177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FF"/>
                          </a:solidFill>
                          <a:effectLst/>
                          <a:latin typeface="Calibri" panose="020F0502020204030204" pitchFamily="34" charset="0"/>
                        </a:rPr>
                        <a:t>191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a:solidFill>
                            <a:srgbClr val="0000FF"/>
                          </a:solidFill>
                          <a:effectLst/>
                          <a:latin typeface="Preeti" pitchFamily="2" charset="0"/>
                        </a:rPr>
                        <a:t>cg' </a:t>
                      </a:r>
                      <a:r>
                        <a:rPr lang="en-US" sz="2000" b="0" i="0" u="none" strike="noStrike" dirty="0" err="1">
                          <a:solidFill>
                            <a:srgbClr val="0000FF"/>
                          </a:solidFill>
                          <a:effectLst/>
                          <a:latin typeface="Preeti" pitchFamily="2" charset="0"/>
                        </a:rPr>
                        <a:t>cfn</a:t>
                      </a:r>
                      <a:r>
                        <a:rPr lang="en-US" sz="2000" b="0" i="0" u="none" strike="noStrike" dirty="0">
                          <a:solidFill>
                            <a:srgbClr val="0000FF"/>
                          </a:solidFill>
                          <a:effectLst/>
                          <a:latin typeface="Preeti" pitchFamily="2"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FF"/>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FF"/>
                          </a:solidFill>
                          <a:effectLst/>
                          <a:latin typeface="Calibri" panose="020F0502020204030204" pitchFamily="34" charset="0"/>
                        </a:rPr>
                        <a:t>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e-NP" sz="2000" b="0" i="0" u="none" strike="noStrike" dirty="0">
                          <a:solidFill>
                            <a:srgbClr val="0000FF"/>
                          </a:solidFill>
                          <a:effectLst/>
                          <a:latin typeface="Calibri" panose="020F0502020204030204" pitchFamily="34" charset="0"/>
                        </a:rPr>
                        <a:t>0</a:t>
                      </a:r>
                      <a:r>
                        <a:rPr lang="en-US" sz="2000" b="0" i="0" u="none" strike="noStrike" dirty="0">
                          <a:solidFill>
                            <a:srgbClr val="0000FF"/>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FF"/>
                          </a:solidFill>
                          <a:effectLst/>
                          <a:latin typeface="Calibri" panose="020F0502020204030204" pitchFamily="34" charset="0"/>
                        </a:rPr>
                        <a:t>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62105876"/>
                  </a:ext>
                </a:extLst>
              </a:tr>
            </a:tbl>
          </a:graphicData>
        </a:graphic>
      </p:graphicFrame>
      <p:sp>
        <p:nvSpPr>
          <p:cNvPr id="5" name="Speech Bubble: Rectangle 4">
            <a:extLst>
              <a:ext uri="{FF2B5EF4-FFF2-40B4-BE49-F238E27FC236}">
                <a16:creationId xmlns:a16="http://schemas.microsoft.com/office/drawing/2014/main" id="{C599298C-3FFE-4B17-A804-2E4CCD470D3D}"/>
              </a:ext>
            </a:extLst>
          </p:cNvPr>
          <p:cNvSpPr/>
          <p:nvPr/>
        </p:nvSpPr>
        <p:spPr>
          <a:xfrm>
            <a:off x="5260736" y="2759774"/>
            <a:ext cx="6703072" cy="521238"/>
          </a:xfrm>
          <a:prstGeom prst="wedgeRectCallout">
            <a:avLst>
              <a:gd name="adj1" fmla="val -54696"/>
              <a:gd name="adj2" fmla="val 661477"/>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latin typeface="Preeti" pitchFamily="2" charset="0"/>
              </a:rPr>
              <a:t> </a:t>
            </a:r>
            <a:r>
              <a:rPr lang="ne-NP" sz="2400" dirty="0">
                <a:solidFill>
                  <a:schemeClr val="tx1"/>
                </a:solidFill>
                <a:latin typeface="Preeti" pitchFamily="2" charset="0"/>
                <a:cs typeface="Kalimati" panose="00000400000000000000" pitchFamily="2"/>
              </a:rPr>
              <a:t>सूचीकरण गर्दा अनु आलेको घर छुट भएको अवस्था</a:t>
            </a:r>
            <a:endParaRPr lang="en-US" sz="3600" dirty="0">
              <a:solidFill>
                <a:schemeClr val="tx1"/>
              </a:solidFill>
              <a:latin typeface="Preeti" pitchFamily="2" charset="0"/>
              <a:cs typeface="Kalimati" panose="00000400000000000000" pitchFamily="2"/>
            </a:endParaRPr>
          </a:p>
        </p:txBody>
      </p:sp>
      <p:cxnSp>
        <p:nvCxnSpPr>
          <p:cNvPr id="9" name="Straight Connector 8">
            <a:extLst>
              <a:ext uri="{FF2B5EF4-FFF2-40B4-BE49-F238E27FC236}">
                <a16:creationId xmlns:a16="http://schemas.microsoft.com/office/drawing/2014/main" id="{12F92F56-3C3C-4494-A8AA-7341347CD439}"/>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69577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8531-2100-4162-AB0E-455865D0DB9F}"/>
              </a:ext>
            </a:extLst>
          </p:cNvPr>
          <p:cNvSpPr>
            <a:spLocks noGrp="1"/>
          </p:cNvSpPr>
          <p:nvPr>
            <p:ph type="title"/>
          </p:nvPr>
        </p:nvSpPr>
        <p:spPr>
          <a:xfrm>
            <a:off x="0" y="817383"/>
            <a:ext cx="12192000" cy="842680"/>
          </a:xfrm>
        </p:spPr>
        <p:txBody>
          <a:bodyPr>
            <a:noAutofit/>
          </a:bodyPr>
          <a:lstStyle/>
          <a:p>
            <a:pPr algn="ctr"/>
            <a:r>
              <a:rPr lang="ne-NP" sz="2800" b="1" dirty="0">
                <a:solidFill>
                  <a:srgbClr val="142DAC"/>
                </a:solidFill>
                <a:latin typeface="Kokila" panose="020B0604020202020204" pitchFamily="34" charset="0"/>
                <a:cs typeface="Kalimati" panose="00000400000000000000" pitchFamily="2"/>
              </a:rPr>
              <a:t>घर तथा घरपरिवार सूचीकरण फाराममा परिवार नै छुटेको उदाहरण </a:t>
            </a:r>
            <a:endParaRPr lang="en-US" sz="2800" b="1" dirty="0">
              <a:solidFill>
                <a:srgbClr val="142DAC"/>
              </a:solidFill>
              <a:latin typeface="Kokila" panose="020B0604020202020204" pitchFamily="34" charset="0"/>
              <a:cs typeface="Kalimati" panose="00000400000000000000" pitchFamily="2"/>
            </a:endParaRPr>
          </a:p>
        </p:txBody>
      </p:sp>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1569148" y="6504600"/>
            <a:ext cx="572819" cy="312412"/>
          </a:xfrm>
        </p:spPr>
        <p:txBody>
          <a:bodyPr/>
          <a:lstStyle/>
          <a:p>
            <a:pPr algn="r"/>
            <a:fld id="{26402401-4522-4C0F-A737-197EB07E49FF}" type="slidenum">
              <a:rPr lang="en-US" sz="1800">
                <a:latin typeface="Fontasy Himali" panose="04020500000000000000" pitchFamily="82" charset="0"/>
                <a:cs typeface="+mn-cs"/>
              </a:rPr>
              <a:pPr algn="r"/>
              <a:t>13</a:t>
            </a:fld>
            <a:endParaRPr lang="en-US" sz="1800">
              <a:latin typeface="Fontasy Himali" panose="04020500000000000000" pitchFamily="82" charset="0"/>
              <a:cs typeface="+mn-cs"/>
            </a:endParaRPr>
          </a:p>
        </p:txBody>
      </p:sp>
      <p:sp>
        <p:nvSpPr>
          <p:cNvPr id="8" name="TextBox 7">
            <a:extLst>
              <a:ext uri="{FF2B5EF4-FFF2-40B4-BE49-F238E27FC236}">
                <a16:creationId xmlns:a16="http://schemas.microsoft.com/office/drawing/2014/main" id="{68305716-01BC-4804-812C-C4CD909E5B04}"/>
              </a:ext>
            </a:extLst>
          </p:cNvPr>
          <p:cNvSpPr txBox="1"/>
          <p:nvPr/>
        </p:nvSpPr>
        <p:spPr>
          <a:xfrm>
            <a:off x="261257" y="1685169"/>
            <a:ext cx="6140244" cy="369332"/>
          </a:xfrm>
          <a:prstGeom prst="rect">
            <a:avLst/>
          </a:prstGeom>
          <a:noFill/>
        </p:spPr>
        <p:txBody>
          <a:bodyPr wrap="square">
            <a:spAutoFit/>
          </a:bodyPr>
          <a:lstStyle/>
          <a:p>
            <a:r>
              <a:rPr lang="ne-NP" dirty="0">
                <a:cs typeface="Kalimati" panose="00000400000000000000" pitchFamily="2"/>
              </a:rPr>
              <a:t>परिवार सम्बन्धी विवरण</a:t>
            </a:r>
            <a:endParaRPr lang="en-US" dirty="0">
              <a:cs typeface="Kalimati" panose="00000400000000000000" pitchFamily="2"/>
            </a:endParaRPr>
          </a:p>
        </p:txBody>
      </p:sp>
      <p:graphicFrame>
        <p:nvGraphicFramePr>
          <p:cNvPr id="6" name="Table 5">
            <a:extLst>
              <a:ext uri="{FF2B5EF4-FFF2-40B4-BE49-F238E27FC236}">
                <a16:creationId xmlns:a16="http://schemas.microsoft.com/office/drawing/2014/main" id="{164AC481-04F8-4233-AA3F-990A52F20A7F}"/>
              </a:ext>
            </a:extLst>
          </p:cNvPr>
          <p:cNvGraphicFramePr>
            <a:graphicFrameLocks noGrp="1"/>
          </p:cNvGraphicFramePr>
          <p:nvPr/>
        </p:nvGraphicFramePr>
        <p:xfrm>
          <a:off x="261257" y="2054501"/>
          <a:ext cx="11486181" cy="4450099"/>
        </p:xfrm>
        <a:graphic>
          <a:graphicData uri="http://schemas.openxmlformats.org/drawingml/2006/table">
            <a:tbl>
              <a:tblPr/>
              <a:tblGrid>
                <a:gridCol w="934923">
                  <a:extLst>
                    <a:ext uri="{9D8B030D-6E8A-4147-A177-3AD203B41FA5}">
                      <a16:colId xmlns:a16="http://schemas.microsoft.com/office/drawing/2014/main" val="3362585346"/>
                    </a:ext>
                  </a:extLst>
                </a:gridCol>
                <a:gridCol w="614377">
                  <a:extLst>
                    <a:ext uri="{9D8B030D-6E8A-4147-A177-3AD203B41FA5}">
                      <a16:colId xmlns:a16="http://schemas.microsoft.com/office/drawing/2014/main" val="327681671"/>
                    </a:ext>
                  </a:extLst>
                </a:gridCol>
                <a:gridCol w="681157">
                  <a:extLst>
                    <a:ext uri="{9D8B030D-6E8A-4147-A177-3AD203B41FA5}">
                      <a16:colId xmlns:a16="http://schemas.microsoft.com/office/drawing/2014/main" val="3965588494"/>
                    </a:ext>
                  </a:extLst>
                </a:gridCol>
                <a:gridCol w="828073">
                  <a:extLst>
                    <a:ext uri="{9D8B030D-6E8A-4147-A177-3AD203B41FA5}">
                      <a16:colId xmlns:a16="http://schemas.microsoft.com/office/drawing/2014/main" val="4199236061"/>
                    </a:ext>
                  </a:extLst>
                </a:gridCol>
                <a:gridCol w="761293">
                  <a:extLst>
                    <a:ext uri="{9D8B030D-6E8A-4147-A177-3AD203B41FA5}">
                      <a16:colId xmlns:a16="http://schemas.microsoft.com/office/drawing/2014/main" val="852774518"/>
                    </a:ext>
                  </a:extLst>
                </a:gridCol>
                <a:gridCol w="1949980">
                  <a:extLst>
                    <a:ext uri="{9D8B030D-6E8A-4147-A177-3AD203B41FA5}">
                      <a16:colId xmlns:a16="http://schemas.microsoft.com/office/drawing/2014/main" val="4169774691"/>
                    </a:ext>
                  </a:extLst>
                </a:gridCol>
                <a:gridCol w="1215398">
                  <a:extLst>
                    <a:ext uri="{9D8B030D-6E8A-4147-A177-3AD203B41FA5}">
                      <a16:colId xmlns:a16="http://schemas.microsoft.com/office/drawing/2014/main" val="321914468"/>
                    </a:ext>
                  </a:extLst>
                </a:gridCol>
                <a:gridCol w="1215398">
                  <a:extLst>
                    <a:ext uri="{9D8B030D-6E8A-4147-A177-3AD203B41FA5}">
                      <a16:colId xmlns:a16="http://schemas.microsoft.com/office/drawing/2014/main" val="3303422372"/>
                    </a:ext>
                  </a:extLst>
                </a:gridCol>
                <a:gridCol w="1642791">
                  <a:extLst>
                    <a:ext uri="{9D8B030D-6E8A-4147-A177-3AD203B41FA5}">
                      <a16:colId xmlns:a16="http://schemas.microsoft.com/office/drawing/2014/main" val="3236682972"/>
                    </a:ext>
                  </a:extLst>
                </a:gridCol>
                <a:gridCol w="1642791">
                  <a:extLst>
                    <a:ext uri="{9D8B030D-6E8A-4147-A177-3AD203B41FA5}">
                      <a16:colId xmlns:a16="http://schemas.microsoft.com/office/drawing/2014/main" val="332676117"/>
                    </a:ext>
                  </a:extLst>
                </a:gridCol>
              </a:tblGrid>
              <a:tr h="248669">
                <a:tc rowSpan="2">
                  <a:txBody>
                    <a:bodyPr/>
                    <a:lstStyle/>
                    <a:p>
                      <a:pPr algn="ctr" fontAlgn="ctr"/>
                      <a:r>
                        <a:rPr lang="en-US" sz="1800" b="1" i="0" u="none" strike="noStrike">
                          <a:solidFill>
                            <a:srgbClr val="000000"/>
                          </a:solidFill>
                          <a:effectLst/>
                          <a:latin typeface="Preeti" pitchFamily="2" charset="0"/>
                        </a:rPr>
                        <a:t>qm=;+=</a:t>
                      </a:r>
                    </a:p>
                  </a:txBody>
                  <a:tcPr marL="3175" marR="3175" marT="317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 3/sf] tnf ;+Vof</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pl-PL" sz="1800" b="1" i="0" u="none" strike="noStrike">
                          <a:solidFill>
                            <a:srgbClr val="000000"/>
                          </a:solidFill>
                          <a:effectLst/>
                          <a:latin typeface="Preeti" pitchFamily="2" charset="0"/>
                        </a:rPr>
                        <a:t>3/sf] d'Vo k|of]u</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hgu0fgf 3/ qmd;+Vof</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hgu0fgf  kl/jf/ qmd;+Vof</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kl/jf/sf d"nLsf] gfd, y/</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4">
                  <a:txBody>
                    <a:bodyPr/>
                    <a:lstStyle/>
                    <a:p>
                      <a:pPr algn="ctr" fontAlgn="ctr"/>
                      <a:r>
                        <a:rPr lang="en-US" sz="1800" b="1" i="0" u="none" strike="noStrike">
                          <a:solidFill>
                            <a:srgbClr val="000000"/>
                          </a:solidFill>
                          <a:effectLst/>
                          <a:latin typeface="Preeti" pitchFamily="2" charset="0"/>
                        </a:rPr>
                        <a:t>kl/jf/df cS;/ a;f]af; ug]{ ;b:o ;+Vof</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59794109"/>
                  </a:ext>
                </a:extLst>
              </a:tr>
              <a:tr h="445076">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800" b="1" i="0" u="none" strike="noStrike">
                          <a:solidFill>
                            <a:srgbClr val="000000"/>
                          </a:solidFill>
                          <a:effectLst/>
                          <a:latin typeface="Preeti" pitchFamily="2" charset="0"/>
                        </a:rPr>
                        <a:t>k'?if</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dlxnf</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cGo lnËL</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hDdf</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372373714"/>
                  </a:ext>
                </a:extLst>
              </a:tr>
              <a:tr h="248669">
                <a:tc>
                  <a:txBody>
                    <a:bodyPr/>
                    <a:lstStyle/>
                    <a:p>
                      <a:pPr algn="ctr" fontAlgn="ctr"/>
                      <a:r>
                        <a:rPr lang="en-US" sz="1800" b="1" i="0" u="none" strike="noStrike">
                          <a:solidFill>
                            <a:srgbClr val="000000"/>
                          </a:solidFill>
                          <a:effectLst/>
                          <a:latin typeface="Preeti" pitchFamily="2" charset="0"/>
                        </a:rPr>
                        <a:t> </a:t>
                      </a:r>
                    </a:p>
                  </a:txBody>
                  <a:tcPr marL="3175" marR="3175" marT="317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-&amp;_</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gridSpan="4">
                  <a:txBody>
                    <a:bodyPr/>
                    <a:lstStyle/>
                    <a:p>
                      <a:pPr algn="ctr" fontAlgn="ctr"/>
                      <a:r>
                        <a:rPr lang="en-US" sz="1800" b="1" i="0" u="none" strike="noStrike">
                          <a:solidFill>
                            <a:srgbClr val="000000"/>
                          </a:solidFill>
                          <a:effectLst/>
                          <a:latin typeface="Preeti" pitchFamily="2" charset="0"/>
                        </a:rPr>
                        <a:t>-(_</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72303613"/>
                  </a:ext>
                </a:extLst>
              </a:tr>
              <a:tr h="265528">
                <a:tc>
                  <a:txBody>
                    <a:bodyPr/>
                    <a:lstStyle/>
                    <a:p>
                      <a:pPr algn="ctr" fontAlgn="b"/>
                      <a:r>
                        <a:rPr lang="en-US" sz="1800" b="0" i="0" u="none" strike="noStrike">
                          <a:solidFill>
                            <a:srgbClr val="0000FF"/>
                          </a:solidFill>
                          <a:effectLst/>
                          <a:latin typeface="Times New Roman" panose="02020603050405020304" pitchFamily="18" charset="0"/>
                        </a:rPr>
                        <a:t>1</a:t>
                      </a:r>
                    </a:p>
                  </a:txBody>
                  <a:tcPr marL="3175" marR="3175" marT="317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0" i="0" u="none" strike="noStrike">
                          <a:solidFill>
                            <a:srgbClr val="0000FF"/>
                          </a:solidFill>
                          <a:effectLst/>
                          <a:latin typeface="Preeti" pitchFamily="2" charset="0"/>
                        </a:rPr>
                        <a:t>/fd axfb'/ tfdfË</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5</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8</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3119948"/>
                  </a:ext>
                </a:extLst>
              </a:tr>
              <a:tr h="265528">
                <a:tc>
                  <a:txBody>
                    <a:bodyPr/>
                    <a:lstStyle/>
                    <a:p>
                      <a:pPr algn="ctr" fontAlgn="b"/>
                      <a:r>
                        <a:rPr lang="en-US" sz="1800" b="0" i="0" u="none" strike="noStrike">
                          <a:solidFill>
                            <a:srgbClr val="0000FF"/>
                          </a:solidFill>
                          <a:effectLst/>
                          <a:latin typeface="Times New Roman" panose="02020603050405020304" pitchFamily="18" charset="0"/>
                        </a:rPr>
                        <a:t>2</a:t>
                      </a:r>
                    </a:p>
                  </a:txBody>
                  <a:tcPr marL="3175" marR="3175" marT="317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800" b="0" i="0" u="none" strike="noStrike">
                          <a:solidFill>
                            <a:srgbClr val="0000FF"/>
                          </a:solidFill>
                          <a:effectLst/>
                          <a:latin typeface="Preeti" pitchFamily="2" charset="0"/>
                        </a:rPr>
                        <a:t> xl/ axfb'/ tfdfË</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290908306"/>
                  </a:ext>
                </a:extLst>
              </a:tr>
              <a:tr h="265528">
                <a:tc>
                  <a:txBody>
                    <a:bodyPr/>
                    <a:lstStyle/>
                    <a:p>
                      <a:pPr algn="ctr" fontAlgn="ctr"/>
                      <a:r>
                        <a:rPr lang="en-US" sz="1800" b="0" i="0" u="none" strike="noStrike">
                          <a:solidFill>
                            <a:srgbClr val="0000FF"/>
                          </a:solidFill>
                          <a:effectLst/>
                          <a:latin typeface="Times New Roman" panose="02020603050405020304" pitchFamily="18" charset="0"/>
                        </a:rPr>
                        <a:t>…..</a:t>
                      </a:r>
                    </a:p>
                  </a:txBody>
                  <a:tcPr marL="3175" marR="3175" marT="317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800" b="0" i="0" u="none" strike="noStrike">
                          <a:solidFill>
                            <a:srgbClr val="0000FF"/>
                          </a:solidFill>
                          <a:effectLst/>
                          <a:latin typeface="Preeti" pitchFamily="2"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59952413"/>
                  </a:ext>
                </a:extLst>
              </a:tr>
              <a:tr h="265528">
                <a:tc>
                  <a:txBody>
                    <a:bodyPr/>
                    <a:lstStyle/>
                    <a:p>
                      <a:pPr algn="ctr" fontAlgn="b"/>
                      <a:r>
                        <a:rPr lang="en-US" sz="1800" b="0" i="0" u="none" strike="noStrike">
                          <a:solidFill>
                            <a:srgbClr val="0000FF"/>
                          </a:solidFill>
                          <a:effectLst/>
                          <a:latin typeface="Times New Roman" panose="02020603050405020304" pitchFamily="18" charset="0"/>
                        </a:rPr>
                        <a:t>14</a:t>
                      </a:r>
                    </a:p>
                  </a:txBody>
                  <a:tcPr marL="3175" marR="3175" marT="317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14</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18</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800" b="0" i="0" u="none" strike="noStrike">
                          <a:solidFill>
                            <a:srgbClr val="0000FF"/>
                          </a:solidFill>
                          <a:effectLst/>
                          <a:latin typeface="Preeti" pitchFamily="2" charset="0"/>
                        </a:rPr>
                        <a:t>;Gtf]if rf}nfufO{</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5838983"/>
                  </a:ext>
                </a:extLst>
              </a:tr>
              <a:tr h="284074">
                <a:tc>
                  <a:txBody>
                    <a:bodyPr/>
                    <a:lstStyle/>
                    <a:p>
                      <a:pPr algn="ctr" fontAlgn="b"/>
                      <a:r>
                        <a:rPr lang="en-US" sz="1800" b="0" i="0" u="none" strike="noStrike">
                          <a:solidFill>
                            <a:srgbClr val="0000FF"/>
                          </a:solidFill>
                          <a:effectLst/>
                          <a:latin typeface="Times New Roman" panose="02020603050405020304" pitchFamily="18" charset="0"/>
                        </a:rPr>
                        <a:t>…...</a:t>
                      </a:r>
                    </a:p>
                  </a:txBody>
                  <a:tcPr marL="3175" marR="3175" marT="317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800" b="0" i="0" u="none" strike="noStrike">
                          <a:solidFill>
                            <a:srgbClr val="0000FF"/>
                          </a:solidFill>
                          <a:effectLst/>
                          <a:latin typeface="Preeti" pitchFamily="2"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29452832"/>
                  </a:ext>
                </a:extLst>
              </a:tr>
              <a:tr h="246983">
                <a:tc>
                  <a:txBody>
                    <a:bodyPr/>
                    <a:lstStyle/>
                    <a:p>
                      <a:pPr algn="ctr" fontAlgn="b"/>
                      <a:r>
                        <a:rPr lang="en-US" sz="1800" b="0" i="0" u="none" strike="noStrike">
                          <a:solidFill>
                            <a:srgbClr val="0000FF"/>
                          </a:solidFill>
                          <a:effectLst/>
                          <a:latin typeface="Times New Roman" panose="02020603050405020304" pitchFamily="18" charset="0"/>
                        </a:rPr>
                        <a:t>25</a:t>
                      </a:r>
                    </a:p>
                  </a:txBody>
                  <a:tcPr marL="3175" marR="3175" marT="317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25</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32</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800" b="0" i="0" u="none" strike="noStrike">
                          <a:solidFill>
                            <a:srgbClr val="0000FF"/>
                          </a:solidFill>
                          <a:effectLst/>
                          <a:latin typeface="Preeti" pitchFamily="2" charset="0"/>
                        </a:rPr>
                        <a:t>xl/eQm yf?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5</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944438984"/>
                  </a:ext>
                </a:extLst>
              </a:tr>
              <a:tr h="287445">
                <a:tc>
                  <a:txBody>
                    <a:bodyPr/>
                    <a:lstStyle/>
                    <a:p>
                      <a:pPr algn="ctr" fontAlgn="ctr"/>
                      <a:r>
                        <a:rPr lang="en-US" sz="1800" b="0" i="0" u="none" strike="noStrike">
                          <a:solidFill>
                            <a:srgbClr val="0000FF"/>
                          </a:solidFill>
                          <a:effectLst/>
                          <a:latin typeface="Times New Roman" panose="02020603050405020304" pitchFamily="18" charset="0"/>
                        </a:rPr>
                        <a:t>…....</a:t>
                      </a:r>
                    </a:p>
                  </a:txBody>
                  <a:tcPr marL="3175" marR="3175" marT="317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Kokila" panose="020B0604020202020204" pitchFamily="34"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sngStrike">
                          <a:solidFill>
                            <a:srgbClr val="0000FF"/>
                          </a:solidFill>
                          <a:effectLst/>
                          <a:latin typeface="Times New Roman" panose="02020603050405020304" pitchFamily="18" charset="0"/>
                        </a:rPr>
                        <a:t> </a:t>
                      </a:r>
                      <a:endParaRPr lang="en-US" sz="1800" b="0" i="0" u="none" strike="noStrike">
                        <a:solidFill>
                          <a:srgbClr val="0000FF"/>
                        </a:solidFill>
                        <a:effectLst/>
                        <a:latin typeface="Times New Roman" panose="02020603050405020304" pitchFamily="18" charset="0"/>
                      </a:endParaRP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800" b="0" i="0" u="none" strike="noStrike">
                          <a:solidFill>
                            <a:srgbClr val="0000FF"/>
                          </a:solidFill>
                          <a:effectLst/>
                          <a:latin typeface="Preeti" pitchFamily="2"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76225931"/>
                  </a:ext>
                </a:extLst>
              </a:tr>
              <a:tr h="265528">
                <a:tc>
                  <a:txBody>
                    <a:bodyPr/>
                    <a:lstStyle/>
                    <a:p>
                      <a:pPr algn="ctr" fontAlgn="b"/>
                      <a:r>
                        <a:rPr lang="en-US" sz="1800" b="0" i="0" u="none" strike="noStrike">
                          <a:solidFill>
                            <a:srgbClr val="0000FF"/>
                          </a:solidFill>
                          <a:effectLst/>
                          <a:latin typeface="Calibri" panose="020F0502020204030204" pitchFamily="34" charset="0"/>
                        </a:rPr>
                        <a:t>188</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a:solidFill>
                            <a:srgbClr val="0000FF"/>
                          </a:solidFill>
                          <a:effectLst/>
                          <a:latin typeface="Calibri" panose="020F0502020204030204" pitchFamily="34" charset="0"/>
                        </a:rPr>
                        <a:t>3</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a:solidFill>
                            <a:srgbClr val="0000FF"/>
                          </a:solidFill>
                          <a:effectLst/>
                          <a:latin typeface="Calibri" panose="020F0502020204030204" pitchFamily="34" charset="0"/>
                        </a:rPr>
                        <a:t>2</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a:solidFill>
                            <a:srgbClr val="0000FF"/>
                          </a:solidFill>
                          <a:effectLst/>
                          <a:latin typeface="Calibri" panose="020F0502020204030204" pitchFamily="34" charset="0"/>
                        </a:rPr>
                        <a:t>174</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a:solidFill>
                            <a:srgbClr val="0000FF"/>
                          </a:solidFill>
                          <a:effectLst/>
                          <a:latin typeface="Calibri" panose="020F0502020204030204" pitchFamily="34" charset="0"/>
                        </a:rPr>
                        <a:t>188</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800" b="0" i="0" u="none" strike="noStrike">
                          <a:solidFill>
                            <a:srgbClr val="0000FF"/>
                          </a:solidFill>
                          <a:effectLst/>
                          <a:latin typeface="Preeti" pitchFamily="2" charset="0"/>
                        </a:rPr>
                        <a:t>;l/tf rf}w/L </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a:solidFill>
                            <a:srgbClr val="0000FF"/>
                          </a:solidFill>
                          <a:effectLst/>
                          <a:latin typeface="Calibri" panose="020F0502020204030204" pitchFamily="34" charset="0"/>
                        </a:rPr>
                        <a:t>3</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a:solidFill>
                            <a:srgbClr val="0000FF"/>
                          </a:solidFill>
                          <a:effectLst/>
                          <a:latin typeface="Calibri" panose="020F0502020204030204" pitchFamily="34" charset="0"/>
                        </a:rPr>
                        <a:t>2</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a:solidFill>
                            <a:srgbClr val="0000FF"/>
                          </a:solidFill>
                          <a:effectLst/>
                          <a:latin typeface="Calibri" panose="020F0502020204030204" pitchFamily="34" charset="0"/>
                        </a:rPr>
                        <a:t>0</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a:solidFill>
                            <a:srgbClr val="0000FF"/>
                          </a:solidFill>
                          <a:effectLst/>
                          <a:latin typeface="Calibri" panose="020F0502020204030204" pitchFamily="34" charset="0"/>
                        </a:rPr>
                        <a:t>5</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854177861"/>
                  </a:ext>
                </a:extLst>
              </a:tr>
              <a:tr h="265528">
                <a:tc>
                  <a:txBody>
                    <a:bodyPr/>
                    <a:lstStyle/>
                    <a:p>
                      <a:pPr algn="ctr" fontAlgn="b"/>
                      <a:r>
                        <a:rPr lang="en-US" sz="1800" b="0" i="0" u="none" strike="noStrike">
                          <a:solidFill>
                            <a:srgbClr val="0000FF"/>
                          </a:solidFill>
                          <a:effectLst/>
                          <a:latin typeface="Calibri" panose="020F0502020204030204" pitchFamily="34" charset="0"/>
                        </a:rPr>
                        <a:t>189</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4</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175</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189</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0" i="0" u="none" strike="noStrike">
                          <a:solidFill>
                            <a:srgbClr val="0000FF"/>
                          </a:solidFill>
                          <a:effectLst/>
                          <a:latin typeface="Preeti" pitchFamily="2" charset="0"/>
                        </a:rPr>
                        <a:t>u+uf yf? </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0</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2</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52001514"/>
                  </a:ext>
                </a:extLst>
              </a:tr>
              <a:tr h="265528">
                <a:tc>
                  <a:txBody>
                    <a:bodyPr/>
                    <a:lstStyle/>
                    <a:p>
                      <a:pPr algn="ctr" fontAlgn="b"/>
                      <a:r>
                        <a:rPr lang="en-US" sz="1800" b="0" i="0" u="none" strike="noStrike">
                          <a:solidFill>
                            <a:srgbClr val="0000FF"/>
                          </a:solidFill>
                          <a:effectLst/>
                          <a:latin typeface="Calibri" panose="020F0502020204030204" pitchFamily="34" charset="0"/>
                        </a:rPr>
                        <a:t>190</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a:solidFill>
                            <a:srgbClr val="0000FF"/>
                          </a:solidFill>
                          <a:effectLst/>
                          <a:latin typeface="Calibri" panose="020F0502020204030204" pitchFamily="34" charset="0"/>
                        </a:rPr>
                        <a:t>2</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a:solidFill>
                            <a:srgbClr val="0000FF"/>
                          </a:solidFill>
                          <a:effectLst/>
                          <a:latin typeface="Calibri" panose="020F0502020204030204" pitchFamily="34" charset="0"/>
                        </a:rPr>
                        <a:t>2</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a:solidFill>
                            <a:srgbClr val="0000FF"/>
                          </a:solidFill>
                          <a:effectLst/>
                          <a:latin typeface="Calibri" panose="020F0502020204030204" pitchFamily="34" charset="0"/>
                        </a:rPr>
                        <a:t>176</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a:solidFill>
                            <a:srgbClr val="0000FF"/>
                          </a:solidFill>
                          <a:effectLst/>
                          <a:latin typeface="Calibri" panose="020F0502020204030204" pitchFamily="34" charset="0"/>
                        </a:rPr>
                        <a:t>190</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r>
                        <a:rPr lang="en-US" sz="1800" b="0" i="0" u="none" strike="noStrike">
                          <a:solidFill>
                            <a:srgbClr val="0000FF"/>
                          </a:solidFill>
                          <a:effectLst/>
                          <a:latin typeface="Preeti" pitchFamily="2" charset="0"/>
                        </a:rPr>
                        <a:t>hgfb{g l3ld/] </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a:solidFill>
                            <a:srgbClr val="0000FF"/>
                          </a:solidFill>
                          <a:effectLst/>
                          <a:latin typeface="Calibri" panose="020F0502020204030204" pitchFamily="34" charset="0"/>
                        </a:rPr>
                        <a:t>2</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a:solidFill>
                            <a:srgbClr val="0000FF"/>
                          </a:solidFill>
                          <a:effectLst/>
                          <a:latin typeface="Calibri" panose="020F0502020204030204" pitchFamily="34" charset="0"/>
                        </a:rPr>
                        <a:t>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a:solidFill>
                            <a:srgbClr val="0000FF"/>
                          </a:solidFill>
                          <a:effectLst/>
                          <a:latin typeface="Calibri" panose="020F0502020204030204" pitchFamily="34" charset="0"/>
                        </a:rPr>
                        <a:t>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a:solidFill>
                            <a:srgbClr val="0000FF"/>
                          </a:solidFill>
                          <a:effectLst/>
                          <a:latin typeface="Calibri" panose="020F0502020204030204" pitchFamily="34" charset="0"/>
                        </a:rPr>
                        <a:t>4</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4287483864"/>
                  </a:ext>
                </a:extLst>
              </a:tr>
              <a:tr h="265528">
                <a:tc>
                  <a:txBody>
                    <a:bodyPr/>
                    <a:lstStyle/>
                    <a:p>
                      <a:pPr algn="ctr" fontAlgn="b"/>
                      <a:r>
                        <a:rPr lang="en-US" sz="1800" b="0" i="0" u="none" strike="noStrike">
                          <a:solidFill>
                            <a:srgbClr val="0000FF"/>
                          </a:solidFill>
                          <a:effectLst/>
                          <a:latin typeface="Calibri" panose="020F0502020204030204" pitchFamily="34" charset="0"/>
                        </a:rPr>
                        <a:t>191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177</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191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0" i="0" u="none" strike="noStrike">
                          <a:solidFill>
                            <a:srgbClr val="0000FF"/>
                          </a:solidFill>
                          <a:effectLst/>
                          <a:latin typeface="Preeti" pitchFamily="2" charset="0"/>
                        </a:rPr>
                        <a:t>cg' cfn] </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3</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4</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 </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7</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42101746"/>
                  </a:ext>
                </a:extLst>
              </a:tr>
              <a:tr h="265528">
                <a:tc>
                  <a:txBody>
                    <a:bodyPr/>
                    <a:lstStyle/>
                    <a:p>
                      <a:pPr algn="ctr" fontAlgn="b"/>
                      <a:r>
                        <a:rPr lang="en-US" sz="1800" b="0" i="0" u="none" strike="noStrike">
                          <a:solidFill>
                            <a:srgbClr val="0000FF"/>
                          </a:solidFill>
                          <a:effectLst/>
                          <a:latin typeface="Calibri" panose="020F0502020204030204" pitchFamily="34" charset="0"/>
                        </a:rPr>
                        <a:t>192</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n-US" sz="1800" b="0" i="0" u="none" strike="noStrike">
                          <a:solidFill>
                            <a:srgbClr val="0000FF"/>
                          </a:solidFill>
                          <a:effectLst/>
                          <a:latin typeface="Calibri" panose="020F0502020204030204" pitchFamily="34" charset="0"/>
                        </a:rPr>
                        <a:t>2</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n-US" sz="1800" b="0" i="0" u="none" strike="noStrike">
                          <a:solidFill>
                            <a:srgbClr val="0000FF"/>
                          </a:solidFill>
                          <a:effectLst/>
                          <a:latin typeface="Calibri" panose="020F0502020204030204" pitchFamily="34" charset="0"/>
                        </a:rPr>
                        <a:t>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n-US" sz="1800" b="0" i="0" u="none" strike="noStrike">
                          <a:solidFill>
                            <a:srgbClr val="0000FF"/>
                          </a:solidFill>
                          <a:effectLst/>
                          <a:latin typeface="Calibri" panose="020F0502020204030204" pitchFamily="34" charset="0"/>
                        </a:rPr>
                        <a:t>14</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n-US" sz="1800" b="0" i="0" u="none" strike="noStrike">
                          <a:solidFill>
                            <a:srgbClr val="0000FF"/>
                          </a:solidFill>
                          <a:effectLst/>
                          <a:latin typeface="Calibri" panose="020F0502020204030204" pitchFamily="34" charset="0"/>
                        </a:rPr>
                        <a:t>192</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b"/>
                      <a:r>
                        <a:rPr lang="en-US" sz="1800" b="0" i="0" u="none" strike="noStrike">
                          <a:solidFill>
                            <a:srgbClr val="0000FF"/>
                          </a:solidFill>
                          <a:effectLst/>
                          <a:latin typeface="Preeti" pitchFamily="2" charset="0"/>
                        </a:rPr>
                        <a:t>l/of rf}w/L</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n-US" sz="1800" b="0" i="0" u="none" strike="noStrike">
                          <a:solidFill>
                            <a:srgbClr val="0000FF"/>
                          </a:solidFill>
                          <a:effectLst/>
                          <a:latin typeface="Calibri" panose="020F0502020204030204" pitchFamily="34" charset="0"/>
                        </a:rPr>
                        <a:t>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n-US" sz="1800" b="0" i="0" u="none" strike="noStrike">
                          <a:solidFill>
                            <a:srgbClr val="0000FF"/>
                          </a:solidFill>
                          <a:effectLst/>
                          <a:latin typeface="Calibri" panose="020F0502020204030204" pitchFamily="34" charset="0"/>
                        </a:rPr>
                        <a:t>2</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n-US" sz="1800" b="0" i="0" u="none" strike="noStrike">
                          <a:solidFill>
                            <a:srgbClr val="0000FF"/>
                          </a:solidFill>
                          <a:effectLst/>
                          <a:latin typeface="Calibri" panose="020F0502020204030204" pitchFamily="34" charset="0"/>
                        </a:rPr>
                        <a:t>0</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n-US" sz="1800" b="0" i="0" u="none" strike="noStrike" dirty="0">
                          <a:solidFill>
                            <a:srgbClr val="0000FF"/>
                          </a:solidFill>
                          <a:effectLst/>
                          <a:latin typeface="Calibri" panose="020F0502020204030204" pitchFamily="34" charset="0"/>
                        </a:rPr>
                        <a:t>3</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extLst>
                  <a:ext uri="{0D108BD9-81ED-4DB2-BD59-A6C34878D82A}">
                    <a16:rowId xmlns:a16="http://schemas.microsoft.com/office/drawing/2014/main" val="391069612"/>
                  </a:ext>
                </a:extLst>
              </a:tr>
            </a:tbl>
          </a:graphicData>
        </a:graphic>
      </p:graphicFrame>
      <p:sp>
        <p:nvSpPr>
          <p:cNvPr id="10" name="Speech Bubble: Rectangle with Corners Rounded 9">
            <a:extLst>
              <a:ext uri="{FF2B5EF4-FFF2-40B4-BE49-F238E27FC236}">
                <a16:creationId xmlns:a16="http://schemas.microsoft.com/office/drawing/2014/main" id="{A838DD81-0192-41F7-84C1-81AAE820AB4D}"/>
              </a:ext>
            </a:extLst>
          </p:cNvPr>
          <p:cNvSpPr/>
          <p:nvPr/>
        </p:nvSpPr>
        <p:spPr>
          <a:xfrm>
            <a:off x="5352445" y="3465871"/>
            <a:ext cx="6394992" cy="1182330"/>
          </a:xfrm>
          <a:prstGeom prst="wedgeRoundRectCallout">
            <a:avLst>
              <a:gd name="adj1" fmla="val -56366"/>
              <a:gd name="adj2" fmla="val 19857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400" dirty="0">
                <a:solidFill>
                  <a:schemeClr val="tx1"/>
                </a:solidFill>
                <a:latin typeface="Preeti" pitchFamily="2" charset="0"/>
                <a:cs typeface="Kalimati" panose="00000400000000000000" pitchFamily="2"/>
              </a:rPr>
              <a:t>जनगणना घर क्रमसंख्या १४ मा छुटेको परिवारको नयाँ जनगणना परिवार </a:t>
            </a:r>
            <a:r>
              <a:rPr lang="ne-NP" sz="2400">
                <a:solidFill>
                  <a:schemeClr val="tx1"/>
                </a:solidFill>
                <a:latin typeface="Preeti" pitchFamily="2" charset="0"/>
                <a:cs typeface="Kalimati" panose="00000400000000000000" pitchFamily="2"/>
              </a:rPr>
              <a:t>क्रमसंख्या १९२ </a:t>
            </a:r>
            <a:r>
              <a:rPr lang="ne-NP" sz="2400" dirty="0">
                <a:solidFill>
                  <a:schemeClr val="tx1"/>
                </a:solidFill>
                <a:latin typeface="Preeti" pitchFamily="2" charset="0"/>
                <a:cs typeface="Kalimati" panose="00000400000000000000" pitchFamily="2"/>
              </a:rPr>
              <a:t>मा थप गरिएको</a:t>
            </a:r>
            <a:endParaRPr lang="en-US" sz="2400" dirty="0">
              <a:solidFill>
                <a:schemeClr val="tx1"/>
              </a:solidFill>
              <a:latin typeface="Preeti" pitchFamily="2" charset="0"/>
              <a:cs typeface="Kalimati" panose="00000400000000000000" pitchFamily="2"/>
            </a:endParaRPr>
          </a:p>
        </p:txBody>
      </p:sp>
      <p:sp>
        <p:nvSpPr>
          <p:cNvPr id="9" name="Speech Bubble: Rectangle with Corners Rounded 8">
            <a:extLst>
              <a:ext uri="{FF2B5EF4-FFF2-40B4-BE49-F238E27FC236}">
                <a16:creationId xmlns:a16="http://schemas.microsoft.com/office/drawing/2014/main" id="{DA3F33F7-987F-4A63-AFC6-071604FF6E42}"/>
              </a:ext>
            </a:extLst>
          </p:cNvPr>
          <p:cNvSpPr/>
          <p:nvPr/>
        </p:nvSpPr>
        <p:spPr>
          <a:xfrm>
            <a:off x="4729316" y="1426465"/>
            <a:ext cx="7564153" cy="754836"/>
          </a:xfrm>
          <a:prstGeom prst="wedgeRoundRectCallout">
            <a:avLst>
              <a:gd name="adj1" fmla="val -71447"/>
              <a:gd name="adj2" fmla="val 31494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400" dirty="0">
                <a:solidFill>
                  <a:schemeClr val="tx1"/>
                </a:solidFill>
                <a:latin typeface="Preeti" pitchFamily="2" charset="0"/>
                <a:cs typeface="Kalimati" panose="00000400000000000000" pitchFamily="2"/>
              </a:rPr>
              <a:t>जनगणना घर क्रमसंख्या १४ मा बस्ने रिया चौधरीको परिवार छुटेको </a:t>
            </a:r>
            <a:endParaRPr lang="en-US" sz="2800" dirty="0">
              <a:solidFill>
                <a:schemeClr val="tx1"/>
              </a:solidFill>
              <a:latin typeface="Preeti" pitchFamily="2" charset="0"/>
              <a:cs typeface="Kalimati" panose="00000400000000000000" pitchFamily="2"/>
            </a:endParaRPr>
          </a:p>
        </p:txBody>
      </p:sp>
      <p:cxnSp>
        <p:nvCxnSpPr>
          <p:cNvPr id="11" name="Straight Connector 10">
            <a:extLst>
              <a:ext uri="{FF2B5EF4-FFF2-40B4-BE49-F238E27FC236}">
                <a16:creationId xmlns:a16="http://schemas.microsoft.com/office/drawing/2014/main" id="{B0A7E4C7-439D-4F81-AC7C-A87370558D09}"/>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55692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1621734" y="6464720"/>
            <a:ext cx="520234" cy="352292"/>
          </a:xfrm>
        </p:spPr>
        <p:txBody>
          <a:bodyPr/>
          <a:lstStyle/>
          <a:p>
            <a:pPr algn="r"/>
            <a:fld id="{26402401-4522-4C0F-A737-197EB07E49FF}" type="slidenum">
              <a:rPr lang="en-US" sz="1800">
                <a:latin typeface="Fontasy Himali" panose="04020500000000000000" pitchFamily="82" charset="0"/>
                <a:cs typeface="+mn-cs"/>
              </a:rPr>
              <a:pPr algn="r"/>
              <a:t>14</a:t>
            </a:fld>
            <a:endParaRPr lang="en-US" sz="1800" dirty="0">
              <a:latin typeface="Fontasy Himali" panose="04020500000000000000" pitchFamily="82" charset="0"/>
              <a:cs typeface="+mn-cs"/>
            </a:endParaRPr>
          </a:p>
        </p:txBody>
      </p:sp>
      <p:sp>
        <p:nvSpPr>
          <p:cNvPr id="7" name="Title 6">
            <a:extLst>
              <a:ext uri="{FF2B5EF4-FFF2-40B4-BE49-F238E27FC236}">
                <a16:creationId xmlns:a16="http://schemas.microsoft.com/office/drawing/2014/main" id="{061AABB5-FC04-4AED-BC46-30DF70551BF6}"/>
              </a:ext>
            </a:extLst>
          </p:cNvPr>
          <p:cNvSpPr>
            <a:spLocks noGrp="1"/>
          </p:cNvSpPr>
          <p:nvPr>
            <p:ph type="title"/>
          </p:nvPr>
        </p:nvSpPr>
        <p:spPr>
          <a:xfrm>
            <a:off x="78658" y="815292"/>
            <a:ext cx="12192000" cy="352070"/>
          </a:xfrm>
        </p:spPr>
        <p:txBody>
          <a:bodyPr>
            <a:noAutofit/>
          </a:bodyPr>
          <a:lstStyle/>
          <a:p>
            <a:pPr algn="ctr"/>
            <a:r>
              <a:rPr lang="ne-NP" sz="2800" b="1" dirty="0">
                <a:solidFill>
                  <a:srgbClr val="142DAC"/>
                </a:solidFill>
                <a:latin typeface="Kokila" panose="020B0604020202020204" pitchFamily="34" charset="0"/>
                <a:cs typeface="Kalimati" panose="00000400000000000000" pitchFamily="2"/>
              </a:rPr>
              <a:t>सूचीकरण गर्दा दोहोरो भरिएको अवस्था</a:t>
            </a:r>
            <a:endParaRPr lang="en-US" sz="2800" b="1" dirty="0">
              <a:solidFill>
                <a:srgbClr val="142DAC"/>
              </a:solidFill>
              <a:latin typeface="Kokila" panose="020B0604020202020204" pitchFamily="34" charset="0"/>
              <a:cs typeface="Kalimati" panose="00000400000000000000" pitchFamily="2"/>
            </a:endParaRPr>
          </a:p>
        </p:txBody>
      </p:sp>
      <p:graphicFrame>
        <p:nvGraphicFramePr>
          <p:cNvPr id="2" name="Table 1">
            <a:extLst>
              <a:ext uri="{FF2B5EF4-FFF2-40B4-BE49-F238E27FC236}">
                <a16:creationId xmlns:a16="http://schemas.microsoft.com/office/drawing/2014/main" id="{C4529D37-E5EA-49D7-9627-C8F98B909BC2}"/>
              </a:ext>
            </a:extLst>
          </p:cNvPr>
          <p:cNvGraphicFramePr>
            <a:graphicFrameLocks noGrp="1"/>
          </p:cNvGraphicFramePr>
          <p:nvPr/>
        </p:nvGraphicFramePr>
        <p:xfrm>
          <a:off x="294971" y="2689182"/>
          <a:ext cx="11454582" cy="4012121"/>
        </p:xfrm>
        <a:graphic>
          <a:graphicData uri="http://schemas.openxmlformats.org/drawingml/2006/table">
            <a:tbl>
              <a:tblPr/>
              <a:tblGrid>
                <a:gridCol w="952215">
                  <a:extLst>
                    <a:ext uri="{9D8B030D-6E8A-4147-A177-3AD203B41FA5}">
                      <a16:colId xmlns:a16="http://schemas.microsoft.com/office/drawing/2014/main" val="3764467151"/>
                    </a:ext>
                  </a:extLst>
                </a:gridCol>
                <a:gridCol w="630141">
                  <a:extLst>
                    <a:ext uri="{9D8B030D-6E8A-4147-A177-3AD203B41FA5}">
                      <a16:colId xmlns:a16="http://schemas.microsoft.com/office/drawing/2014/main" val="2228256799"/>
                    </a:ext>
                  </a:extLst>
                </a:gridCol>
                <a:gridCol w="700158">
                  <a:extLst>
                    <a:ext uri="{9D8B030D-6E8A-4147-A177-3AD203B41FA5}">
                      <a16:colId xmlns:a16="http://schemas.microsoft.com/office/drawing/2014/main" val="2716688712"/>
                    </a:ext>
                  </a:extLst>
                </a:gridCol>
                <a:gridCol w="854193">
                  <a:extLst>
                    <a:ext uri="{9D8B030D-6E8A-4147-A177-3AD203B41FA5}">
                      <a16:colId xmlns:a16="http://schemas.microsoft.com/office/drawing/2014/main" val="1128228739"/>
                    </a:ext>
                  </a:extLst>
                </a:gridCol>
                <a:gridCol w="784176">
                  <a:extLst>
                    <a:ext uri="{9D8B030D-6E8A-4147-A177-3AD203B41FA5}">
                      <a16:colId xmlns:a16="http://schemas.microsoft.com/office/drawing/2014/main" val="3201435058"/>
                    </a:ext>
                  </a:extLst>
                </a:gridCol>
                <a:gridCol w="1652371">
                  <a:extLst>
                    <a:ext uri="{9D8B030D-6E8A-4147-A177-3AD203B41FA5}">
                      <a16:colId xmlns:a16="http://schemas.microsoft.com/office/drawing/2014/main" val="86129781"/>
                    </a:ext>
                  </a:extLst>
                </a:gridCol>
                <a:gridCol w="1246281">
                  <a:extLst>
                    <a:ext uri="{9D8B030D-6E8A-4147-A177-3AD203B41FA5}">
                      <a16:colId xmlns:a16="http://schemas.microsoft.com/office/drawing/2014/main" val="3741298462"/>
                    </a:ext>
                  </a:extLst>
                </a:gridCol>
                <a:gridCol w="1246281">
                  <a:extLst>
                    <a:ext uri="{9D8B030D-6E8A-4147-A177-3AD203B41FA5}">
                      <a16:colId xmlns:a16="http://schemas.microsoft.com/office/drawing/2014/main" val="1824602672"/>
                    </a:ext>
                  </a:extLst>
                </a:gridCol>
                <a:gridCol w="1694383">
                  <a:extLst>
                    <a:ext uri="{9D8B030D-6E8A-4147-A177-3AD203B41FA5}">
                      <a16:colId xmlns:a16="http://schemas.microsoft.com/office/drawing/2014/main" val="1413952931"/>
                    </a:ext>
                  </a:extLst>
                </a:gridCol>
                <a:gridCol w="1694383">
                  <a:extLst>
                    <a:ext uri="{9D8B030D-6E8A-4147-A177-3AD203B41FA5}">
                      <a16:colId xmlns:a16="http://schemas.microsoft.com/office/drawing/2014/main" val="1628502076"/>
                    </a:ext>
                  </a:extLst>
                </a:gridCol>
              </a:tblGrid>
              <a:tr h="202658">
                <a:tc rowSpan="2">
                  <a:txBody>
                    <a:bodyPr/>
                    <a:lstStyle/>
                    <a:p>
                      <a:pPr algn="ctr" fontAlgn="ctr"/>
                      <a:r>
                        <a:rPr lang="en-US" sz="1600" b="1" i="0" u="none" strike="noStrike" dirty="0" err="1">
                          <a:solidFill>
                            <a:srgbClr val="000000"/>
                          </a:solidFill>
                          <a:effectLst/>
                          <a:latin typeface="Preeti" pitchFamily="2" charset="0"/>
                        </a:rPr>
                        <a:t>qm</a:t>
                      </a:r>
                      <a:r>
                        <a:rPr lang="en-US" sz="1600" b="1" i="0" u="none" strike="noStrike" dirty="0">
                          <a:solidFill>
                            <a:srgbClr val="000000"/>
                          </a:solidFill>
                          <a:effectLst/>
                          <a:latin typeface="Preeti" pitchFamily="2" charset="0"/>
                        </a:rPr>
                        <a:t>=;+=</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600" b="1" i="0" u="none" strike="noStrike" dirty="0">
                          <a:solidFill>
                            <a:srgbClr val="000000"/>
                          </a:solidFill>
                          <a:effectLst/>
                          <a:latin typeface="Preeti" pitchFamily="2" charset="0"/>
                        </a:rPr>
                        <a:t> 3/sf] </a:t>
                      </a:r>
                      <a:r>
                        <a:rPr lang="en-US" sz="1600" b="1" i="0" u="none" strike="noStrike" dirty="0" err="1">
                          <a:solidFill>
                            <a:srgbClr val="000000"/>
                          </a:solidFill>
                          <a:effectLst/>
                          <a:latin typeface="Preeti" pitchFamily="2" charset="0"/>
                        </a:rPr>
                        <a:t>tnf</a:t>
                      </a:r>
                      <a:r>
                        <a:rPr lang="en-US" sz="1600" b="1" i="0" u="none" strike="noStrike" dirty="0">
                          <a:solidFill>
                            <a:srgbClr val="000000"/>
                          </a:solidFill>
                          <a:effectLst/>
                          <a:latin typeface="Preeti" pitchFamily="2" charset="0"/>
                        </a:rPr>
                        <a:t> ;+</a:t>
                      </a:r>
                      <a:r>
                        <a:rPr lang="en-US" sz="1600" b="1" i="0" u="none" strike="noStrike" dirty="0" err="1">
                          <a:solidFill>
                            <a:srgbClr val="000000"/>
                          </a:solidFill>
                          <a:effectLst/>
                          <a:latin typeface="Preeti" pitchFamily="2" charset="0"/>
                        </a:rPr>
                        <a:t>Vof</a:t>
                      </a:r>
                      <a:endParaRPr lang="en-US" sz="1600" b="1" i="0" u="none" strike="noStrike" dirty="0">
                        <a:solidFill>
                          <a:srgbClr val="000000"/>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pl-PL" sz="1600" b="1" i="0" u="none" strike="noStrike" dirty="0">
                          <a:solidFill>
                            <a:srgbClr val="000000"/>
                          </a:solidFill>
                          <a:effectLst/>
                          <a:latin typeface="Preeti" pitchFamily="2" charset="0"/>
                        </a:rPr>
                        <a:t>3/sf] d'Vo k|of]u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600" b="1" i="0" u="none" strike="noStrike" dirty="0">
                          <a:solidFill>
                            <a:srgbClr val="000000"/>
                          </a:solidFill>
                          <a:effectLst/>
                          <a:latin typeface="Preeti" pitchFamily="2" charset="0"/>
                        </a:rPr>
                        <a:t>hgu0fgf 3/ </a:t>
                      </a:r>
                      <a:r>
                        <a:rPr lang="en-US" sz="1600" b="1" i="0" u="none" strike="noStrike" dirty="0" err="1">
                          <a:solidFill>
                            <a:srgbClr val="000000"/>
                          </a:solidFill>
                          <a:effectLst/>
                          <a:latin typeface="Preeti" pitchFamily="2" charset="0"/>
                        </a:rPr>
                        <a:t>qmd</a:t>
                      </a:r>
                      <a:r>
                        <a:rPr lang="en-US" sz="1600" b="1" i="0" u="none" strike="noStrike" dirty="0">
                          <a:solidFill>
                            <a:srgbClr val="000000"/>
                          </a:solidFill>
                          <a:effectLst/>
                          <a:latin typeface="Preeti" pitchFamily="2" charset="0"/>
                        </a:rPr>
                        <a:t>;+</a:t>
                      </a:r>
                      <a:r>
                        <a:rPr lang="en-US" sz="1600" b="1" i="0" u="none" strike="noStrike" dirty="0" err="1">
                          <a:solidFill>
                            <a:srgbClr val="000000"/>
                          </a:solidFill>
                          <a:effectLst/>
                          <a:latin typeface="Preeti" pitchFamily="2" charset="0"/>
                        </a:rPr>
                        <a:t>Vof</a:t>
                      </a:r>
                      <a:endParaRPr lang="en-US" sz="1600" b="1" i="0" u="none" strike="noStrike" dirty="0">
                        <a:solidFill>
                          <a:srgbClr val="000000"/>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600" b="1" i="0" u="none" strike="noStrike" dirty="0">
                          <a:solidFill>
                            <a:srgbClr val="000000"/>
                          </a:solidFill>
                          <a:effectLst/>
                          <a:latin typeface="Preeti" pitchFamily="2" charset="0"/>
                        </a:rPr>
                        <a:t>hgu0fgf  kl/</a:t>
                      </a:r>
                      <a:r>
                        <a:rPr lang="en-US" sz="1600" b="1" i="0" u="none" strike="noStrike" dirty="0" err="1">
                          <a:solidFill>
                            <a:srgbClr val="000000"/>
                          </a:solidFill>
                          <a:effectLst/>
                          <a:latin typeface="Preeti" pitchFamily="2" charset="0"/>
                        </a:rPr>
                        <a:t>jf</a:t>
                      </a:r>
                      <a:r>
                        <a:rPr lang="en-US" sz="1600" b="1" i="0" u="none" strike="noStrike" dirty="0">
                          <a:solidFill>
                            <a:srgbClr val="000000"/>
                          </a:solidFill>
                          <a:effectLst/>
                          <a:latin typeface="Preeti" pitchFamily="2" charset="0"/>
                        </a:rPr>
                        <a:t>/ </a:t>
                      </a:r>
                      <a:r>
                        <a:rPr lang="en-US" sz="1600" b="1" i="0" u="none" strike="noStrike" dirty="0" err="1">
                          <a:solidFill>
                            <a:srgbClr val="000000"/>
                          </a:solidFill>
                          <a:effectLst/>
                          <a:latin typeface="Preeti" pitchFamily="2" charset="0"/>
                        </a:rPr>
                        <a:t>qmd</a:t>
                      </a:r>
                      <a:r>
                        <a:rPr lang="en-US" sz="1600" b="1" i="0" u="none" strike="noStrike" dirty="0">
                          <a:solidFill>
                            <a:srgbClr val="000000"/>
                          </a:solidFill>
                          <a:effectLst/>
                          <a:latin typeface="Preeti" pitchFamily="2" charset="0"/>
                        </a:rPr>
                        <a:t>;+</a:t>
                      </a:r>
                      <a:r>
                        <a:rPr lang="en-US" sz="1600" b="1" i="0" u="none" strike="noStrike" dirty="0" err="1">
                          <a:solidFill>
                            <a:srgbClr val="000000"/>
                          </a:solidFill>
                          <a:effectLst/>
                          <a:latin typeface="Preeti" pitchFamily="2" charset="0"/>
                        </a:rPr>
                        <a:t>Vof</a:t>
                      </a:r>
                      <a:endParaRPr lang="en-US" sz="1600" b="1" i="0" u="none" strike="noStrike" dirty="0">
                        <a:solidFill>
                          <a:srgbClr val="000000"/>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600" b="1" i="0" u="none" strike="noStrike" dirty="0">
                          <a:solidFill>
                            <a:srgbClr val="000000"/>
                          </a:solidFill>
                          <a:effectLst/>
                          <a:latin typeface="Preeti" pitchFamily="2" charset="0"/>
                        </a:rPr>
                        <a:t>kl/</a:t>
                      </a:r>
                      <a:r>
                        <a:rPr lang="en-US" sz="1600" b="1" i="0" u="none" strike="noStrike" dirty="0" err="1">
                          <a:solidFill>
                            <a:srgbClr val="000000"/>
                          </a:solidFill>
                          <a:effectLst/>
                          <a:latin typeface="Preeti" pitchFamily="2" charset="0"/>
                        </a:rPr>
                        <a:t>jf</a:t>
                      </a:r>
                      <a:r>
                        <a:rPr lang="en-US" sz="1600" b="1" i="0" u="none" strike="noStrike" dirty="0">
                          <a:solidFill>
                            <a:srgbClr val="000000"/>
                          </a:solidFill>
                          <a:effectLst/>
                          <a:latin typeface="Preeti" pitchFamily="2" charset="0"/>
                        </a:rPr>
                        <a:t>/sf </a:t>
                      </a:r>
                      <a:r>
                        <a:rPr lang="en-US" sz="1600" b="1" i="0" u="none" strike="noStrike" dirty="0" err="1">
                          <a:solidFill>
                            <a:srgbClr val="000000"/>
                          </a:solidFill>
                          <a:effectLst/>
                          <a:latin typeface="Preeti" pitchFamily="2" charset="0"/>
                        </a:rPr>
                        <a:t>d"nLsf</a:t>
                      </a:r>
                      <a:r>
                        <a:rPr lang="en-US" sz="1600" b="1" i="0" u="none" strike="noStrike" dirty="0">
                          <a:solidFill>
                            <a:srgbClr val="000000"/>
                          </a:solidFill>
                          <a:effectLst/>
                          <a:latin typeface="Preeti" pitchFamily="2" charset="0"/>
                        </a:rPr>
                        <a:t>] </a:t>
                      </a:r>
                      <a:r>
                        <a:rPr lang="en-US" sz="1600" b="1" i="0" u="none" strike="noStrike" dirty="0" err="1">
                          <a:solidFill>
                            <a:srgbClr val="000000"/>
                          </a:solidFill>
                          <a:effectLst/>
                          <a:latin typeface="Preeti" pitchFamily="2" charset="0"/>
                        </a:rPr>
                        <a:t>gfd</a:t>
                      </a:r>
                      <a:r>
                        <a:rPr lang="en-US" sz="1600" b="1" i="0" u="none" strike="noStrike" dirty="0">
                          <a:solidFill>
                            <a:srgbClr val="000000"/>
                          </a:solidFill>
                          <a:effectLst/>
                          <a:latin typeface="Preeti" pitchFamily="2" charset="0"/>
                        </a:rPr>
                        <a:t>, 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4">
                  <a:txBody>
                    <a:bodyPr/>
                    <a:lstStyle/>
                    <a:p>
                      <a:pPr algn="ctr" fontAlgn="ctr"/>
                      <a:r>
                        <a:rPr lang="en-US" sz="1400" b="1" i="0" u="none" strike="noStrike" dirty="0">
                          <a:solidFill>
                            <a:srgbClr val="000000"/>
                          </a:solidFill>
                          <a:effectLst/>
                          <a:latin typeface="Preeti" pitchFamily="2" charset="0"/>
                        </a:rPr>
                        <a:t>kl/</a:t>
                      </a:r>
                      <a:r>
                        <a:rPr lang="en-US" sz="1400" b="1" i="0" u="none" strike="noStrike" dirty="0" err="1">
                          <a:solidFill>
                            <a:srgbClr val="000000"/>
                          </a:solidFill>
                          <a:effectLst/>
                          <a:latin typeface="Preeti" pitchFamily="2" charset="0"/>
                        </a:rPr>
                        <a:t>jf</a:t>
                      </a:r>
                      <a:r>
                        <a:rPr lang="en-US" sz="1400" b="1" i="0" u="none" strike="noStrike" dirty="0">
                          <a:solidFill>
                            <a:srgbClr val="000000"/>
                          </a:solidFill>
                          <a:effectLst/>
                          <a:latin typeface="Preeti" pitchFamily="2" charset="0"/>
                        </a:rPr>
                        <a:t>/df </a:t>
                      </a:r>
                      <a:r>
                        <a:rPr lang="en-US" sz="1400" b="1" i="0" u="none" strike="noStrike" dirty="0" err="1">
                          <a:solidFill>
                            <a:srgbClr val="000000"/>
                          </a:solidFill>
                          <a:effectLst/>
                          <a:latin typeface="Preeti" pitchFamily="2" charset="0"/>
                        </a:rPr>
                        <a:t>cS</a:t>
                      </a:r>
                      <a:r>
                        <a:rPr lang="en-US" sz="1400" b="1" i="0" u="none" strike="noStrike" dirty="0">
                          <a:solidFill>
                            <a:srgbClr val="000000"/>
                          </a:solidFill>
                          <a:effectLst/>
                          <a:latin typeface="Preeti" pitchFamily="2" charset="0"/>
                        </a:rPr>
                        <a:t>;/ </a:t>
                      </a:r>
                      <a:r>
                        <a:rPr lang="en-US" sz="1400" b="1" i="0" u="none" strike="noStrike" dirty="0" err="1">
                          <a:solidFill>
                            <a:srgbClr val="000000"/>
                          </a:solidFill>
                          <a:effectLst/>
                          <a:latin typeface="Preeti" pitchFamily="2" charset="0"/>
                        </a:rPr>
                        <a:t>a;f</a:t>
                      </a:r>
                      <a:r>
                        <a:rPr lang="en-US" sz="1400" b="1" i="0" u="none" strike="noStrike" dirty="0">
                          <a:solidFill>
                            <a:srgbClr val="000000"/>
                          </a:solidFill>
                          <a:effectLst/>
                          <a:latin typeface="Preeti" pitchFamily="2" charset="0"/>
                        </a:rPr>
                        <a:t>]</a:t>
                      </a:r>
                      <a:r>
                        <a:rPr lang="en-US" sz="1400" b="1" i="0" u="none" strike="noStrike" dirty="0" err="1">
                          <a:solidFill>
                            <a:srgbClr val="000000"/>
                          </a:solidFill>
                          <a:effectLst/>
                          <a:latin typeface="Preeti" pitchFamily="2" charset="0"/>
                        </a:rPr>
                        <a:t>af</a:t>
                      </a:r>
                      <a:r>
                        <a:rPr lang="en-US" sz="1400" b="1" i="0" u="none" strike="noStrike" dirty="0">
                          <a:solidFill>
                            <a:srgbClr val="000000"/>
                          </a:solidFill>
                          <a:effectLst/>
                          <a:latin typeface="Preeti" pitchFamily="2" charset="0"/>
                        </a:rPr>
                        <a:t>; ug]{ ;</a:t>
                      </a:r>
                      <a:r>
                        <a:rPr lang="en-US" sz="1400" b="1" i="0" u="none" strike="noStrike" dirty="0" err="1">
                          <a:solidFill>
                            <a:srgbClr val="000000"/>
                          </a:solidFill>
                          <a:effectLst/>
                          <a:latin typeface="Preeti" pitchFamily="2" charset="0"/>
                        </a:rPr>
                        <a:t>b:o</a:t>
                      </a:r>
                      <a:r>
                        <a:rPr lang="en-US" sz="1400" b="1" i="0" u="none" strike="noStrike" dirty="0">
                          <a:solidFill>
                            <a:srgbClr val="000000"/>
                          </a:solidFill>
                          <a:effectLst/>
                          <a:latin typeface="Preeti" pitchFamily="2" charset="0"/>
                        </a:rPr>
                        <a:t> ;+</a:t>
                      </a:r>
                      <a:r>
                        <a:rPr lang="en-US" sz="1400" b="1" i="0" u="none" strike="noStrike" dirty="0" err="1">
                          <a:solidFill>
                            <a:srgbClr val="000000"/>
                          </a:solidFill>
                          <a:effectLst/>
                          <a:latin typeface="Preeti" pitchFamily="2" charset="0"/>
                        </a:rPr>
                        <a:t>Vof</a:t>
                      </a:r>
                      <a:endParaRPr lang="en-US" sz="1400" b="1" i="0" u="none" strike="noStrike" dirty="0">
                        <a:solidFill>
                          <a:srgbClr val="000000"/>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37769490"/>
                  </a:ext>
                </a:extLst>
              </a:tr>
              <a:tr h="405316">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600" b="1" i="0" u="none" strike="noStrike" dirty="0" err="1">
                          <a:solidFill>
                            <a:srgbClr val="000000"/>
                          </a:solidFill>
                          <a:effectLst/>
                          <a:latin typeface="Preeti" pitchFamily="2" charset="0"/>
                        </a:rPr>
                        <a:t>k'?if</a:t>
                      </a:r>
                      <a:endParaRPr lang="en-US" sz="1600" b="1" i="0" u="none" strike="noStrike" dirty="0">
                        <a:solidFill>
                          <a:srgbClr val="000000"/>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600" b="1" i="0" u="none" strike="noStrike">
                          <a:solidFill>
                            <a:srgbClr val="000000"/>
                          </a:solidFill>
                          <a:effectLst/>
                          <a:latin typeface="Preeti" pitchFamily="2" charset="0"/>
                        </a:rPr>
                        <a:t>dlxnf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600" b="1" i="0" u="none" strike="noStrike">
                          <a:solidFill>
                            <a:srgbClr val="000000"/>
                          </a:solidFill>
                          <a:effectLst/>
                          <a:latin typeface="Preeti" pitchFamily="2" charset="0"/>
                        </a:rPr>
                        <a:t>cGo lnËL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600" b="1" i="0" u="none" strike="noStrike" dirty="0" err="1">
                          <a:solidFill>
                            <a:srgbClr val="000000"/>
                          </a:solidFill>
                          <a:effectLst/>
                          <a:latin typeface="Preeti" pitchFamily="2" charset="0"/>
                        </a:rPr>
                        <a:t>hDdf</a:t>
                      </a:r>
                      <a:endParaRPr lang="en-US" sz="1600" b="1" i="0" u="none" strike="noStrike" dirty="0">
                        <a:solidFill>
                          <a:srgbClr val="000000"/>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115101042"/>
                  </a:ext>
                </a:extLst>
              </a:tr>
              <a:tr h="202658">
                <a:tc>
                  <a:txBody>
                    <a:bodyPr/>
                    <a:lstStyle/>
                    <a:p>
                      <a:pPr algn="ctr" fontAlgn="ctr"/>
                      <a:r>
                        <a:rPr lang="en-US" sz="1400" b="1" i="0" u="none" strike="noStrike">
                          <a:solidFill>
                            <a:srgbClr val="000000"/>
                          </a:solidFill>
                          <a:effectLst/>
                          <a:latin typeface="Preeti" pitchFamily="2"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4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4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4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400" b="1" i="0" u="none" strike="noStrike">
                          <a:solidFill>
                            <a:srgbClr val="000000"/>
                          </a:solidFill>
                          <a:effectLst/>
                          <a:latin typeface="Preeti" pitchFamily="2" charset="0"/>
                        </a:rPr>
                        <a:t>-&amp;_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400" b="1" i="0" u="none" strike="noStrike" dirty="0">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gridSpan="4">
                  <a:txBody>
                    <a:bodyPr/>
                    <a:lstStyle/>
                    <a:p>
                      <a:pPr algn="ctr" fontAlgn="ctr"/>
                      <a:r>
                        <a:rPr lang="en-US" sz="1400" b="1" i="0" u="none" strike="noStrike" dirty="0">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06323357"/>
                  </a:ext>
                </a:extLst>
              </a:tr>
              <a:tr h="347414">
                <a:tc>
                  <a:txBody>
                    <a:bodyPr/>
                    <a:lstStyle/>
                    <a:p>
                      <a:pPr algn="ctr" fontAlgn="b"/>
                      <a:r>
                        <a:rPr lang="en-US" sz="1800" b="0" i="0" u="none" strike="noStrike" kern="1200" dirty="0">
                          <a:solidFill>
                            <a:srgbClr val="0000FF"/>
                          </a:solidFill>
                          <a:effectLst/>
                          <a:latin typeface="Times New Rom B" pitchFamily="2" charset="0"/>
                          <a:ea typeface="+mn-ea"/>
                          <a:cs typeface="+mn-cs"/>
                        </a:rPr>
                        <a:t>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ne-NP" sz="1800" b="0" i="0" u="none" strike="noStrike" kern="1200" dirty="0">
                          <a:solidFill>
                            <a:srgbClr val="0000FF"/>
                          </a:solidFill>
                          <a:effectLst/>
                          <a:latin typeface="Times New Rom B" pitchFamily="2" charset="0"/>
                          <a:ea typeface="+mn-ea"/>
                          <a:cs typeface="+mn-cs"/>
                        </a:rPr>
                        <a:t>३</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800" b="0" i="0" u="none" strike="noStrike" kern="1200" dirty="0" err="1">
                          <a:solidFill>
                            <a:srgbClr val="0000FF"/>
                          </a:solidFill>
                          <a:effectLst/>
                          <a:latin typeface="Preeti" pitchFamily="2" charset="0"/>
                          <a:ea typeface="+mn-ea"/>
                          <a:cs typeface="+mn-cs"/>
                        </a:rPr>
                        <a:t>ljsfz</a:t>
                      </a:r>
                      <a:r>
                        <a:rPr lang="en-US" sz="1800" b="0" i="0" u="none" strike="noStrike" kern="1200" dirty="0">
                          <a:solidFill>
                            <a:srgbClr val="0000FF"/>
                          </a:solidFill>
                          <a:effectLst/>
                          <a:latin typeface="Preeti" pitchFamily="2" charset="0"/>
                          <a:ea typeface="+mn-ea"/>
                          <a:cs typeface="+mn-cs"/>
                        </a:rPr>
                        <a:t> </a:t>
                      </a:r>
                      <a:r>
                        <a:rPr lang="en-US" sz="1800" b="0" i="0" u="none" strike="noStrike" kern="1200" dirty="0" err="1">
                          <a:solidFill>
                            <a:srgbClr val="0000FF"/>
                          </a:solidFill>
                          <a:effectLst/>
                          <a:latin typeface="Preeti" pitchFamily="2" charset="0"/>
                          <a:ea typeface="+mn-ea"/>
                          <a:cs typeface="+mn-cs"/>
                        </a:rPr>
                        <a:t>tfdf</a:t>
                      </a:r>
                      <a:r>
                        <a:rPr lang="en-US" sz="1800" b="0" i="0" u="none" strike="noStrike" kern="1200" dirty="0">
                          <a:solidFill>
                            <a:srgbClr val="0000FF"/>
                          </a:solidFill>
                          <a:effectLst/>
                          <a:latin typeface="Preeti" pitchFamily="2" charset="0"/>
                          <a:ea typeface="+mn-ea"/>
                          <a:cs typeface="+mn-cs"/>
                        </a:rPr>
                        <a:t>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34839041"/>
                  </a:ext>
                </a:extLst>
              </a:tr>
              <a:tr h="308549">
                <a:tc>
                  <a:txBody>
                    <a:bodyPr/>
                    <a:lstStyle/>
                    <a:p>
                      <a:pPr algn="ctr" fontAlgn="b"/>
                      <a:r>
                        <a:rPr lang="en-US" sz="1800" b="0" i="0" u="none" strike="noStrike" kern="1200">
                          <a:solidFill>
                            <a:srgbClr val="0000FF"/>
                          </a:solidFill>
                          <a:effectLst/>
                          <a:latin typeface="Times New Rom B" pitchFamily="2" charset="0"/>
                          <a:ea typeface="+mn-ea"/>
                          <a:cs typeface="+mn-cs"/>
                        </a:rPr>
                        <a:t>8</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800" b="0" i="0" u="none" strike="noStrike" kern="1200" dirty="0">
                          <a:solidFill>
                            <a:srgbClr val="0000FF"/>
                          </a:solidFill>
                          <a:effectLst/>
                          <a:latin typeface="Preeti" pitchFamily="2" charset="0"/>
                          <a:ea typeface="+mn-ea"/>
                          <a:cs typeface="+mn-cs"/>
                        </a:rPr>
                        <a:t>xl/ v8\sf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234456419"/>
                  </a:ext>
                </a:extLst>
              </a:tr>
              <a:tr h="308549">
                <a:tc>
                  <a:txBody>
                    <a:bodyPr/>
                    <a:lstStyle/>
                    <a:p>
                      <a:pPr algn="ctr" fontAlgn="b"/>
                      <a:r>
                        <a:rPr lang="en-US" sz="1800" b="0" i="0" u="none" strike="noStrike" kern="1200">
                          <a:solidFill>
                            <a:srgbClr val="0000FF"/>
                          </a:solidFill>
                          <a:effectLst/>
                          <a:latin typeface="Times New Rom B" pitchFamily="2" charset="0"/>
                          <a:ea typeface="+mn-ea"/>
                          <a:cs typeface="+mn-cs"/>
                        </a:rPr>
                        <a:t>9</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kern="1200">
                          <a:solidFill>
                            <a:srgbClr val="0000FF"/>
                          </a:solidFill>
                          <a:effectLst/>
                          <a:latin typeface="Times New Rom B" pitchFamily="2" charset="0"/>
                          <a:ea typeface="+mn-ea"/>
                          <a:cs typeface="+mn-cs"/>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800" b="0" i="0" u="none" strike="noStrike" kern="1200" dirty="0">
                          <a:solidFill>
                            <a:srgbClr val="0000FF"/>
                          </a:solidFill>
                          <a:effectLst/>
                          <a:latin typeface="Preeti" pitchFamily="2" charset="0"/>
                          <a:ea typeface="+mn-ea"/>
                          <a:cs typeface="+mn-cs"/>
                        </a:rPr>
                        <a:t>k'0f{</a:t>
                      </a:r>
                      <a:r>
                        <a:rPr lang="en-US" sz="1800" b="0" i="0" u="none" strike="noStrike" kern="1200" dirty="0" err="1">
                          <a:solidFill>
                            <a:srgbClr val="0000FF"/>
                          </a:solidFill>
                          <a:effectLst/>
                          <a:latin typeface="Preeti" pitchFamily="2" charset="0"/>
                          <a:ea typeface="+mn-ea"/>
                          <a:cs typeface="+mn-cs"/>
                        </a:rPr>
                        <a:t>snf</a:t>
                      </a:r>
                      <a:r>
                        <a:rPr lang="en-US" sz="1800" b="0" i="0" u="none" strike="noStrike" kern="1200" dirty="0">
                          <a:solidFill>
                            <a:srgbClr val="0000FF"/>
                          </a:solidFill>
                          <a:effectLst/>
                          <a:latin typeface="Preeti" pitchFamily="2" charset="0"/>
                          <a:ea typeface="+mn-ea"/>
                          <a:cs typeface="+mn-cs"/>
                        </a:rPr>
                        <a:t> </a:t>
                      </a:r>
                      <a:r>
                        <a:rPr lang="en-US" sz="1800" b="0" i="0" u="none" strike="noStrike" kern="1200" dirty="0" err="1">
                          <a:solidFill>
                            <a:srgbClr val="0000FF"/>
                          </a:solidFill>
                          <a:effectLst/>
                          <a:latin typeface="Preeti" pitchFamily="2" charset="0"/>
                          <a:ea typeface="+mn-ea"/>
                          <a:cs typeface="+mn-cs"/>
                        </a:rPr>
                        <a:t>lj</a:t>
                      </a:r>
                      <a:r>
                        <a:rPr lang="en-US" sz="1800" b="0" i="0" u="none" strike="noStrike" kern="1200" dirty="0">
                          <a:solidFill>
                            <a:srgbClr val="0000FF"/>
                          </a:solidFill>
                          <a:effectLst/>
                          <a:latin typeface="Preeti" pitchFamily="2" charset="0"/>
                          <a:ea typeface="+mn-ea"/>
                          <a:cs typeface="+mn-cs"/>
                        </a:rPr>
                        <a: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ne-NP" sz="1800" b="0" i="0" u="none" strike="noStrike" kern="1200" dirty="0">
                          <a:solidFill>
                            <a:srgbClr val="0000FF"/>
                          </a:solidFill>
                          <a:effectLst/>
                          <a:latin typeface="Times New Rom B" pitchFamily="2" charset="0"/>
                          <a:ea typeface="+mn-ea"/>
                          <a:cs typeface="+mn-cs"/>
                        </a:rPr>
                        <a:t>0</a:t>
                      </a:r>
                      <a:r>
                        <a:rPr lang="en-US" sz="1800" b="0" i="0" u="none" strike="noStrike" kern="1200" dirty="0">
                          <a:solidFill>
                            <a:srgbClr val="0000FF"/>
                          </a:solidFill>
                          <a:effectLst/>
                          <a:latin typeface="Times New Rom B" pitchFamily="2" charset="0"/>
                          <a:ea typeface="+mn-ea"/>
                          <a:cs typeface="+mn-cs"/>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59282194"/>
                  </a:ext>
                </a:extLst>
              </a:tr>
              <a:tr h="308549">
                <a:tc>
                  <a:txBody>
                    <a:bodyPr/>
                    <a:lstStyle/>
                    <a:p>
                      <a:pPr algn="ctr" fontAlgn="b"/>
                      <a:r>
                        <a:rPr lang="en-US" sz="1800" b="0" i="0" u="none" strike="noStrike" kern="1200">
                          <a:solidFill>
                            <a:srgbClr val="0000FF"/>
                          </a:solidFill>
                          <a:effectLst/>
                          <a:latin typeface="Times New Rom B" pitchFamily="2" charset="0"/>
                          <a:ea typeface="+mn-ea"/>
                          <a:cs typeface="+mn-cs"/>
                        </a:rPr>
                        <a:t>10</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1800" b="0" i="0" u="none" strike="noStrike" kern="1200" dirty="0" err="1">
                          <a:solidFill>
                            <a:srgbClr val="0000FF"/>
                          </a:solidFill>
                          <a:effectLst/>
                          <a:latin typeface="Preeti" pitchFamily="2" charset="0"/>
                          <a:ea typeface="+mn-ea"/>
                          <a:cs typeface="+mn-cs"/>
                        </a:rPr>
                        <a:t>u+uf</a:t>
                      </a:r>
                      <a:r>
                        <a:rPr lang="en-US" sz="1800" b="0" i="0" u="none" strike="noStrike" kern="1200" dirty="0">
                          <a:solidFill>
                            <a:srgbClr val="0000FF"/>
                          </a:solidFill>
                          <a:effectLst/>
                          <a:latin typeface="Preeti" pitchFamily="2" charset="0"/>
                          <a:ea typeface="+mn-ea"/>
                          <a:cs typeface="+mn-cs"/>
                        </a:rPr>
                        <a:t> </a:t>
                      </a:r>
                      <a:r>
                        <a:rPr lang="en-US" sz="1800" b="0" i="0" u="none" strike="noStrike" kern="1200" dirty="0" err="1">
                          <a:solidFill>
                            <a:srgbClr val="0000FF"/>
                          </a:solidFill>
                          <a:effectLst/>
                          <a:latin typeface="Preeti" pitchFamily="2" charset="0"/>
                          <a:ea typeface="+mn-ea"/>
                          <a:cs typeface="+mn-cs"/>
                        </a:rPr>
                        <a:t>yf</a:t>
                      </a:r>
                      <a:r>
                        <a:rPr lang="en-US" sz="1800" b="0" i="0" u="none" strike="noStrike" kern="1200" dirty="0">
                          <a:solidFill>
                            <a:srgbClr val="0000FF"/>
                          </a:solidFill>
                          <a:effectLst/>
                          <a:latin typeface="Preeti" pitchFamily="2" charset="0"/>
                          <a:ea typeface="+mn-ea"/>
                          <a:cs typeface="+mn-cs"/>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829095797"/>
                  </a:ext>
                </a:extLst>
              </a:tr>
              <a:tr h="308549">
                <a:tc>
                  <a:txBody>
                    <a:bodyPr/>
                    <a:lstStyle/>
                    <a:p>
                      <a:pPr algn="ctr" fontAlgn="b"/>
                      <a:r>
                        <a:rPr lang="en-US" sz="1800" b="0" i="0" u="none" strike="noStrike" kern="1200">
                          <a:solidFill>
                            <a:srgbClr val="0000FF"/>
                          </a:solidFill>
                          <a:effectLst/>
                          <a:latin typeface="Times New Rom B" pitchFamily="2" charset="0"/>
                          <a:ea typeface="+mn-ea"/>
                          <a:cs typeface="+mn-cs"/>
                        </a:rPr>
                        <a:t>11</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kern="1200">
                          <a:solidFill>
                            <a:srgbClr val="0000FF"/>
                          </a:solidFill>
                          <a:effectLst/>
                          <a:latin typeface="Times New Rom B" pitchFamily="2" charset="0"/>
                          <a:ea typeface="+mn-ea"/>
                          <a:cs typeface="+mn-cs"/>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0" i="0" u="none" strike="noStrike" kern="1200" dirty="0">
                          <a:solidFill>
                            <a:srgbClr val="0000FF"/>
                          </a:solidFill>
                          <a:effectLst/>
                          <a:latin typeface="Preeti" pitchFamily="2" charset="0"/>
                          <a:ea typeface="+mn-ea"/>
                          <a:cs typeface="+mn-cs"/>
                        </a:rPr>
                        <a:t>5ljnfn </a:t>
                      </a:r>
                      <a:r>
                        <a:rPr lang="en-US" sz="1800" b="0" i="0" u="none" strike="noStrike" kern="1200" dirty="0" err="1">
                          <a:solidFill>
                            <a:srgbClr val="0000FF"/>
                          </a:solidFill>
                          <a:effectLst/>
                          <a:latin typeface="Preeti" pitchFamily="2" charset="0"/>
                          <a:ea typeface="+mn-ea"/>
                          <a:cs typeface="+mn-cs"/>
                        </a:rPr>
                        <a:t>kf</a:t>
                      </a:r>
                      <a:r>
                        <a:rPr lang="en-US" sz="1800" b="0" i="0" u="none" strike="noStrike" kern="1200" dirty="0">
                          <a:solidFill>
                            <a:srgbClr val="0000FF"/>
                          </a:solidFill>
                          <a:effectLst/>
                          <a:latin typeface="Preeti" pitchFamily="2" charset="0"/>
                          <a:ea typeface="+mn-ea"/>
                          <a:cs typeface="+mn-cs"/>
                        </a:rPr>
                        <a:t>}8]n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0423326"/>
                  </a:ext>
                </a:extLst>
              </a:tr>
              <a:tr h="308549">
                <a:tc>
                  <a:txBody>
                    <a:bodyPr/>
                    <a:lstStyle/>
                    <a:p>
                      <a:pPr algn="ctr" fontAlgn="b"/>
                      <a:r>
                        <a:rPr lang="en-US" sz="1800" b="0" i="0" u="none" strike="noStrike" kern="1200">
                          <a:solidFill>
                            <a:srgbClr val="0000FF"/>
                          </a:solidFill>
                          <a:effectLst/>
                          <a:latin typeface="Times New Rom B" pitchFamily="2" charset="0"/>
                          <a:ea typeface="+mn-ea"/>
                          <a:cs typeface="+mn-cs"/>
                        </a:rPr>
                        <a:t>12</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800" b="0" i="0" u="none" strike="noStrike" kern="1200" dirty="0">
                          <a:solidFill>
                            <a:srgbClr val="0000FF"/>
                          </a:solidFill>
                          <a:effectLst/>
                          <a:latin typeface="Preeti" pitchFamily="2" charset="0"/>
                          <a:ea typeface="+mn-ea"/>
                          <a:cs typeface="+mn-cs"/>
                        </a:rPr>
                        <a:t>xl/</a:t>
                      </a:r>
                      <a:r>
                        <a:rPr lang="en-US" sz="1800" b="0" i="0" u="none" strike="noStrike" kern="1200" dirty="0" err="1">
                          <a:solidFill>
                            <a:srgbClr val="0000FF"/>
                          </a:solidFill>
                          <a:effectLst/>
                          <a:latin typeface="Preeti" pitchFamily="2" charset="0"/>
                          <a:ea typeface="+mn-ea"/>
                          <a:cs typeface="+mn-cs"/>
                        </a:rPr>
                        <a:t>cf</a:t>
                      </a:r>
                      <a:r>
                        <a:rPr lang="en-US" sz="1800" b="0" i="0" u="none" strike="noStrike" kern="1200" dirty="0">
                          <a:solidFill>
                            <a:srgbClr val="0000FF"/>
                          </a:solidFill>
                          <a:effectLst/>
                          <a:latin typeface="Preeti" pitchFamily="2" charset="0"/>
                          <a:ea typeface="+mn-ea"/>
                          <a:cs typeface="+mn-cs"/>
                        </a:rPr>
                        <a:t>]d </a:t>
                      </a:r>
                      <a:r>
                        <a:rPr lang="en-US" sz="1800" b="0" i="0" u="none" strike="noStrike" kern="1200" dirty="0" err="1">
                          <a:solidFill>
                            <a:srgbClr val="0000FF"/>
                          </a:solidFill>
                          <a:effectLst/>
                          <a:latin typeface="Preeti" pitchFamily="2" charset="0"/>
                          <a:ea typeface="+mn-ea"/>
                          <a:cs typeface="+mn-cs"/>
                        </a:rPr>
                        <a:t>cfrfo</a:t>
                      </a:r>
                      <a:r>
                        <a:rPr lang="en-US" sz="1800" b="0" i="0" u="none" strike="noStrike" kern="1200" dirty="0">
                          <a:solidFill>
                            <a:srgbClr val="0000FF"/>
                          </a:solidFill>
                          <a:effectLst/>
                          <a:latin typeface="Preeti" pitchFamily="2" charset="0"/>
                          <a:ea typeface="+mn-ea"/>
                          <a:cs typeface="+mn-cs"/>
                        </a:rPr>
                        <a: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778335788"/>
                  </a:ext>
                </a:extLst>
              </a:tr>
              <a:tr h="308549">
                <a:tc>
                  <a:txBody>
                    <a:bodyPr/>
                    <a:lstStyle/>
                    <a:p>
                      <a:pPr algn="ctr" fontAlgn="b"/>
                      <a:r>
                        <a:rPr lang="ne-NP" sz="1800" b="0" i="0" u="none" strike="noStrike" kern="1200" dirty="0">
                          <a:solidFill>
                            <a:srgbClr val="0000FF"/>
                          </a:solidFill>
                          <a:effectLst/>
                          <a:latin typeface="Times New Rom B" pitchFamily="2" charset="0"/>
                          <a:ea typeface="+mn-ea"/>
                          <a:cs typeface="+mn-cs"/>
                        </a:rPr>
                        <a:t>........</a:t>
                      </a:r>
                      <a:endParaRPr lang="en-US" sz="1800" b="0" i="0" u="none" strike="noStrike" kern="1200" dirty="0">
                        <a:solidFill>
                          <a:srgbClr val="0000FF"/>
                        </a:solidFill>
                        <a:effectLst/>
                        <a:latin typeface="Times New Rom B" pitchFamily="2" charset="0"/>
                        <a:ea typeface="+mn-ea"/>
                        <a:cs typeface="+mn-cs"/>
                      </a:endParaRP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800" b="0" i="0" u="none" strike="noStrike" kern="120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800" b="0" i="0" u="none" strike="noStrike" kern="120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800" b="0" i="0" u="none" strike="noStrike" kern="120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800" b="0" i="0" u="none" strike="noStrike" kern="1200" dirty="0">
                        <a:solidFill>
                          <a:srgbClr val="0000FF"/>
                        </a:solidFill>
                        <a:effectLst/>
                        <a:latin typeface="Preeti"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56642921"/>
                  </a:ext>
                </a:extLst>
              </a:tr>
              <a:tr h="289511">
                <a:tc>
                  <a:txBody>
                    <a:bodyPr/>
                    <a:lstStyle/>
                    <a:p>
                      <a:pPr algn="ctr" fontAlgn="b"/>
                      <a:r>
                        <a:rPr lang="en-US" sz="1800" b="0" i="0" u="none" strike="noStrike" kern="1200" dirty="0">
                          <a:solidFill>
                            <a:srgbClr val="0000FF"/>
                          </a:solidFill>
                          <a:effectLst/>
                          <a:latin typeface="Times New Rom B" pitchFamily="2" charset="0"/>
                          <a:ea typeface="+mn-ea"/>
                          <a:cs typeface="+mn-cs"/>
                        </a:rPr>
                        <a:t>188</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174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188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800" b="0" i="0" u="none" strike="noStrike" kern="1200" dirty="0">
                          <a:solidFill>
                            <a:srgbClr val="0000FF"/>
                          </a:solidFill>
                          <a:effectLst/>
                          <a:latin typeface="Preeti" pitchFamily="2" charset="0"/>
                          <a:ea typeface="+mn-ea"/>
                          <a:cs typeface="+mn-cs"/>
                        </a:rPr>
                        <a:t>;l/</a:t>
                      </a:r>
                      <a:r>
                        <a:rPr lang="en-US" sz="1800" b="0" i="0" u="none" strike="noStrike" kern="1200" dirty="0" err="1">
                          <a:solidFill>
                            <a:srgbClr val="0000FF"/>
                          </a:solidFill>
                          <a:effectLst/>
                          <a:latin typeface="Preeti" pitchFamily="2" charset="0"/>
                          <a:ea typeface="+mn-ea"/>
                          <a:cs typeface="+mn-cs"/>
                        </a:rPr>
                        <a:t>tf</a:t>
                      </a:r>
                      <a:r>
                        <a:rPr lang="en-US" sz="1800" b="0" i="0" u="none" strike="noStrike" kern="1200" dirty="0">
                          <a:solidFill>
                            <a:srgbClr val="0000FF"/>
                          </a:solidFill>
                          <a:effectLst/>
                          <a:latin typeface="Preeti" pitchFamily="2" charset="0"/>
                          <a:ea typeface="+mn-ea"/>
                          <a:cs typeface="+mn-cs"/>
                        </a:rPr>
                        <a:t> rf}w/L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134148890"/>
                  </a:ext>
                </a:extLst>
              </a:tr>
              <a:tr h="289511">
                <a:tc>
                  <a:txBody>
                    <a:bodyPr/>
                    <a:lstStyle/>
                    <a:p>
                      <a:pPr algn="ctr" fontAlgn="b"/>
                      <a:r>
                        <a:rPr lang="en-US" sz="1800" b="0" i="0" u="none" strike="noStrike" kern="1200" dirty="0">
                          <a:solidFill>
                            <a:srgbClr val="0000FF"/>
                          </a:solidFill>
                          <a:effectLst/>
                          <a:latin typeface="Times New Rom B" pitchFamily="2" charset="0"/>
                          <a:ea typeface="+mn-ea"/>
                          <a:cs typeface="+mn-cs"/>
                        </a:rPr>
                        <a:t>189</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175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189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r>
                        <a:rPr lang="en-US" sz="1800" b="0" i="0" u="none" strike="noStrike" kern="1200" dirty="0" err="1">
                          <a:solidFill>
                            <a:srgbClr val="0000FF"/>
                          </a:solidFill>
                          <a:effectLst/>
                          <a:latin typeface="Preeti" pitchFamily="2" charset="0"/>
                          <a:ea typeface="+mn-ea"/>
                          <a:cs typeface="+mn-cs"/>
                        </a:rPr>
                        <a:t>u+uf</a:t>
                      </a:r>
                      <a:r>
                        <a:rPr lang="en-US" sz="1800" b="0" i="0" u="none" strike="noStrike" kern="1200" dirty="0">
                          <a:solidFill>
                            <a:srgbClr val="0000FF"/>
                          </a:solidFill>
                          <a:effectLst/>
                          <a:latin typeface="Preeti" pitchFamily="2" charset="0"/>
                          <a:ea typeface="+mn-ea"/>
                          <a:cs typeface="+mn-cs"/>
                        </a:rPr>
                        <a:t> </a:t>
                      </a:r>
                      <a:r>
                        <a:rPr lang="en-US" sz="1800" b="0" i="0" u="none" strike="noStrike" kern="1200" dirty="0" err="1">
                          <a:solidFill>
                            <a:srgbClr val="0000FF"/>
                          </a:solidFill>
                          <a:effectLst/>
                          <a:latin typeface="Preeti" pitchFamily="2" charset="0"/>
                          <a:ea typeface="+mn-ea"/>
                          <a:cs typeface="+mn-cs"/>
                        </a:rPr>
                        <a:t>yf</a:t>
                      </a:r>
                      <a:r>
                        <a:rPr lang="en-US" sz="1800" b="0" i="0" u="none" strike="noStrike" kern="1200" dirty="0">
                          <a:solidFill>
                            <a:srgbClr val="0000FF"/>
                          </a:solidFill>
                          <a:effectLst/>
                          <a:latin typeface="Preeti" pitchFamily="2" charset="0"/>
                          <a:ea typeface="+mn-ea"/>
                          <a:cs typeface="+mn-cs"/>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06851726"/>
                  </a:ext>
                </a:extLst>
              </a:tr>
              <a:tr h="289511">
                <a:tc>
                  <a:txBody>
                    <a:bodyPr/>
                    <a:lstStyle/>
                    <a:p>
                      <a:pPr algn="ctr" fontAlgn="b"/>
                      <a:r>
                        <a:rPr lang="en-US" sz="1800" b="0" i="0" u="none" strike="noStrike" kern="1200" dirty="0">
                          <a:solidFill>
                            <a:srgbClr val="0000FF"/>
                          </a:solidFill>
                          <a:effectLst/>
                          <a:latin typeface="Times New Rom B" pitchFamily="2" charset="0"/>
                          <a:ea typeface="+mn-ea"/>
                          <a:cs typeface="+mn-cs"/>
                        </a:rPr>
                        <a:t>190</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176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190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r>
                        <a:rPr lang="en-US" sz="1800" b="0" i="0" u="none" strike="noStrike" kern="1200" dirty="0" err="1">
                          <a:solidFill>
                            <a:srgbClr val="0000FF"/>
                          </a:solidFill>
                          <a:effectLst/>
                          <a:latin typeface="Preeti" pitchFamily="2" charset="0"/>
                          <a:ea typeface="+mn-ea"/>
                          <a:cs typeface="+mn-cs"/>
                        </a:rPr>
                        <a:t>hgfb</a:t>
                      </a:r>
                      <a:r>
                        <a:rPr lang="en-US" sz="1800" b="0" i="0" u="none" strike="noStrike" kern="1200" dirty="0">
                          <a:solidFill>
                            <a:srgbClr val="0000FF"/>
                          </a:solidFill>
                          <a:effectLst/>
                          <a:latin typeface="Preeti" pitchFamily="2" charset="0"/>
                          <a:ea typeface="+mn-ea"/>
                          <a:cs typeface="+mn-cs"/>
                        </a:rPr>
                        <a:t>{g l3ld/]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501735891"/>
                  </a:ext>
                </a:extLst>
              </a:tr>
            </a:tbl>
          </a:graphicData>
        </a:graphic>
      </p:graphicFrame>
      <p:sp>
        <p:nvSpPr>
          <p:cNvPr id="13" name="Speech Bubble: Rectangle 12">
            <a:extLst>
              <a:ext uri="{FF2B5EF4-FFF2-40B4-BE49-F238E27FC236}">
                <a16:creationId xmlns:a16="http://schemas.microsoft.com/office/drawing/2014/main" id="{AB52B6CB-5DA5-4654-A581-CFDB023605F7}"/>
              </a:ext>
            </a:extLst>
          </p:cNvPr>
          <p:cNvSpPr/>
          <p:nvPr/>
        </p:nvSpPr>
        <p:spPr>
          <a:xfrm>
            <a:off x="4925965" y="2287844"/>
            <a:ext cx="7266035" cy="766183"/>
          </a:xfrm>
          <a:prstGeom prst="wedgeRectCallout">
            <a:avLst>
              <a:gd name="adj1" fmla="val -48169"/>
              <a:gd name="adj2" fmla="val 28204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000" dirty="0">
                <a:latin typeface="Preeti" pitchFamily="2" charset="0"/>
                <a:cs typeface="Kalimati" panose="00000400000000000000" pitchFamily="2"/>
              </a:rPr>
              <a:t>जनगणना परिवार क्रमसंख्या १० र १८९  मा एउटै व्यक्ति गंगा थारु परिवारको विवरण भरिएको अवस्था </a:t>
            </a:r>
            <a:endParaRPr lang="en-US" sz="2000" dirty="0">
              <a:latin typeface="Preeti" pitchFamily="2" charset="0"/>
              <a:cs typeface="Kalimati" panose="00000400000000000000" pitchFamily="2"/>
            </a:endParaRPr>
          </a:p>
        </p:txBody>
      </p:sp>
      <p:sp>
        <p:nvSpPr>
          <p:cNvPr id="16" name="Arrow: Down 15">
            <a:extLst>
              <a:ext uri="{FF2B5EF4-FFF2-40B4-BE49-F238E27FC236}">
                <a16:creationId xmlns:a16="http://schemas.microsoft.com/office/drawing/2014/main" id="{29C275AA-3281-415E-8710-10A20188BDA1}"/>
              </a:ext>
            </a:extLst>
          </p:cNvPr>
          <p:cNvSpPr/>
          <p:nvPr/>
        </p:nvSpPr>
        <p:spPr>
          <a:xfrm flipH="1">
            <a:off x="4983208" y="4761372"/>
            <a:ext cx="114027" cy="161484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a:extLst>
              <a:ext uri="{FF2B5EF4-FFF2-40B4-BE49-F238E27FC236}">
                <a16:creationId xmlns:a16="http://schemas.microsoft.com/office/drawing/2014/main" id="{33EC86C0-5EDD-4B51-837B-177D6EA94645}"/>
              </a:ext>
            </a:extLst>
          </p:cNvPr>
          <p:cNvCxnSpPr>
            <a:cxnSpLocks/>
          </p:cNvCxnSpPr>
          <p:nvPr/>
        </p:nvCxnSpPr>
        <p:spPr>
          <a:xfrm>
            <a:off x="167151" y="6420469"/>
            <a:ext cx="11454582"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2ACE9A95-60F0-481C-9FBC-838A596D25EE}"/>
              </a:ext>
            </a:extLst>
          </p:cNvPr>
          <p:cNvCxnSpPr/>
          <p:nvPr/>
        </p:nvCxnSpPr>
        <p:spPr>
          <a:xfrm>
            <a:off x="294971" y="6264946"/>
            <a:ext cx="11393674" cy="0"/>
          </a:xfrm>
          <a:prstGeom prst="line">
            <a:avLst/>
          </a:prstGeom>
          <a:ln w="25400"/>
        </p:spPr>
        <p:style>
          <a:lnRef idx="1">
            <a:schemeClr val="dk1"/>
          </a:lnRef>
          <a:fillRef idx="0">
            <a:schemeClr val="dk1"/>
          </a:fillRef>
          <a:effectRef idx="0">
            <a:schemeClr val="dk1"/>
          </a:effectRef>
          <a:fontRef idx="minor">
            <a:schemeClr val="tx1"/>
          </a:fontRef>
        </p:style>
      </p:cxnSp>
      <p:sp>
        <p:nvSpPr>
          <p:cNvPr id="11" name="TextBox 10">
            <a:extLst>
              <a:ext uri="{FF2B5EF4-FFF2-40B4-BE49-F238E27FC236}">
                <a16:creationId xmlns:a16="http://schemas.microsoft.com/office/drawing/2014/main" id="{6238EFE7-A7B6-42F6-B119-0BD90AB4BCD9}"/>
              </a:ext>
            </a:extLst>
          </p:cNvPr>
          <p:cNvSpPr txBox="1"/>
          <p:nvPr/>
        </p:nvSpPr>
        <p:spPr>
          <a:xfrm>
            <a:off x="17212" y="1223978"/>
            <a:ext cx="11670895" cy="1152303"/>
          </a:xfrm>
          <a:prstGeom prst="rect">
            <a:avLst/>
          </a:prstGeom>
          <a:noFill/>
        </p:spPr>
        <p:txBody>
          <a:bodyPr wrap="square">
            <a:spAutoFit/>
          </a:bodyPr>
          <a:lstStyle/>
          <a:p>
            <a:pPr marR="0" algn="just">
              <a:lnSpc>
                <a:spcPct val="150000"/>
              </a:lnSpc>
              <a:spcBef>
                <a:spcPts val="600"/>
              </a:spcBef>
              <a:spcAft>
                <a:spcPts val="600"/>
              </a:spcAft>
              <a:tabLst>
                <a:tab pos="270510" algn="l"/>
                <a:tab pos="540385" algn="l"/>
                <a:tab pos="810260" algn="l"/>
                <a:tab pos="1080135" algn="l"/>
                <a:tab pos="1980565" algn="l"/>
              </a:tabLst>
            </a:pPr>
            <a:r>
              <a:rPr lang="ne-NP" sz="2400" dirty="0">
                <a:latin typeface="Sagarmatha" pitchFamily="2" charset="0"/>
                <a:ea typeface="MS Mincho" panose="02020609040205080304" pitchFamily="49" charset="-128"/>
                <a:cs typeface="Kalimati" panose="00000400000000000000" pitchFamily="2"/>
              </a:rPr>
              <a:t>कुनै घरपरिवारको विवरण दोहोरो गणना भएको भए उक्त घर तथा परिवार सूचिकरण उतार फाराममा लामो धर्कोले काटेर हटाउनुपर्दछ । </a:t>
            </a:r>
            <a:endParaRPr lang="en-US" sz="2400" dirty="0">
              <a:latin typeface="Times New Roman" panose="02020603050405020304" pitchFamily="18" charset="0"/>
              <a:ea typeface="Times New Roman" panose="02020603050405020304" pitchFamily="18" charset="0"/>
              <a:cs typeface="Kalimati" panose="00000400000000000000" pitchFamily="2"/>
            </a:endParaRPr>
          </a:p>
        </p:txBody>
      </p:sp>
      <p:cxnSp>
        <p:nvCxnSpPr>
          <p:cNvPr id="12" name="Straight Connector 11">
            <a:extLst>
              <a:ext uri="{FF2B5EF4-FFF2-40B4-BE49-F238E27FC236}">
                <a16:creationId xmlns:a16="http://schemas.microsoft.com/office/drawing/2014/main" id="{F37424C4-8DFC-4F20-8988-E62FC7C1469F}"/>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94334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8531-2100-4162-AB0E-455865D0DB9F}"/>
              </a:ext>
            </a:extLst>
          </p:cNvPr>
          <p:cNvSpPr>
            <a:spLocks noGrp="1"/>
          </p:cNvSpPr>
          <p:nvPr>
            <p:ph type="title"/>
          </p:nvPr>
        </p:nvSpPr>
        <p:spPr>
          <a:xfrm>
            <a:off x="0" y="847024"/>
            <a:ext cx="12192000" cy="688386"/>
          </a:xfrm>
        </p:spPr>
        <p:txBody>
          <a:bodyPr>
            <a:noAutofit/>
          </a:bodyPr>
          <a:lstStyle/>
          <a:p>
            <a:pPr algn="ctr"/>
            <a:r>
              <a:rPr lang="ne-NP" sz="2800" b="1" dirty="0">
                <a:solidFill>
                  <a:srgbClr val="142DAC"/>
                </a:solidFill>
                <a:latin typeface="Kokila" panose="020B0604020202020204" pitchFamily="34" charset="0"/>
                <a:cs typeface="Kalimati" panose="00000400000000000000" pitchFamily="2"/>
              </a:rPr>
              <a:t>भाडामा बस्ने परिवार छुट हुने अवस्था </a:t>
            </a:r>
          </a:p>
        </p:txBody>
      </p:sp>
      <p:sp>
        <p:nvSpPr>
          <p:cNvPr id="3" name="Content Placeholder 2">
            <a:extLst>
              <a:ext uri="{FF2B5EF4-FFF2-40B4-BE49-F238E27FC236}">
                <a16:creationId xmlns:a16="http://schemas.microsoft.com/office/drawing/2014/main" id="{64DF8BBA-3ECF-4886-BD10-BD8B19E2E113}"/>
              </a:ext>
            </a:extLst>
          </p:cNvPr>
          <p:cNvSpPr>
            <a:spLocks noGrp="1"/>
          </p:cNvSpPr>
          <p:nvPr>
            <p:ph idx="1"/>
          </p:nvPr>
        </p:nvSpPr>
        <p:spPr>
          <a:xfrm>
            <a:off x="154170" y="1843574"/>
            <a:ext cx="11512702" cy="3885055"/>
          </a:xfrm>
        </p:spPr>
        <p:txBody>
          <a:bodyPr>
            <a:noAutofit/>
          </a:bodyPr>
          <a:lstStyle/>
          <a:p>
            <a:pPr marL="688975" indent="-285750" algn="just">
              <a:lnSpc>
                <a:spcPct val="115000"/>
              </a:lnSpc>
              <a:spcBef>
                <a:spcPts val="600"/>
              </a:spcBef>
              <a:spcAft>
                <a:spcPts val="600"/>
              </a:spcAft>
              <a:tabLst>
                <a:tab pos="270510" algn="l"/>
                <a:tab pos="540385" algn="l"/>
                <a:tab pos="810260" algn="l"/>
                <a:tab pos="1080135" algn="l"/>
                <a:tab pos="1980565" algn="l"/>
              </a:tabLst>
            </a:pPr>
            <a:r>
              <a:rPr lang="ne-NP" sz="2400" dirty="0">
                <a:latin typeface="Sagarmatha" pitchFamily="2" charset="0"/>
                <a:ea typeface="MS Mincho" panose="02020609040205080304" pitchFamily="49" charset="-128"/>
                <a:cs typeface="Kalimati" panose="00000400000000000000" pitchFamily="2"/>
              </a:rPr>
              <a:t>प्रायगरी शहरी क्षेत्रमा भाडामा बस्ने परिवार छुट हुने सम्भावना बढी हुने गर्दछ । </a:t>
            </a:r>
          </a:p>
          <a:p>
            <a:pPr marL="688975" indent="-285750" algn="just">
              <a:lnSpc>
                <a:spcPct val="115000"/>
              </a:lnSpc>
              <a:spcBef>
                <a:spcPts val="600"/>
              </a:spcBef>
              <a:spcAft>
                <a:spcPts val="600"/>
              </a:spcAft>
              <a:tabLst>
                <a:tab pos="1979613" algn="l"/>
              </a:tabLst>
            </a:pPr>
            <a:r>
              <a:rPr lang="ne-NP" sz="2400" b="1" dirty="0">
                <a:solidFill>
                  <a:srgbClr val="142DAC"/>
                </a:solidFill>
                <a:latin typeface="Kokila" panose="020B0604020202020204" pitchFamily="34" charset="0"/>
                <a:ea typeface="+mj-ea"/>
                <a:cs typeface="Kalimati" panose="00000400000000000000" pitchFamily="2"/>
              </a:rPr>
              <a:t>एउटा घरमा धेरै परिवार बसोबास गर्ने र घरधनीहरूले घरभाडा लगाएको छैन भन्ने </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सम्भावना पनि हुन सक्दछ । यसको कारणहरूमा भाडामा बस्ने परिवारलाई आफैं भेट्न नसक्नु, घरधनी विवरण दिन उत्सुक नहुनु, घरवहाल कर तिर्नु पर्दछ  कि भन्ने भ्रम रहनु आदि हुन सक्दछ । </a:t>
            </a:r>
          </a:p>
          <a:p>
            <a:pPr marL="688975" indent="-285750" algn="just">
              <a:lnSpc>
                <a:spcPct val="115000"/>
              </a:lnSpc>
              <a:spcBef>
                <a:spcPts val="600"/>
              </a:spcBef>
              <a:spcAft>
                <a:spcPts val="600"/>
              </a:spcAft>
              <a:tabLst>
                <a:tab pos="270510" algn="l"/>
                <a:tab pos="540385" algn="l"/>
                <a:tab pos="810260" algn="l"/>
                <a:tab pos="1080135" algn="l"/>
                <a:tab pos="1980565" algn="l"/>
              </a:tabLst>
            </a:pPr>
            <a:r>
              <a:rPr lang="ne-NP" sz="2400" dirty="0">
                <a:latin typeface="Sagarmatha" pitchFamily="2" charset="0"/>
                <a:ea typeface="MS Mincho" panose="02020609040205080304" pitchFamily="49" charset="-128"/>
                <a:cs typeface="Kalimati" panose="00000400000000000000" pitchFamily="2"/>
              </a:rPr>
              <a:t>गणकले सावधानीपूर्वक भाडामा बस्ने परिवारहरू कोही छन् कि भनी विशेष सोधखोज गर्नुपर्दछ र विवरण छुट भए नभएको यकिन गरी घर तथा घरपरिवार उतार फाराम समेत अद्यावधिक गरी मुख्य प्रश्नावली फाराममा विवरण भर्नुपर्दछ ।</a:t>
            </a:r>
            <a:r>
              <a:rPr lang="ne-NP" dirty="0">
                <a:latin typeface="Sagarmatha" pitchFamily="2" charset="0"/>
                <a:ea typeface="MS Mincho" panose="02020609040205080304" pitchFamily="49" charset="-128"/>
                <a:cs typeface="Angsana New" panose="02020603050405020304" pitchFamily="18" charset="-34"/>
              </a:rPr>
              <a:t> </a:t>
            </a:r>
            <a:endParaRPr lang="en-US" sz="3200" dirty="0">
              <a:solidFill>
                <a:srgbClr val="C00000"/>
              </a:solidFill>
              <a:latin typeface="Sagarmatha" pitchFamily="2" charset="0"/>
              <a:ea typeface="MS Mincho" panose="02020609040205080304" pitchFamily="49" charset="-128"/>
              <a:cs typeface="Angsana New" panose="02020603050405020304" pitchFamily="18" charset="-34"/>
            </a:endParaRPr>
          </a:p>
        </p:txBody>
      </p:sp>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1589026" y="6450497"/>
            <a:ext cx="552941" cy="366516"/>
          </a:xfrm>
        </p:spPr>
        <p:txBody>
          <a:bodyPr/>
          <a:lstStyle/>
          <a:p>
            <a:pPr algn="r"/>
            <a:fld id="{26402401-4522-4C0F-A737-197EB07E49FF}" type="slidenum">
              <a:rPr lang="en-US" sz="1800">
                <a:latin typeface="Fontasy Himali" panose="04020500000000000000" pitchFamily="82" charset="0"/>
                <a:cs typeface="+mn-cs"/>
              </a:rPr>
              <a:pPr algn="r"/>
              <a:t>15</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3877DE2A-21DD-45A7-B5C9-969C48A1DD79}"/>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03763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0582328" y="6309069"/>
            <a:ext cx="1609672" cy="369332"/>
          </a:xfrm>
        </p:spPr>
        <p:txBody>
          <a:bodyPr/>
          <a:lstStyle/>
          <a:p>
            <a:fld id="{26402401-4522-4C0F-A737-197EB07E49FF}" type="slidenum">
              <a:rPr lang="en-US" smtClean="0"/>
              <a:pPr/>
              <a:t>16</a:t>
            </a:fld>
            <a:endParaRPr lang="en-US" dirty="0"/>
          </a:p>
        </p:txBody>
      </p:sp>
      <p:graphicFrame>
        <p:nvGraphicFramePr>
          <p:cNvPr id="12" name="Table 11">
            <a:extLst>
              <a:ext uri="{FF2B5EF4-FFF2-40B4-BE49-F238E27FC236}">
                <a16:creationId xmlns:a16="http://schemas.microsoft.com/office/drawing/2014/main" id="{F2E16450-2C69-46D7-88F4-8D5C394DC7BD}"/>
              </a:ext>
            </a:extLst>
          </p:cNvPr>
          <p:cNvGraphicFramePr>
            <a:graphicFrameLocks noGrp="1"/>
          </p:cNvGraphicFramePr>
          <p:nvPr>
            <p:extLst>
              <p:ext uri="{D42A27DB-BD31-4B8C-83A1-F6EECF244321}">
                <p14:modId xmlns:p14="http://schemas.microsoft.com/office/powerpoint/2010/main" val="3962155336"/>
              </p:ext>
            </p:extLst>
          </p:nvPr>
        </p:nvGraphicFramePr>
        <p:xfrm>
          <a:off x="85344" y="1523132"/>
          <a:ext cx="11735581" cy="5209331"/>
        </p:xfrm>
        <a:graphic>
          <a:graphicData uri="http://schemas.openxmlformats.org/drawingml/2006/table">
            <a:tbl>
              <a:tblPr/>
              <a:tblGrid>
                <a:gridCol w="975573">
                  <a:extLst>
                    <a:ext uri="{9D8B030D-6E8A-4147-A177-3AD203B41FA5}">
                      <a16:colId xmlns:a16="http://schemas.microsoft.com/office/drawing/2014/main" val="4284629775"/>
                    </a:ext>
                  </a:extLst>
                </a:gridCol>
                <a:gridCol w="645601">
                  <a:extLst>
                    <a:ext uri="{9D8B030D-6E8A-4147-A177-3AD203B41FA5}">
                      <a16:colId xmlns:a16="http://schemas.microsoft.com/office/drawing/2014/main" val="21091123"/>
                    </a:ext>
                  </a:extLst>
                </a:gridCol>
                <a:gridCol w="717334">
                  <a:extLst>
                    <a:ext uri="{9D8B030D-6E8A-4147-A177-3AD203B41FA5}">
                      <a16:colId xmlns:a16="http://schemas.microsoft.com/office/drawing/2014/main" val="3504701551"/>
                    </a:ext>
                  </a:extLst>
                </a:gridCol>
                <a:gridCol w="875148">
                  <a:extLst>
                    <a:ext uri="{9D8B030D-6E8A-4147-A177-3AD203B41FA5}">
                      <a16:colId xmlns:a16="http://schemas.microsoft.com/office/drawing/2014/main" val="1549145593"/>
                    </a:ext>
                  </a:extLst>
                </a:gridCol>
                <a:gridCol w="803413">
                  <a:extLst>
                    <a:ext uri="{9D8B030D-6E8A-4147-A177-3AD203B41FA5}">
                      <a16:colId xmlns:a16="http://schemas.microsoft.com/office/drawing/2014/main" val="2780716622"/>
                    </a:ext>
                  </a:extLst>
                </a:gridCol>
                <a:gridCol w="1692906">
                  <a:extLst>
                    <a:ext uri="{9D8B030D-6E8A-4147-A177-3AD203B41FA5}">
                      <a16:colId xmlns:a16="http://schemas.microsoft.com/office/drawing/2014/main" val="2350187225"/>
                    </a:ext>
                  </a:extLst>
                </a:gridCol>
                <a:gridCol w="1276855">
                  <a:extLst>
                    <a:ext uri="{9D8B030D-6E8A-4147-A177-3AD203B41FA5}">
                      <a16:colId xmlns:a16="http://schemas.microsoft.com/office/drawing/2014/main" val="191719496"/>
                    </a:ext>
                  </a:extLst>
                </a:gridCol>
                <a:gridCol w="1276855">
                  <a:extLst>
                    <a:ext uri="{9D8B030D-6E8A-4147-A177-3AD203B41FA5}">
                      <a16:colId xmlns:a16="http://schemas.microsoft.com/office/drawing/2014/main" val="3514495035"/>
                    </a:ext>
                  </a:extLst>
                </a:gridCol>
                <a:gridCol w="1735948">
                  <a:extLst>
                    <a:ext uri="{9D8B030D-6E8A-4147-A177-3AD203B41FA5}">
                      <a16:colId xmlns:a16="http://schemas.microsoft.com/office/drawing/2014/main" val="2521474357"/>
                    </a:ext>
                  </a:extLst>
                </a:gridCol>
                <a:gridCol w="1735948">
                  <a:extLst>
                    <a:ext uri="{9D8B030D-6E8A-4147-A177-3AD203B41FA5}">
                      <a16:colId xmlns:a16="http://schemas.microsoft.com/office/drawing/2014/main" val="3239709331"/>
                    </a:ext>
                  </a:extLst>
                </a:gridCol>
              </a:tblGrid>
              <a:tr h="187189">
                <a:tc rowSpan="2">
                  <a:txBody>
                    <a:bodyPr/>
                    <a:lstStyle/>
                    <a:p>
                      <a:pPr algn="ctr" fontAlgn="ctr"/>
                      <a:r>
                        <a:rPr lang="en-US" sz="1600" b="1" i="0" u="none" strike="noStrike" dirty="0" err="1">
                          <a:solidFill>
                            <a:srgbClr val="000000"/>
                          </a:solidFill>
                          <a:effectLst/>
                          <a:latin typeface="Preeti" pitchFamily="2" charset="0"/>
                        </a:rPr>
                        <a:t>qm</a:t>
                      </a:r>
                      <a:r>
                        <a:rPr lang="en-US" sz="1600" b="1" i="0" u="none" strike="noStrike" dirty="0">
                          <a:solidFill>
                            <a:srgbClr val="000000"/>
                          </a:solidFill>
                          <a:effectLst/>
                          <a:latin typeface="Preeti" pitchFamily="2" charset="0"/>
                        </a:rPr>
                        <a:t>=;+=</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600" b="1" i="0" u="none" strike="noStrike" dirty="0">
                          <a:solidFill>
                            <a:srgbClr val="000000"/>
                          </a:solidFill>
                          <a:effectLst/>
                          <a:latin typeface="Preeti" pitchFamily="2" charset="0"/>
                        </a:rPr>
                        <a:t> 3/sf] </a:t>
                      </a:r>
                      <a:r>
                        <a:rPr lang="en-US" sz="1600" b="1" i="0" u="none" strike="noStrike" dirty="0" err="1">
                          <a:solidFill>
                            <a:srgbClr val="000000"/>
                          </a:solidFill>
                          <a:effectLst/>
                          <a:latin typeface="Preeti" pitchFamily="2" charset="0"/>
                        </a:rPr>
                        <a:t>tnf</a:t>
                      </a:r>
                      <a:r>
                        <a:rPr lang="en-US" sz="1600" b="1" i="0" u="none" strike="noStrike" dirty="0">
                          <a:solidFill>
                            <a:srgbClr val="000000"/>
                          </a:solidFill>
                          <a:effectLst/>
                          <a:latin typeface="Preeti" pitchFamily="2" charset="0"/>
                        </a:rPr>
                        <a:t> ;+</a:t>
                      </a:r>
                      <a:r>
                        <a:rPr lang="en-US" sz="1600" b="1" i="0" u="none" strike="noStrike" dirty="0" err="1">
                          <a:solidFill>
                            <a:srgbClr val="000000"/>
                          </a:solidFill>
                          <a:effectLst/>
                          <a:latin typeface="Preeti" pitchFamily="2" charset="0"/>
                        </a:rPr>
                        <a:t>Vof</a:t>
                      </a:r>
                      <a:endParaRPr lang="en-US" sz="1600" b="1" i="0" u="none" strike="noStrike" dirty="0">
                        <a:solidFill>
                          <a:srgbClr val="000000"/>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pl-PL" sz="1600" b="1" i="0" u="none" strike="noStrike" dirty="0">
                          <a:solidFill>
                            <a:srgbClr val="000000"/>
                          </a:solidFill>
                          <a:effectLst/>
                          <a:latin typeface="Preeti" pitchFamily="2" charset="0"/>
                        </a:rPr>
                        <a:t>3/sf] d'Vo k|of]u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600" b="1" i="0" u="none" strike="noStrike" dirty="0">
                          <a:solidFill>
                            <a:srgbClr val="000000"/>
                          </a:solidFill>
                          <a:effectLst/>
                          <a:latin typeface="Preeti" pitchFamily="2" charset="0"/>
                        </a:rPr>
                        <a:t>hgu0fgf 3/ </a:t>
                      </a:r>
                      <a:r>
                        <a:rPr lang="en-US" sz="1600" b="1" i="0" u="none" strike="noStrike" dirty="0" err="1">
                          <a:solidFill>
                            <a:srgbClr val="000000"/>
                          </a:solidFill>
                          <a:effectLst/>
                          <a:latin typeface="Preeti" pitchFamily="2" charset="0"/>
                        </a:rPr>
                        <a:t>qmd</a:t>
                      </a:r>
                      <a:r>
                        <a:rPr lang="en-US" sz="1600" b="1" i="0" u="none" strike="noStrike" dirty="0">
                          <a:solidFill>
                            <a:srgbClr val="000000"/>
                          </a:solidFill>
                          <a:effectLst/>
                          <a:latin typeface="Preeti" pitchFamily="2" charset="0"/>
                        </a:rPr>
                        <a:t>;+</a:t>
                      </a:r>
                      <a:r>
                        <a:rPr lang="en-US" sz="1600" b="1" i="0" u="none" strike="noStrike" dirty="0" err="1">
                          <a:solidFill>
                            <a:srgbClr val="000000"/>
                          </a:solidFill>
                          <a:effectLst/>
                          <a:latin typeface="Preeti" pitchFamily="2" charset="0"/>
                        </a:rPr>
                        <a:t>Vof</a:t>
                      </a:r>
                      <a:endParaRPr lang="en-US" sz="1600" b="1" i="0" u="none" strike="noStrike" dirty="0">
                        <a:solidFill>
                          <a:srgbClr val="000000"/>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600" b="1" i="0" u="none" strike="noStrike" dirty="0">
                          <a:solidFill>
                            <a:srgbClr val="000000"/>
                          </a:solidFill>
                          <a:effectLst/>
                          <a:latin typeface="Preeti" pitchFamily="2" charset="0"/>
                        </a:rPr>
                        <a:t>hgu0fgf  kl/</a:t>
                      </a:r>
                      <a:r>
                        <a:rPr lang="en-US" sz="1600" b="1" i="0" u="none" strike="noStrike" dirty="0" err="1">
                          <a:solidFill>
                            <a:srgbClr val="000000"/>
                          </a:solidFill>
                          <a:effectLst/>
                          <a:latin typeface="Preeti" pitchFamily="2" charset="0"/>
                        </a:rPr>
                        <a:t>jf</a:t>
                      </a:r>
                      <a:r>
                        <a:rPr lang="en-US" sz="1600" b="1" i="0" u="none" strike="noStrike" dirty="0">
                          <a:solidFill>
                            <a:srgbClr val="000000"/>
                          </a:solidFill>
                          <a:effectLst/>
                          <a:latin typeface="Preeti" pitchFamily="2" charset="0"/>
                        </a:rPr>
                        <a:t>/ </a:t>
                      </a:r>
                      <a:r>
                        <a:rPr lang="en-US" sz="1600" b="1" i="0" u="none" strike="noStrike" dirty="0" err="1">
                          <a:solidFill>
                            <a:srgbClr val="000000"/>
                          </a:solidFill>
                          <a:effectLst/>
                          <a:latin typeface="Preeti" pitchFamily="2" charset="0"/>
                        </a:rPr>
                        <a:t>qmd</a:t>
                      </a:r>
                      <a:r>
                        <a:rPr lang="en-US" sz="1600" b="1" i="0" u="none" strike="noStrike" dirty="0">
                          <a:solidFill>
                            <a:srgbClr val="000000"/>
                          </a:solidFill>
                          <a:effectLst/>
                          <a:latin typeface="Preeti" pitchFamily="2" charset="0"/>
                        </a:rPr>
                        <a:t>;+</a:t>
                      </a:r>
                      <a:r>
                        <a:rPr lang="en-US" sz="1600" b="1" i="0" u="none" strike="noStrike" dirty="0" err="1">
                          <a:solidFill>
                            <a:srgbClr val="000000"/>
                          </a:solidFill>
                          <a:effectLst/>
                          <a:latin typeface="Preeti" pitchFamily="2" charset="0"/>
                        </a:rPr>
                        <a:t>Vof</a:t>
                      </a:r>
                      <a:endParaRPr lang="en-US" sz="1600" b="1" i="0" u="none" strike="noStrike" dirty="0">
                        <a:solidFill>
                          <a:srgbClr val="000000"/>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600" b="1" i="0" u="none" strike="noStrike" dirty="0">
                          <a:solidFill>
                            <a:srgbClr val="000000"/>
                          </a:solidFill>
                          <a:effectLst/>
                          <a:latin typeface="Preeti" pitchFamily="2" charset="0"/>
                        </a:rPr>
                        <a:t>kl/</a:t>
                      </a:r>
                      <a:r>
                        <a:rPr lang="en-US" sz="1600" b="1" i="0" u="none" strike="noStrike" dirty="0" err="1">
                          <a:solidFill>
                            <a:srgbClr val="000000"/>
                          </a:solidFill>
                          <a:effectLst/>
                          <a:latin typeface="Preeti" pitchFamily="2" charset="0"/>
                        </a:rPr>
                        <a:t>jf</a:t>
                      </a:r>
                      <a:r>
                        <a:rPr lang="en-US" sz="1600" b="1" i="0" u="none" strike="noStrike" dirty="0">
                          <a:solidFill>
                            <a:srgbClr val="000000"/>
                          </a:solidFill>
                          <a:effectLst/>
                          <a:latin typeface="Preeti" pitchFamily="2" charset="0"/>
                        </a:rPr>
                        <a:t>/sf </a:t>
                      </a:r>
                      <a:r>
                        <a:rPr lang="en-US" sz="1600" b="1" i="0" u="none" strike="noStrike" dirty="0" err="1">
                          <a:solidFill>
                            <a:srgbClr val="000000"/>
                          </a:solidFill>
                          <a:effectLst/>
                          <a:latin typeface="Preeti" pitchFamily="2" charset="0"/>
                        </a:rPr>
                        <a:t>d"nLsf</a:t>
                      </a:r>
                      <a:r>
                        <a:rPr lang="en-US" sz="1600" b="1" i="0" u="none" strike="noStrike" dirty="0">
                          <a:solidFill>
                            <a:srgbClr val="000000"/>
                          </a:solidFill>
                          <a:effectLst/>
                          <a:latin typeface="Preeti" pitchFamily="2" charset="0"/>
                        </a:rPr>
                        <a:t>] </a:t>
                      </a:r>
                      <a:r>
                        <a:rPr lang="en-US" sz="1600" b="1" i="0" u="none" strike="noStrike" dirty="0" err="1">
                          <a:solidFill>
                            <a:srgbClr val="000000"/>
                          </a:solidFill>
                          <a:effectLst/>
                          <a:latin typeface="Preeti" pitchFamily="2" charset="0"/>
                        </a:rPr>
                        <a:t>gfd</a:t>
                      </a:r>
                      <a:r>
                        <a:rPr lang="en-US" sz="1600" b="1" i="0" u="none" strike="noStrike" dirty="0">
                          <a:solidFill>
                            <a:srgbClr val="000000"/>
                          </a:solidFill>
                          <a:effectLst/>
                          <a:latin typeface="Preeti" pitchFamily="2" charset="0"/>
                        </a:rPr>
                        <a:t>, 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4">
                  <a:txBody>
                    <a:bodyPr/>
                    <a:lstStyle/>
                    <a:p>
                      <a:pPr algn="ctr" fontAlgn="ctr"/>
                      <a:r>
                        <a:rPr lang="en-US" sz="1400" b="1" i="0" u="none" strike="noStrike" dirty="0">
                          <a:solidFill>
                            <a:srgbClr val="000000"/>
                          </a:solidFill>
                          <a:effectLst/>
                          <a:latin typeface="Preeti" pitchFamily="2" charset="0"/>
                        </a:rPr>
                        <a:t>kl/</a:t>
                      </a:r>
                      <a:r>
                        <a:rPr lang="en-US" sz="1400" b="1" i="0" u="none" strike="noStrike" dirty="0" err="1">
                          <a:solidFill>
                            <a:srgbClr val="000000"/>
                          </a:solidFill>
                          <a:effectLst/>
                          <a:latin typeface="Preeti" pitchFamily="2" charset="0"/>
                        </a:rPr>
                        <a:t>jf</a:t>
                      </a:r>
                      <a:r>
                        <a:rPr lang="en-US" sz="1400" b="1" i="0" u="none" strike="noStrike" dirty="0">
                          <a:solidFill>
                            <a:srgbClr val="000000"/>
                          </a:solidFill>
                          <a:effectLst/>
                          <a:latin typeface="Preeti" pitchFamily="2" charset="0"/>
                        </a:rPr>
                        <a:t>/df </a:t>
                      </a:r>
                      <a:r>
                        <a:rPr lang="en-US" sz="1400" b="1" i="0" u="none" strike="noStrike" dirty="0" err="1">
                          <a:solidFill>
                            <a:srgbClr val="000000"/>
                          </a:solidFill>
                          <a:effectLst/>
                          <a:latin typeface="Preeti" pitchFamily="2" charset="0"/>
                        </a:rPr>
                        <a:t>cS</a:t>
                      </a:r>
                      <a:r>
                        <a:rPr lang="en-US" sz="1400" b="1" i="0" u="none" strike="noStrike" dirty="0">
                          <a:solidFill>
                            <a:srgbClr val="000000"/>
                          </a:solidFill>
                          <a:effectLst/>
                          <a:latin typeface="Preeti" pitchFamily="2" charset="0"/>
                        </a:rPr>
                        <a:t>;/ </a:t>
                      </a:r>
                      <a:r>
                        <a:rPr lang="en-US" sz="1400" b="1" i="0" u="none" strike="noStrike" dirty="0" err="1">
                          <a:solidFill>
                            <a:srgbClr val="000000"/>
                          </a:solidFill>
                          <a:effectLst/>
                          <a:latin typeface="Preeti" pitchFamily="2" charset="0"/>
                        </a:rPr>
                        <a:t>a;f</a:t>
                      </a:r>
                      <a:r>
                        <a:rPr lang="en-US" sz="1400" b="1" i="0" u="none" strike="noStrike" dirty="0">
                          <a:solidFill>
                            <a:srgbClr val="000000"/>
                          </a:solidFill>
                          <a:effectLst/>
                          <a:latin typeface="Preeti" pitchFamily="2" charset="0"/>
                        </a:rPr>
                        <a:t>]</a:t>
                      </a:r>
                      <a:r>
                        <a:rPr lang="en-US" sz="1400" b="1" i="0" u="none" strike="noStrike" dirty="0" err="1">
                          <a:solidFill>
                            <a:srgbClr val="000000"/>
                          </a:solidFill>
                          <a:effectLst/>
                          <a:latin typeface="Preeti" pitchFamily="2" charset="0"/>
                        </a:rPr>
                        <a:t>af</a:t>
                      </a:r>
                      <a:r>
                        <a:rPr lang="en-US" sz="1400" b="1" i="0" u="none" strike="noStrike" dirty="0">
                          <a:solidFill>
                            <a:srgbClr val="000000"/>
                          </a:solidFill>
                          <a:effectLst/>
                          <a:latin typeface="Preeti" pitchFamily="2" charset="0"/>
                        </a:rPr>
                        <a:t>; ug]{ ;</a:t>
                      </a:r>
                      <a:r>
                        <a:rPr lang="en-US" sz="1400" b="1" i="0" u="none" strike="noStrike" dirty="0" err="1">
                          <a:solidFill>
                            <a:srgbClr val="000000"/>
                          </a:solidFill>
                          <a:effectLst/>
                          <a:latin typeface="Preeti" pitchFamily="2" charset="0"/>
                        </a:rPr>
                        <a:t>b:o</a:t>
                      </a:r>
                      <a:r>
                        <a:rPr lang="en-US" sz="1400" b="1" i="0" u="none" strike="noStrike" dirty="0">
                          <a:solidFill>
                            <a:srgbClr val="000000"/>
                          </a:solidFill>
                          <a:effectLst/>
                          <a:latin typeface="Preeti" pitchFamily="2" charset="0"/>
                        </a:rPr>
                        <a:t> ;+</a:t>
                      </a:r>
                      <a:r>
                        <a:rPr lang="en-US" sz="1400" b="1" i="0" u="none" strike="noStrike" dirty="0" err="1">
                          <a:solidFill>
                            <a:srgbClr val="000000"/>
                          </a:solidFill>
                          <a:effectLst/>
                          <a:latin typeface="Preeti" pitchFamily="2" charset="0"/>
                        </a:rPr>
                        <a:t>Vof</a:t>
                      </a:r>
                      <a:endParaRPr lang="en-US" sz="1400" b="1" i="0" u="none" strike="noStrike" dirty="0">
                        <a:solidFill>
                          <a:srgbClr val="000000"/>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50453066"/>
                  </a:ext>
                </a:extLst>
              </a:tr>
              <a:tr h="315085">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600" b="1" i="0" u="none" strike="noStrike">
                          <a:solidFill>
                            <a:srgbClr val="000000"/>
                          </a:solidFill>
                          <a:effectLst/>
                          <a:latin typeface="Preeti" pitchFamily="2" charset="0"/>
                        </a:rPr>
                        <a:t>k'?if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600" b="1" i="0" u="none" strike="noStrike">
                          <a:solidFill>
                            <a:srgbClr val="000000"/>
                          </a:solidFill>
                          <a:effectLst/>
                          <a:latin typeface="Preeti" pitchFamily="2" charset="0"/>
                        </a:rPr>
                        <a:t>dlxnf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600" b="1" i="0" u="none" strike="noStrike">
                          <a:solidFill>
                            <a:srgbClr val="000000"/>
                          </a:solidFill>
                          <a:effectLst/>
                          <a:latin typeface="Preeti" pitchFamily="2" charset="0"/>
                        </a:rPr>
                        <a:t>cGo lnËL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600" b="1" i="0" u="none" strike="noStrike" dirty="0" err="1">
                          <a:solidFill>
                            <a:srgbClr val="000000"/>
                          </a:solidFill>
                          <a:effectLst/>
                          <a:latin typeface="Preeti" pitchFamily="2" charset="0"/>
                        </a:rPr>
                        <a:t>hDdf</a:t>
                      </a:r>
                      <a:endParaRPr lang="en-US" sz="1600" b="1" i="0" u="none" strike="noStrike" dirty="0">
                        <a:solidFill>
                          <a:srgbClr val="000000"/>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4006975863"/>
                  </a:ext>
                </a:extLst>
              </a:tr>
              <a:tr h="187189">
                <a:tc>
                  <a:txBody>
                    <a:bodyPr/>
                    <a:lstStyle/>
                    <a:p>
                      <a:pPr algn="ctr" fontAlgn="ctr"/>
                      <a:r>
                        <a:rPr lang="en-US" sz="1200" b="1" i="0" u="none" strike="noStrike">
                          <a:solidFill>
                            <a:srgbClr val="000000"/>
                          </a:solidFill>
                          <a:effectLst/>
                          <a:latin typeface="Preeti" pitchFamily="2"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1" i="0" u="none" strike="noStrike">
                          <a:solidFill>
                            <a:srgbClr val="000000"/>
                          </a:solidFill>
                          <a:effectLst/>
                          <a:latin typeface="Preeti" pitchFamily="2" charset="0"/>
                        </a:rPr>
                        <a:t>-&amp;_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gridSpan="4">
                  <a:txBody>
                    <a:bodyPr/>
                    <a:lstStyle/>
                    <a:p>
                      <a:pPr algn="ctr" fontAlgn="ctr"/>
                      <a:r>
                        <a:rPr lang="en-US" sz="1200" b="1" i="0" u="none" strike="noStrike" dirty="0">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78291049"/>
                  </a:ext>
                </a:extLst>
              </a:tr>
              <a:tr h="367465">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3</a:t>
                      </a:r>
                      <a:endParaRPr lang="ne-NP" sz="1800" b="0" i="0" u="none" strike="noStrike" kern="1200" dirty="0">
                        <a:solidFill>
                          <a:srgbClr val="0000FF"/>
                        </a:solidFill>
                        <a:effectLst/>
                        <a:latin typeface="Times New Rom B" pitchFamily="2" charset="0"/>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l" defTabSz="914400" rtl="0" eaLnBrk="1" fontAlgn="ctr" latinLnBrk="0" hangingPunct="1"/>
                      <a:r>
                        <a:rPr lang="en-US" sz="1800" b="0" i="0" u="none" strike="noStrike" kern="1200" dirty="0" err="1">
                          <a:solidFill>
                            <a:srgbClr val="0000FF"/>
                          </a:solidFill>
                          <a:effectLst/>
                          <a:latin typeface="Preeti" pitchFamily="2" charset="0"/>
                          <a:ea typeface="+mn-ea"/>
                          <a:cs typeface="+mn-cs"/>
                        </a:rPr>
                        <a:t>ljsfz</a:t>
                      </a:r>
                      <a:r>
                        <a:rPr lang="en-US" sz="1800" b="0" i="0" u="none" strike="noStrike" kern="1200" dirty="0">
                          <a:solidFill>
                            <a:srgbClr val="0000FF"/>
                          </a:solidFill>
                          <a:effectLst/>
                          <a:latin typeface="Preeti" pitchFamily="2" charset="0"/>
                          <a:ea typeface="+mn-ea"/>
                          <a:cs typeface="+mn-cs"/>
                        </a:rPr>
                        <a:t> </a:t>
                      </a:r>
                      <a:r>
                        <a:rPr lang="en-US" sz="1800" b="0" i="0" u="none" strike="noStrike" kern="1200" dirty="0" err="1">
                          <a:solidFill>
                            <a:srgbClr val="0000FF"/>
                          </a:solidFill>
                          <a:effectLst/>
                          <a:latin typeface="Preeti" pitchFamily="2" charset="0"/>
                          <a:ea typeface="+mn-ea"/>
                          <a:cs typeface="+mn-cs"/>
                        </a:rPr>
                        <a:t>tfdf</a:t>
                      </a:r>
                      <a:r>
                        <a:rPr lang="en-US" sz="1800" b="0" i="0" u="none" strike="noStrike" kern="1200" dirty="0">
                          <a:solidFill>
                            <a:srgbClr val="0000FF"/>
                          </a:solidFill>
                          <a:effectLst/>
                          <a:latin typeface="Preeti" pitchFamily="2" charset="0"/>
                          <a:ea typeface="+mn-ea"/>
                          <a:cs typeface="+mn-cs"/>
                        </a:rPr>
                        <a:t>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11755707"/>
                  </a:ext>
                </a:extLst>
              </a:tr>
              <a:tr h="227060">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8</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l" defTabSz="914400" rtl="0" eaLnBrk="1" fontAlgn="ctr" latinLnBrk="0" hangingPunct="1"/>
                      <a:r>
                        <a:rPr lang="en-US" sz="1800" b="0" i="0" u="none" strike="noStrike" kern="1200" dirty="0">
                          <a:solidFill>
                            <a:srgbClr val="0000FF"/>
                          </a:solidFill>
                          <a:effectLst/>
                          <a:latin typeface="Preeti" pitchFamily="2" charset="0"/>
                          <a:ea typeface="+mn-ea"/>
                          <a:cs typeface="+mn-cs"/>
                        </a:rPr>
                        <a:t>xl/ v8\sf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689155699"/>
                  </a:ext>
                </a:extLst>
              </a:tr>
              <a:tr h="356997">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9</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l" defTabSz="914400" rtl="0" eaLnBrk="1" fontAlgn="ctr" latinLnBrk="0" hangingPunct="1"/>
                      <a:r>
                        <a:rPr lang="en-US" sz="1800" b="0" i="0" u="none" strike="noStrike" kern="1200" dirty="0">
                          <a:solidFill>
                            <a:srgbClr val="0000FF"/>
                          </a:solidFill>
                          <a:effectLst/>
                          <a:latin typeface="Preeti" pitchFamily="2" charset="0"/>
                          <a:ea typeface="+mn-ea"/>
                          <a:cs typeface="+mn-cs"/>
                        </a:rPr>
                        <a:t>k'0f{</a:t>
                      </a:r>
                      <a:r>
                        <a:rPr lang="en-US" sz="1800" b="0" i="0" u="none" strike="noStrike" kern="1200" dirty="0" err="1">
                          <a:solidFill>
                            <a:srgbClr val="0000FF"/>
                          </a:solidFill>
                          <a:effectLst/>
                          <a:latin typeface="Preeti" pitchFamily="2" charset="0"/>
                          <a:ea typeface="+mn-ea"/>
                          <a:cs typeface="+mn-cs"/>
                        </a:rPr>
                        <a:t>snf</a:t>
                      </a:r>
                      <a:r>
                        <a:rPr lang="en-US" sz="1800" b="0" i="0" u="none" strike="noStrike" kern="1200" dirty="0">
                          <a:solidFill>
                            <a:srgbClr val="0000FF"/>
                          </a:solidFill>
                          <a:effectLst/>
                          <a:latin typeface="Preeti" pitchFamily="2" charset="0"/>
                          <a:ea typeface="+mn-ea"/>
                          <a:cs typeface="+mn-cs"/>
                        </a:rPr>
                        <a:t> </a:t>
                      </a:r>
                      <a:r>
                        <a:rPr lang="en-US" sz="1800" b="0" i="0" u="none" strike="noStrike" kern="1200" dirty="0" err="1">
                          <a:solidFill>
                            <a:srgbClr val="0000FF"/>
                          </a:solidFill>
                          <a:effectLst/>
                          <a:latin typeface="Preeti" pitchFamily="2" charset="0"/>
                          <a:ea typeface="+mn-ea"/>
                          <a:cs typeface="+mn-cs"/>
                        </a:rPr>
                        <a:t>lj</a:t>
                      </a:r>
                      <a:r>
                        <a:rPr lang="en-US" sz="1800" b="0" i="0" u="none" strike="noStrike" kern="1200" dirty="0">
                          <a:solidFill>
                            <a:srgbClr val="0000FF"/>
                          </a:solidFill>
                          <a:effectLst/>
                          <a:latin typeface="Preeti" pitchFamily="2" charset="0"/>
                          <a:ea typeface="+mn-ea"/>
                          <a:cs typeface="+mn-cs"/>
                        </a:rPr>
                        <a: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1  </a:t>
                      </a:r>
                      <a:r>
                        <a:rPr lang="en-US" sz="1800" b="0" i="0" u="none" strike="sngStrike" kern="1200" dirty="0">
                          <a:solidFill>
                            <a:srgbClr val="0000FF"/>
                          </a:solidFill>
                          <a:effectLst/>
                          <a:latin typeface="Times New Rom B" pitchFamily="2" charset="0"/>
                          <a:ea typeface="+mn-ea"/>
                          <a:cs typeface="+mn-cs"/>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3   </a:t>
                      </a:r>
                      <a:r>
                        <a:rPr lang="en-US" sz="1800" b="0" i="0" u="none" strike="sngStrike" kern="1200" dirty="0">
                          <a:solidFill>
                            <a:srgbClr val="0000FF"/>
                          </a:solidFill>
                          <a:effectLst/>
                          <a:latin typeface="Times New Rom B" pitchFamily="2" charset="0"/>
                          <a:ea typeface="+mn-ea"/>
                          <a:cs typeface="+mn-cs"/>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4  </a:t>
                      </a:r>
                      <a:r>
                        <a:rPr lang="en-US" sz="1800" b="0" i="0" u="none" strike="sngStrike" kern="1200" dirty="0">
                          <a:solidFill>
                            <a:srgbClr val="0000FF"/>
                          </a:solidFill>
                          <a:effectLst/>
                          <a:latin typeface="Times New Rom B" pitchFamily="2" charset="0"/>
                          <a:ea typeface="+mn-ea"/>
                          <a:cs typeface="+mn-cs"/>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270209793"/>
                  </a:ext>
                </a:extLst>
              </a:tr>
              <a:tr h="227060">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10</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l" defTabSz="914400" rtl="0" eaLnBrk="1" fontAlgn="ctr" latinLnBrk="0" hangingPunct="1"/>
                      <a:r>
                        <a:rPr lang="en-US" sz="1800" b="0" i="0" u="none" strike="noStrike" kern="1200" dirty="0" err="1">
                          <a:solidFill>
                            <a:srgbClr val="0000FF"/>
                          </a:solidFill>
                          <a:effectLst/>
                          <a:latin typeface="Preeti" pitchFamily="2" charset="0"/>
                          <a:ea typeface="+mn-ea"/>
                          <a:cs typeface="+mn-cs"/>
                        </a:rPr>
                        <a:t>u+uf</a:t>
                      </a:r>
                      <a:r>
                        <a:rPr lang="en-US" sz="1800" b="0" i="0" u="none" strike="noStrike" kern="1200" dirty="0">
                          <a:solidFill>
                            <a:srgbClr val="0000FF"/>
                          </a:solidFill>
                          <a:effectLst/>
                          <a:latin typeface="Preeti" pitchFamily="2" charset="0"/>
                          <a:ea typeface="+mn-ea"/>
                          <a:cs typeface="+mn-cs"/>
                        </a:rPr>
                        <a:t> </a:t>
                      </a:r>
                      <a:r>
                        <a:rPr lang="en-US" sz="1800" b="0" i="0" u="none" strike="noStrike" kern="1200" dirty="0" err="1">
                          <a:solidFill>
                            <a:srgbClr val="0000FF"/>
                          </a:solidFill>
                          <a:effectLst/>
                          <a:latin typeface="Preeti" pitchFamily="2" charset="0"/>
                          <a:ea typeface="+mn-ea"/>
                          <a:cs typeface="+mn-cs"/>
                        </a:rPr>
                        <a:t>yf</a:t>
                      </a:r>
                      <a:r>
                        <a:rPr lang="en-US" sz="1800" b="0" i="0" u="none" strike="noStrike" kern="1200" dirty="0">
                          <a:solidFill>
                            <a:srgbClr val="0000FF"/>
                          </a:solidFill>
                          <a:effectLst/>
                          <a:latin typeface="Preeti" pitchFamily="2" charset="0"/>
                          <a:ea typeface="+mn-ea"/>
                          <a:cs typeface="+mn-cs"/>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674993527"/>
                  </a:ext>
                </a:extLst>
              </a:tr>
              <a:tr h="227060">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11</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l" defTabSz="914400" rtl="0" eaLnBrk="1" fontAlgn="ctr" latinLnBrk="0" hangingPunct="1"/>
                      <a:r>
                        <a:rPr lang="en-US" sz="1800" b="0" i="0" u="none" strike="noStrike" kern="1200" dirty="0">
                          <a:solidFill>
                            <a:srgbClr val="0000FF"/>
                          </a:solidFill>
                          <a:effectLst/>
                          <a:latin typeface="Preeti" pitchFamily="2" charset="0"/>
                          <a:ea typeface="+mn-ea"/>
                          <a:cs typeface="+mn-cs"/>
                        </a:rPr>
                        <a:t>5ljnfn </a:t>
                      </a:r>
                      <a:r>
                        <a:rPr lang="en-US" sz="1800" b="0" i="0" u="none" strike="noStrike" kern="1200" dirty="0" err="1">
                          <a:solidFill>
                            <a:srgbClr val="0000FF"/>
                          </a:solidFill>
                          <a:effectLst/>
                          <a:latin typeface="Preeti" pitchFamily="2" charset="0"/>
                          <a:ea typeface="+mn-ea"/>
                          <a:cs typeface="+mn-cs"/>
                        </a:rPr>
                        <a:t>kf</a:t>
                      </a:r>
                      <a:r>
                        <a:rPr lang="en-US" sz="1800" b="0" i="0" u="none" strike="noStrike" kern="1200" dirty="0">
                          <a:solidFill>
                            <a:srgbClr val="0000FF"/>
                          </a:solidFill>
                          <a:effectLst/>
                          <a:latin typeface="Preeti" pitchFamily="2" charset="0"/>
                          <a:ea typeface="+mn-ea"/>
                          <a:cs typeface="+mn-cs"/>
                        </a:rPr>
                        <a:t>}8]n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40718571"/>
                  </a:ext>
                </a:extLst>
              </a:tr>
              <a:tr h="227060">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12</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l" defTabSz="914400" rtl="0" eaLnBrk="1" fontAlgn="ctr" latinLnBrk="0" hangingPunct="1"/>
                      <a:r>
                        <a:rPr lang="en-US" sz="1800" b="0" i="0" u="none" strike="noStrike" kern="1200" dirty="0">
                          <a:solidFill>
                            <a:srgbClr val="0000FF"/>
                          </a:solidFill>
                          <a:effectLst/>
                          <a:latin typeface="Preeti" pitchFamily="2" charset="0"/>
                          <a:ea typeface="+mn-ea"/>
                          <a:cs typeface="+mn-cs"/>
                        </a:rPr>
                        <a:t>xl/</a:t>
                      </a:r>
                      <a:r>
                        <a:rPr lang="en-US" sz="1800" b="0" i="0" u="none" strike="noStrike" kern="1200" dirty="0" err="1">
                          <a:solidFill>
                            <a:srgbClr val="0000FF"/>
                          </a:solidFill>
                          <a:effectLst/>
                          <a:latin typeface="Preeti" pitchFamily="2" charset="0"/>
                          <a:ea typeface="+mn-ea"/>
                          <a:cs typeface="+mn-cs"/>
                        </a:rPr>
                        <a:t>cf</a:t>
                      </a:r>
                      <a:r>
                        <a:rPr lang="en-US" sz="1800" b="0" i="0" u="none" strike="noStrike" kern="1200" dirty="0">
                          <a:solidFill>
                            <a:srgbClr val="0000FF"/>
                          </a:solidFill>
                          <a:effectLst/>
                          <a:latin typeface="Preeti" pitchFamily="2" charset="0"/>
                          <a:ea typeface="+mn-ea"/>
                          <a:cs typeface="+mn-cs"/>
                        </a:rPr>
                        <a:t>]d </a:t>
                      </a:r>
                      <a:r>
                        <a:rPr lang="en-US" sz="1800" b="0" i="0" u="none" strike="noStrike" kern="1200" dirty="0" err="1">
                          <a:solidFill>
                            <a:srgbClr val="0000FF"/>
                          </a:solidFill>
                          <a:effectLst/>
                          <a:latin typeface="Preeti" pitchFamily="2" charset="0"/>
                          <a:ea typeface="+mn-ea"/>
                          <a:cs typeface="+mn-cs"/>
                        </a:rPr>
                        <a:t>cfrfo</a:t>
                      </a:r>
                      <a:r>
                        <a:rPr lang="en-US" sz="1800" b="0" i="0" u="none" strike="noStrike" kern="1200" dirty="0">
                          <a:solidFill>
                            <a:srgbClr val="0000FF"/>
                          </a:solidFill>
                          <a:effectLst/>
                          <a:latin typeface="Preeti" pitchFamily="2" charset="0"/>
                          <a:ea typeface="+mn-ea"/>
                          <a:cs typeface="+mn-cs"/>
                        </a:rPr>
                        <a: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274802963"/>
                  </a:ext>
                </a:extLst>
              </a:tr>
              <a:tr h="227060">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13</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l" defTabSz="914400" rtl="0" eaLnBrk="1" fontAlgn="ctr" latinLnBrk="0" hangingPunct="1"/>
                      <a:r>
                        <a:rPr lang="en-US" sz="1800" b="0" i="0" u="none" strike="noStrike" kern="1200" dirty="0" err="1">
                          <a:solidFill>
                            <a:srgbClr val="0000FF"/>
                          </a:solidFill>
                          <a:effectLst/>
                          <a:latin typeface="Preeti" pitchFamily="2" charset="0"/>
                          <a:ea typeface="+mn-ea"/>
                          <a:cs typeface="+mn-cs"/>
                        </a:rPr>
                        <a:t>lnnfw</a:t>
                      </a:r>
                      <a:r>
                        <a:rPr lang="en-US" sz="1800" b="0" i="0" u="none" strike="noStrike" kern="1200" dirty="0">
                          <a:solidFill>
                            <a:srgbClr val="0000FF"/>
                          </a:solidFill>
                          <a:effectLst/>
                          <a:latin typeface="Preeti" pitchFamily="2" charset="0"/>
                          <a:ea typeface="+mn-ea"/>
                          <a:cs typeface="+mn-cs"/>
                        </a:rPr>
                        <a:t>/ </a:t>
                      </a:r>
                      <a:r>
                        <a:rPr lang="en-US" sz="1800" b="0" i="0" u="none" strike="noStrike" kern="1200" dirty="0" err="1">
                          <a:solidFill>
                            <a:srgbClr val="0000FF"/>
                          </a:solidFill>
                          <a:effectLst/>
                          <a:latin typeface="Preeti" pitchFamily="2" charset="0"/>
                          <a:ea typeface="+mn-ea"/>
                          <a:cs typeface="+mn-cs"/>
                        </a:rPr>
                        <a:t>lwld</a:t>
                      </a:r>
                      <a:r>
                        <a:rPr lang="en-US" sz="1800" b="0" i="0" u="none" strike="noStrike" kern="1200" dirty="0">
                          <a:solidFill>
                            <a:srgbClr val="0000FF"/>
                          </a:solidFill>
                          <a:effectLst/>
                          <a:latin typeface="Preeti" pitchFamily="2" charset="0"/>
                          <a:ea typeface="+mn-ea"/>
                          <a:cs typeface="+mn-cs"/>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66290619"/>
                  </a:ext>
                </a:extLst>
              </a:tr>
              <a:tr h="227060">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14</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l" defTabSz="914400" rtl="0" eaLnBrk="1" fontAlgn="ctr" latinLnBrk="0" hangingPunct="1"/>
                      <a:r>
                        <a:rPr lang="en-US" sz="1800" b="0" i="0" u="none" strike="noStrike" kern="1200" dirty="0" err="1">
                          <a:solidFill>
                            <a:srgbClr val="0000FF"/>
                          </a:solidFill>
                          <a:effectLst/>
                          <a:latin typeface="Preeti" pitchFamily="2" charset="0"/>
                          <a:ea typeface="+mn-ea"/>
                          <a:cs typeface="+mn-cs"/>
                        </a:rPr>
                        <a:t>zfGtf</a:t>
                      </a:r>
                      <a:r>
                        <a:rPr lang="en-US" sz="1800" b="0" i="0" u="none" strike="noStrike" kern="1200" dirty="0">
                          <a:solidFill>
                            <a:srgbClr val="0000FF"/>
                          </a:solidFill>
                          <a:effectLst/>
                          <a:latin typeface="Preeti" pitchFamily="2" charset="0"/>
                          <a:ea typeface="+mn-ea"/>
                          <a:cs typeface="+mn-cs"/>
                        </a:rPr>
                        <a:t> rf}w/L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981562116"/>
                  </a:ext>
                </a:extLst>
              </a:tr>
              <a:tr h="227060">
                <a:tc>
                  <a:txBody>
                    <a:bodyPr/>
                    <a:lstStyle/>
                    <a:p>
                      <a:pPr marL="0" algn="ctr" defTabSz="914400" rtl="0" eaLnBrk="1" fontAlgn="b" latinLnBrk="0" hangingPunct="1"/>
                      <a:r>
                        <a:rPr lang="ne-NP" sz="1800" b="0" i="0" u="none" strike="noStrike" kern="1200" dirty="0">
                          <a:solidFill>
                            <a:srgbClr val="0000FF"/>
                          </a:solidFill>
                          <a:effectLst/>
                          <a:latin typeface="Times New Rom B" pitchFamily="2" charset="0"/>
                          <a:ea typeface="+mn-ea"/>
                          <a:cs typeface="+mn-cs"/>
                        </a:rPr>
                        <a:t>.........</a:t>
                      </a:r>
                      <a:endParaRPr lang="en-US" sz="1800" b="0" i="0" u="none" strike="noStrike" kern="1200" dirty="0">
                        <a:solidFill>
                          <a:srgbClr val="0000FF"/>
                        </a:solidFill>
                        <a:effectLst/>
                        <a:latin typeface="Times New Rom B" pitchFamily="2" charset="0"/>
                        <a:ea typeface="+mn-ea"/>
                        <a:cs typeface="+mn-cs"/>
                      </a:endParaRP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l" defTabSz="914400" rtl="0" eaLnBrk="1" fontAlgn="ctr" latinLnBrk="0" hangingPunct="1"/>
                      <a:endParaRPr lang="en-US" sz="1800" b="0" i="0" u="none" strike="noStrike" kern="1200" dirty="0">
                        <a:solidFill>
                          <a:srgbClr val="0000FF"/>
                        </a:solidFill>
                        <a:effectLst/>
                        <a:latin typeface="Preeti"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49393209"/>
                  </a:ext>
                </a:extLst>
              </a:tr>
              <a:tr h="218387">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188</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l" defTabSz="914400" rtl="0" eaLnBrk="1" fontAlgn="ctr" latinLnBrk="0" hangingPunct="1"/>
                      <a:r>
                        <a:rPr lang="en-US" sz="1800" b="0" i="0" u="none" strike="noStrike" kern="1200" dirty="0">
                          <a:solidFill>
                            <a:srgbClr val="0000FF"/>
                          </a:solidFill>
                          <a:effectLst/>
                          <a:latin typeface="Preeti" pitchFamily="2" charset="0"/>
                          <a:ea typeface="+mn-ea"/>
                          <a:cs typeface="+mn-cs"/>
                        </a:rPr>
                        <a:t>;l/</a:t>
                      </a:r>
                      <a:r>
                        <a:rPr lang="en-US" sz="1800" b="0" i="0" u="none" strike="noStrike" kern="1200" dirty="0" err="1">
                          <a:solidFill>
                            <a:srgbClr val="0000FF"/>
                          </a:solidFill>
                          <a:effectLst/>
                          <a:latin typeface="Preeti" pitchFamily="2" charset="0"/>
                          <a:ea typeface="+mn-ea"/>
                          <a:cs typeface="+mn-cs"/>
                        </a:rPr>
                        <a:t>tf</a:t>
                      </a:r>
                      <a:r>
                        <a:rPr lang="en-US" sz="1800" b="0" i="0" u="none" strike="noStrike" kern="1200" dirty="0">
                          <a:solidFill>
                            <a:srgbClr val="0000FF"/>
                          </a:solidFill>
                          <a:effectLst/>
                          <a:latin typeface="Preeti" pitchFamily="2" charset="0"/>
                          <a:ea typeface="+mn-ea"/>
                          <a:cs typeface="+mn-cs"/>
                        </a:rPr>
                        <a:t> rf}w/L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40859850"/>
                  </a:ext>
                </a:extLst>
              </a:tr>
              <a:tr h="218387">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189</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l" defTabSz="914400" rtl="0" eaLnBrk="1" fontAlgn="ctr" latinLnBrk="0" hangingPunct="1"/>
                      <a:r>
                        <a:rPr lang="en-US" sz="1800" b="0" i="0" u="none" strike="noStrike" kern="1200" dirty="0" err="1">
                          <a:solidFill>
                            <a:srgbClr val="0000FF"/>
                          </a:solidFill>
                          <a:effectLst/>
                          <a:latin typeface="Preeti" pitchFamily="2" charset="0"/>
                          <a:ea typeface="+mn-ea"/>
                          <a:cs typeface="+mn-cs"/>
                        </a:rPr>
                        <a:t>u+uf</a:t>
                      </a:r>
                      <a:r>
                        <a:rPr lang="en-US" sz="1800" b="0" i="0" u="none" strike="noStrike" kern="1200" dirty="0">
                          <a:solidFill>
                            <a:srgbClr val="0000FF"/>
                          </a:solidFill>
                          <a:effectLst/>
                          <a:latin typeface="Preeti" pitchFamily="2" charset="0"/>
                          <a:ea typeface="+mn-ea"/>
                          <a:cs typeface="+mn-cs"/>
                        </a:rPr>
                        <a:t> </a:t>
                      </a:r>
                      <a:r>
                        <a:rPr lang="en-US" sz="1800" b="0" i="0" u="none" strike="noStrike" kern="1200" dirty="0" err="1">
                          <a:solidFill>
                            <a:srgbClr val="0000FF"/>
                          </a:solidFill>
                          <a:effectLst/>
                          <a:latin typeface="Preeti" pitchFamily="2" charset="0"/>
                          <a:ea typeface="+mn-ea"/>
                          <a:cs typeface="+mn-cs"/>
                        </a:rPr>
                        <a:t>yf</a:t>
                      </a:r>
                      <a:r>
                        <a:rPr lang="en-US" sz="1800" b="0" i="0" u="none" strike="noStrike" kern="1200" dirty="0">
                          <a:solidFill>
                            <a:srgbClr val="0000FF"/>
                          </a:solidFill>
                          <a:effectLst/>
                          <a:latin typeface="Preeti" pitchFamily="2" charset="0"/>
                          <a:ea typeface="+mn-ea"/>
                          <a:cs typeface="+mn-cs"/>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0720332"/>
                  </a:ext>
                </a:extLst>
              </a:tr>
              <a:tr h="218387">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190</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176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l" defTabSz="914400" rtl="0" eaLnBrk="1" fontAlgn="ctr" latinLnBrk="0" hangingPunct="1"/>
                      <a:r>
                        <a:rPr lang="en-US" sz="1800" b="0" i="0" u="none" strike="noStrike" kern="1200" dirty="0" err="1">
                          <a:solidFill>
                            <a:srgbClr val="0000FF"/>
                          </a:solidFill>
                          <a:effectLst/>
                          <a:latin typeface="Preeti" pitchFamily="2" charset="0"/>
                          <a:ea typeface="+mn-ea"/>
                          <a:cs typeface="+mn-cs"/>
                        </a:rPr>
                        <a:t>hgfb</a:t>
                      </a:r>
                      <a:r>
                        <a:rPr lang="en-US" sz="1800" b="0" i="0" u="none" strike="noStrike" kern="1200" dirty="0">
                          <a:solidFill>
                            <a:srgbClr val="0000FF"/>
                          </a:solidFill>
                          <a:effectLst/>
                          <a:latin typeface="Preeti" pitchFamily="2" charset="0"/>
                          <a:ea typeface="+mn-ea"/>
                          <a:cs typeface="+mn-cs"/>
                        </a:rPr>
                        <a:t>{g l3ld/]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74319659"/>
                  </a:ext>
                </a:extLst>
              </a:tr>
              <a:tr h="218387">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191</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177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191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l" defTabSz="914400" rtl="0" eaLnBrk="1" fontAlgn="ctr" latinLnBrk="0" hangingPunct="1"/>
                      <a:r>
                        <a:rPr lang="en-US" sz="1800" b="0" i="0" u="none" strike="noStrike" kern="1200" dirty="0">
                          <a:solidFill>
                            <a:srgbClr val="0000FF"/>
                          </a:solidFill>
                          <a:effectLst/>
                          <a:latin typeface="Preeti" pitchFamily="2" charset="0"/>
                          <a:ea typeface="+mn-ea"/>
                          <a:cs typeface="+mn-cs"/>
                        </a:rPr>
                        <a:t>cg' </a:t>
                      </a:r>
                      <a:r>
                        <a:rPr lang="en-US" sz="1800" b="0" i="0" u="none" strike="noStrike" kern="1200" dirty="0" err="1">
                          <a:solidFill>
                            <a:srgbClr val="0000FF"/>
                          </a:solidFill>
                          <a:effectLst/>
                          <a:latin typeface="Preeti" pitchFamily="2" charset="0"/>
                          <a:ea typeface="+mn-ea"/>
                          <a:cs typeface="+mn-cs"/>
                        </a:rPr>
                        <a:t>cfn</a:t>
                      </a:r>
                      <a:r>
                        <a:rPr lang="en-US" sz="1800" b="0" i="0" u="none" strike="noStrike" kern="1200" dirty="0">
                          <a:solidFill>
                            <a:srgbClr val="0000FF"/>
                          </a:solidFill>
                          <a:effectLst/>
                          <a:latin typeface="Preeti" pitchFamily="2" charset="0"/>
                          <a:ea typeface="+mn-ea"/>
                          <a:cs typeface="+mn-cs"/>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43232146"/>
                  </a:ext>
                </a:extLst>
              </a:tr>
              <a:tr h="218387">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192</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l" defTabSz="914400" rtl="0" eaLnBrk="1" fontAlgn="ctr" latinLnBrk="0" hangingPunct="1"/>
                      <a:r>
                        <a:rPr lang="en-US" sz="1800" b="0" i="0" u="none" strike="noStrike" kern="1200" dirty="0">
                          <a:solidFill>
                            <a:srgbClr val="0000FF"/>
                          </a:solidFill>
                          <a:effectLst/>
                          <a:latin typeface="Preeti" pitchFamily="2" charset="0"/>
                          <a:ea typeface="+mn-ea"/>
                          <a:cs typeface="+mn-cs"/>
                        </a:rPr>
                        <a:t>l/of rf}w/L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4156986776"/>
                  </a:ext>
                </a:extLst>
              </a:tr>
              <a:tr h="218387">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193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193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algn="l" defTabSz="914400" rtl="0" eaLnBrk="1" fontAlgn="ctr" latinLnBrk="0" hangingPunct="1"/>
                      <a:r>
                        <a:rPr lang="en-US" sz="1800" b="0" i="0" u="none" strike="noStrike" kern="1200" dirty="0">
                          <a:solidFill>
                            <a:srgbClr val="0000FF"/>
                          </a:solidFill>
                          <a:effectLst/>
                          <a:latin typeface="Preeti" pitchFamily="2" charset="0"/>
                          <a:ea typeface="+mn-ea"/>
                          <a:cs typeface="+mn-cs"/>
                        </a:rPr>
                        <a:t>xl/ </a:t>
                      </a:r>
                      <a:r>
                        <a:rPr lang="en-US" sz="1800" b="0" i="0" u="none" strike="noStrike" kern="1200" dirty="0" err="1">
                          <a:solidFill>
                            <a:srgbClr val="0000FF"/>
                          </a:solidFill>
                          <a:effectLst/>
                          <a:latin typeface="Preeti" pitchFamily="2" charset="0"/>
                          <a:ea typeface="+mn-ea"/>
                          <a:cs typeface="+mn-cs"/>
                        </a:rPr>
                        <a:t>axfb</a:t>
                      </a:r>
                      <a:r>
                        <a:rPr lang="en-US" sz="1800" b="0" i="0" u="none" strike="noStrike" kern="1200" dirty="0">
                          <a:solidFill>
                            <a:srgbClr val="0000FF"/>
                          </a:solidFill>
                          <a:effectLst/>
                          <a:latin typeface="Preeti" pitchFamily="2" charset="0"/>
                          <a:ea typeface="+mn-ea"/>
                          <a:cs typeface="+mn-cs"/>
                        </a:rPr>
                        <a:t>'/ </a:t>
                      </a:r>
                      <a:r>
                        <a:rPr lang="en-US" sz="1800" b="0" i="0" u="none" strike="noStrike" kern="1200" dirty="0" err="1">
                          <a:solidFill>
                            <a:srgbClr val="0000FF"/>
                          </a:solidFill>
                          <a:effectLst/>
                          <a:latin typeface="Preeti" pitchFamily="2" charset="0"/>
                          <a:ea typeface="+mn-ea"/>
                          <a:cs typeface="+mn-cs"/>
                        </a:rPr>
                        <a:t>lj</a:t>
                      </a:r>
                      <a:r>
                        <a:rPr lang="en-US" sz="1800" b="0" i="0" u="none" strike="noStrike" kern="1200" dirty="0">
                          <a:solidFill>
                            <a:srgbClr val="0000FF"/>
                          </a:solidFill>
                          <a:effectLst/>
                          <a:latin typeface="Preeti" pitchFamily="2" charset="0"/>
                          <a:ea typeface="+mn-ea"/>
                          <a:cs typeface="+mn-cs"/>
                        </a:rPr>
                        <a: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794944246"/>
                  </a:ext>
                </a:extLst>
              </a:tr>
            </a:tbl>
          </a:graphicData>
        </a:graphic>
      </p:graphicFrame>
      <p:sp>
        <p:nvSpPr>
          <p:cNvPr id="8" name="Arrow: Down 7">
            <a:extLst>
              <a:ext uri="{FF2B5EF4-FFF2-40B4-BE49-F238E27FC236}">
                <a16:creationId xmlns:a16="http://schemas.microsoft.com/office/drawing/2014/main" id="{80709257-9DA8-4B54-A475-50241C49AD3A}"/>
              </a:ext>
            </a:extLst>
          </p:cNvPr>
          <p:cNvSpPr/>
          <p:nvPr/>
        </p:nvSpPr>
        <p:spPr>
          <a:xfrm>
            <a:off x="5031262" y="3219146"/>
            <a:ext cx="189667" cy="327014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peech Bubble: Rectangle 5">
            <a:extLst>
              <a:ext uri="{FF2B5EF4-FFF2-40B4-BE49-F238E27FC236}">
                <a16:creationId xmlns:a16="http://schemas.microsoft.com/office/drawing/2014/main" id="{673467D2-2FAF-458C-832A-D97C13B68F08}"/>
              </a:ext>
            </a:extLst>
          </p:cNvPr>
          <p:cNvSpPr/>
          <p:nvPr/>
        </p:nvSpPr>
        <p:spPr>
          <a:xfrm>
            <a:off x="5141055" y="1313502"/>
            <a:ext cx="6965601" cy="419261"/>
          </a:xfrm>
          <a:prstGeom prst="wedgeRectCallout">
            <a:avLst>
              <a:gd name="adj1" fmla="val -50444"/>
              <a:gd name="adj2" fmla="val 41183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dirty="0">
                <a:latin typeface="Preeti" pitchFamily="2" charset="0"/>
                <a:cs typeface="Kalimati" panose="00000400000000000000" pitchFamily="2"/>
              </a:rPr>
              <a:t>पूर्णकला </a:t>
            </a:r>
            <a:r>
              <a:rPr lang="ne-NP">
                <a:latin typeface="Preeti" pitchFamily="2" charset="0"/>
                <a:cs typeface="Kalimati" panose="00000400000000000000" pitchFamily="2"/>
              </a:rPr>
              <a:t>वि.क. को </a:t>
            </a:r>
            <a:r>
              <a:rPr lang="ne-NP" dirty="0">
                <a:latin typeface="Preeti" pitchFamily="2" charset="0"/>
                <a:cs typeface="Kalimati" panose="00000400000000000000" pitchFamily="2"/>
              </a:rPr>
              <a:t>परिवारबाट हरि बहादुर वि.क. को परिवार छुट्टिएको </a:t>
            </a:r>
            <a:r>
              <a:rPr lang="en-US" dirty="0">
                <a:latin typeface="Preeti" pitchFamily="2" charset="0"/>
                <a:cs typeface="Kalimati" panose="00000400000000000000" pitchFamily="2"/>
              </a:rPr>
              <a:t> </a:t>
            </a:r>
          </a:p>
        </p:txBody>
      </p:sp>
      <p:sp>
        <p:nvSpPr>
          <p:cNvPr id="10" name="Title 1">
            <a:extLst>
              <a:ext uri="{FF2B5EF4-FFF2-40B4-BE49-F238E27FC236}">
                <a16:creationId xmlns:a16="http://schemas.microsoft.com/office/drawing/2014/main" id="{DB57F922-BE30-46AB-B4AF-688AC1D36D61}"/>
              </a:ext>
            </a:extLst>
          </p:cNvPr>
          <p:cNvSpPr txBox="1">
            <a:spLocks/>
          </p:cNvSpPr>
          <p:nvPr/>
        </p:nvSpPr>
        <p:spPr>
          <a:xfrm>
            <a:off x="0" y="792263"/>
            <a:ext cx="12106656" cy="521237"/>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e-NP" sz="2400" b="1" dirty="0">
                <a:solidFill>
                  <a:srgbClr val="142DAC"/>
                </a:solidFill>
                <a:latin typeface="Kokila" panose="020B0604020202020204" pitchFamily="34" charset="0"/>
                <a:cs typeface="Kalimati" panose="00000400000000000000" pitchFamily="2"/>
              </a:rPr>
              <a:t>अन्य कारणले व्यक्ति तथा परिवार थपघट हुन सक्ने अवस्थाको उदाहरण </a:t>
            </a:r>
            <a:endParaRPr lang="en-US" sz="2400" b="1" dirty="0">
              <a:solidFill>
                <a:srgbClr val="142DAC"/>
              </a:solidFill>
              <a:latin typeface="Kokila" panose="020B0604020202020204" pitchFamily="34" charset="0"/>
              <a:cs typeface="Kalimati" panose="00000400000000000000" pitchFamily="2"/>
            </a:endParaRPr>
          </a:p>
        </p:txBody>
      </p:sp>
      <p:cxnSp>
        <p:nvCxnSpPr>
          <p:cNvPr id="3" name="Straight Connector 2">
            <a:extLst>
              <a:ext uri="{FF2B5EF4-FFF2-40B4-BE49-F238E27FC236}">
                <a16:creationId xmlns:a16="http://schemas.microsoft.com/office/drawing/2014/main" id="{CF54AD21-39E0-47B4-876D-57A95C6EEF3E}"/>
              </a:ext>
            </a:extLst>
          </p:cNvPr>
          <p:cNvCxnSpPr>
            <a:cxnSpLocks/>
          </p:cNvCxnSpPr>
          <p:nvPr/>
        </p:nvCxnSpPr>
        <p:spPr>
          <a:xfrm>
            <a:off x="7742641" y="3262622"/>
            <a:ext cx="270533" cy="0"/>
          </a:xfrm>
          <a:prstGeom prst="line">
            <a:avLst/>
          </a:prstGeom>
          <a:ln w="15875"/>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5B8880D6-8248-4B9E-8BAC-2B6B9496A536}"/>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1" name="Slide Number Placeholder 3">
            <a:extLst>
              <a:ext uri="{FF2B5EF4-FFF2-40B4-BE49-F238E27FC236}">
                <a16:creationId xmlns:a16="http://schemas.microsoft.com/office/drawing/2014/main" id="{190CA55B-8751-442F-A6CC-ACFE09D4978E}"/>
              </a:ext>
            </a:extLst>
          </p:cNvPr>
          <p:cNvSpPr txBox="1">
            <a:spLocks/>
          </p:cNvSpPr>
          <p:nvPr/>
        </p:nvSpPr>
        <p:spPr>
          <a:xfrm>
            <a:off x="11658599" y="6450497"/>
            <a:ext cx="552941" cy="366516"/>
          </a:xfrm>
          <a:prstGeom prst="rect">
            <a:avLst/>
          </a:prstGeom>
        </p:spPr>
        <p:txBody>
          <a:bodyPr/>
          <a:lstStyle>
            <a:defPPr>
              <a:defRPr lang="en-US"/>
            </a:defPPr>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6402401-4522-4C0F-A737-197EB07E49FF}" type="slidenum">
              <a:rPr lang="en-US" sz="1800" smtClean="0">
                <a:latin typeface="Fontasy Himali" panose="04020500000000000000" pitchFamily="82" charset="0"/>
                <a:cs typeface="+mn-cs"/>
              </a:rPr>
              <a:pPr algn="r"/>
              <a:t>16</a:t>
            </a:fld>
            <a:endParaRPr lang="en-US" sz="1800" dirty="0">
              <a:latin typeface="Fontasy Himali" panose="04020500000000000000" pitchFamily="82" charset="0"/>
              <a:cs typeface="+mn-cs"/>
            </a:endParaRPr>
          </a:p>
        </p:txBody>
      </p:sp>
    </p:spTree>
    <p:extLst>
      <p:ext uri="{BB962C8B-B14F-4D97-AF65-F5344CB8AC3E}">
        <p14:creationId xmlns:p14="http://schemas.microsoft.com/office/powerpoint/2010/main" val="10681620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1DD724A-C697-4175-99A3-DFA8F86FD2F2}"/>
              </a:ext>
            </a:extLst>
          </p:cNvPr>
          <p:cNvSpPr>
            <a:spLocks noGrp="1"/>
          </p:cNvSpPr>
          <p:nvPr>
            <p:ph type="sldNum" sz="quarter" idx="11"/>
          </p:nvPr>
        </p:nvSpPr>
        <p:spPr/>
        <p:txBody>
          <a:bodyPr/>
          <a:lstStyle/>
          <a:p>
            <a:fld id="{2840B2E4-A264-431E-ABDE-38E3BCDA5876}" type="slidenum">
              <a:rPr lang="en-US" smtClean="0"/>
              <a:t>17</a:t>
            </a:fld>
            <a:endParaRPr lang="en-US"/>
          </a:p>
        </p:txBody>
      </p:sp>
      <p:sp>
        <p:nvSpPr>
          <p:cNvPr id="4" name="TextBox 3">
            <a:extLst>
              <a:ext uri="{FF2B5EF4-FFF2-40B4-BE49-F238E27FC236}">
                <a16:creationId xmlns:a16="http://schemas.microsoft.com/office/drawing/2014/main" id="{6F00CA70-03F4-472A-8230-B4AA05790F3A}"/>
              </a:ext>
            </a:extLst>
          </p:cNvPr>
          <p:cNvSpPr txBox="1"/>
          <p:nvPr/>
        </p:nvSpPr>
        <p:spPr>
          <a:xfrm>
            <a:off x="105878" y="863365"/>
            <a:ext cx="12086122" cy="523220"/>
          </a:xfrm>
          <a:prstGeom prst="rect">
            <a:avLst/>
          </a:prstGeom>
          <a:noFill/>
        </p:spPr>
        <p:txBody>
          <a:bodyPr wrap="square">
            <a:spAutoFit/>
          </a:bodyPr>
          <a:lstStyle/>
          <a:p>
            <a:pPr algn="ctr"/>
            <a:r>
              <a:rPr lang="ne-NP" sz="2800" b="1" dirty="0">
                <a:solidFill>
                  <a:schemeClr val="accent5"/>
                </a:solidFill>
                <a:latin typeface="Preeti" pitchFamily="2" charset="0"/>
                <a:ea typeface="Calibri"/>
                <a:cs typeface="Kalimati" panose="00000400000000000000" pitchFamily="2"/>
              </a:rPr>
              <a:t>अनुगमन तथा सुपरिवेक्षण </a:t>
            </a:r>
            <a:endParaRPr lang="en-US" sz="2800" dirty="0">
              <a:solidFill>
                <a:schemeClr val="accent5"/>
              </a:solidFill>
              <a:cs typeface="Kalimati" pitchFamily="2"/>
            </a:endParaRPr>
          </a:p>
        </p:txBody>
      </p:sp>
      <p:sp>
        <p:nvSpPr>
          <p:cNvPr id="5" name="TextBox 4">
            <a:extLst>
              <a:ext uri="{FF2B5EF4-FFF2-40B4-BE49-F238E27FC236}">
                <a16:creationId xmlns:a16="http://schemas.microsoft.com/office/drawing/2014/main" id="{14CDD647-AFCB-4C46-8CD1-0F10241B9FE9}"/>
              </a:ext>
            </a:extLst>
          </p:cNvPr>
          <p:cNvSpPr txBox="1"/>
          <p:nvPr/>
        </p:nvSpPr>
        <p:spPr>
          <a:xfrm>
            <a:off x="445133" y="1555549"/>
            <a:ext cx="11301734" cy="2902398"/>
          </a:xfrm>
          <a:prstGeom prst="rect">
            <a:avLst/>
          </a:prstGeom>
          <a:noFill/>
        </p:spPr>
        <p:txBody>
          <a:bodyPr wrap="square">
            <a:spAutoFit/>
          </a:bodyPr>
          <a:lstStyle/>
          <a:p>
            <a:pPr marL="342900" indent="-342900" algn="just">
              <a:lnSpc>
                <a:spcPct val="150000"/>
              </a:lnSpc>
              <a:buFont typeface="Wingdings" panose="05000000000000000000" pitchFamily="2" charset="2"/>
              <a:buChar char="Ø"/>
            </a:pPr>
            <a:r>
              <a:rPr lang="ne-NP" sz="2400" dirty="0">
                <a:latin typeface="Calibri" panose="020F0502020204030204" pitchFamily="34" charset="0"/>
                <a:cs typeface="Kalimati" panose="00000400000000000000" pitchFamily="2"/>
              </a:rPr>
              <a:t>राष्ट्रिय जनगणना</a:t>
            </a:r>
            <a:r>
              <a:rPr lang="en-US" sz="2400" dirty="0">
                <a:latin typeface="Calibri" panose="020F0502020204030204" pitchFamily="34" charset="0"/>
                <a:cs typeface="Kalimati" panose="00000400000000000000" pitchFamily="2"/>
              </a:rPr>
              <a:t> </a:t>
            </a:r>
            <a:r>
              <a:rPr lang="ne-NP" sz="2400" dirty="0">
                <a:latin typeface="Calibri" panose="020F0502020204030204" pitchFamily="34" charset="0"/>
                <a:cs typeface="Kalimati" panose="00000400000000000000" pitchFamily="2"/>
              </a:rPr>
              <a:t>सञ्चालन निर्देशिका, २०७७</a:t>
            </a:r>
            <a:r>
              <a:rPr lang="en-US" sz="2400" dirty="0">
                <a:latin typeface="Calibri" panose="020F0502020204030204" pitchFamily="34" charset="0"/>
                <a:cs typeface="Kalimati" panose="00000400000000000000" pitchFamily="2"/>
              </a:rPr>
              <a:t> </a:t>
            </a:r>
            <a:r>
              <a:rPr lang="ne-NP" sz="2400" dirty="0">
                <a:latin typeface="Calibri" panose="020F0502020204030204" pitchFamily="34" charset="0"/>
                <a:cs typeface="Kalimati" panose="00000400000000000000" pitchFamily="2"/>
              </a:rPr>
              <a:t>को दफा ४ मा अनुगमन तथा सुपरिवेक्षणका तह, प्रक्रिया लगायतको बारेमा उल्लेख गरिएको छ ।</a:t>
            </a:r>
          </a:p>
          <a:p>
            <a:pPr marL="342900" indent="-342900" algn="just">
              <a:lnSpc>
                <a:spcPct val="150000"/>
              </a:lnSpc>
              <a:buFont typeface="Wingdings" panose="05000000000000000000" pitchFamily="2" charset="2"/>
              <a:buChar char="Ø"/>
            </a:pPr>
            <a:r>
              <a:rPr lang="ne-NP" sz="2400" dirty="0">
                <a:solidFill>
                  <a:srgbClr val="0000FF"/>
                </a:solidFill>
                <a:latin typeface="Calibri" panose="020F0502020204030204" pitchFamily="34" charset="0"/>
                <a:cs typeface="Kalimati" panose="00000400000000000000" pitchFamily="2"/>
              </a:rPr>
              <a:t>सोहि निर्देशिकामा उल्लेख भए अनुसार अनुगमन तथा सुपरिवेक्षणकर्ताले देहाय बमोजिमको प्रकृया अपनाउनु पर्नेछः–</a:t>
            </a:r>
            <a:endParaRPr lang="en-GB" sz="2400" dirty="0">
              <a:solidFill>
                <a:srgbClr val="0000FF"/>
              </a:solidFill>
              <a:latin typeface="Calibri" panose="020F0502020204030204" pitchFamily="34" charset="0"/>
              <a:cs typeface="Kalimati" panose="00000400000000000000" pitchFamily="2"/>
            </a:endParaRPr>
          </a:p>
          <a:p>
            <a:pPr algn="just">
              <a:lnSpc>
                <a:spcPct val="150000"/>
              </a:lnSpc>
            </a:pPr>
            <a:endParaRPr lang="en-US" sz="2400" b="1" dirty="0">
              <a:latin typeface="Preeti" pitchFamily="2" charset="0"/>
              <a:cs typeface="Kalimati" panose="00000400000000000000" pitchFamily="2"/>
            </a:endParaRPr>
          </a:p>
        </p:txBody>
      </p:sp>
      <p:sp>
        <p:nvSpPr>
          <p:cNvPr id="7" name="TextBox 6">
            <a:extLst>
              <a:ext uri="{FF2B5EF4-FFF2-40B4-BE49-F238E27FC236}">
                <a16:creationId xmlns:a16="http://schemas.microsoft.com/office/drawing/2014/main" id="{542E9333-0CEB-4445-BEDD-B367303D2C5E}"/>
              </a:ext>
            </a:extLst>
          </p:cNvPr>
          <p:cNvSpPr txBox="1"/>
          <p:nvPr/>
        </p:nvSpPr>
        <p:spPr>
          <a:xfrm>
            <a:off x="445133" y="3861456"/>
            <a:ext cx="10946424" cy="2467342"/>
          </a:xfrm>
          <a:prstGeom prst="rect">
            <a:avLst/>
          </a:prstGeom>
          <a:noFill/>
        </p:spPr>
        <p:txBody>
          <a:bodyPr wrap="square">
            <a:spAutoFit/>
          </a:bodyPr>
          <a:lstStyle/>
          <a:p>
            <a:pPr marL="342900" marR="0" indent="-342900" algn="just">
              <a:lnSpc>
                <a:spcPct val="150000"/>
              </a:lnSpc>
              <a:spcBef>
                <a:spcPts val="0"/>
              </a:spcBef>
              <a:spcAft>
                <a:spcPts val="800"/>
              </a:spcAft>
              <a:buFont typeface="Wingdings" panose="05000000000000000000" pitchFamily="2" charset="2"/>
              <a:buChar char="v"/>
            </a:pPr>
            <a:r>
              <a:rPr lang="ne-NP" sz="2400" dirty="0">
                <a:effectLst/>
                <a:latin typeface="Calibri" panose="020F0502020204030204" pitchFamily="34" charset="0"/>
                <a:ea typeface="Calibri" panose="020F0502020204030204" pitchFamily="34" charset="0"/>
                <a:cs typeface="Kalimati" panose="00000400000000000000" pitchFamily="2"/>
              </a:rPr>
              <a:t>अनुगमन तथा सुपरिवेक्षण कार्यमा खटिएका कर्मचारीहरुले जनगणना कार्य गर्न तोकिएका गणक तथा सुपरिवेक्षक </a:t>
            </a:r>
            <a:endParaRPr lang="en-US" sz="2400" dirty="0">
              <a:effectLst/>
              <a:latin typeface="Calibri" panose="020F0502020204030204" pitchFamily="34" charset="0"/>
              <a:ea typeface="Calibri" panose="020F0502020204030204" pitchFamily="34" charset="0"/>
              <a:cs typeface="Kalimati" panose="00000400000000000000" pitchFamily="2"/>
            </a:endParaRPr>
          </a:p>
          <a:p>
            <a:pPr marL="914400" marR="0" indent="-287338"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हरेक घर तथा घरपरिवारमा पुगे नपुगेको</a:t>
            </a:r>
            <a:r>
              <a:rPr lang="en-US" sz="2400" dirty="0">
                <a:effectLst/>
                <a:latin typeface="Kalimati" panose="00000400000000000000" pitchFamily="2"/>
                <a:ea typeface="Calibri" panose="020F0502020204030204" pitchFamily="34" charset="0"/>
                <a:cs typeface="Mangal" panose="02040503050203030202" pitchFamily="18" charset="0"/>
              </a:rPr>
              <a:t>, </a:t>
            </a:r>
          </a:p>
          <a:p>
            <a:pPr marL="914400" marR="0" indent="-287338"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उत्तरदातासँग प्रश्नावलीमा रहेका सबै प्रश्नहरु राम्रोसँग सोधे नसोधेको</a:t>
            </a:r>
            <a:r>
              <a:rPr lang="en-US" sz="2400" dirty="0">
                <a:effectLst/>
                <a:latin typeface="Kalimati" panose="00000400000000000000" pitchFamily="2"/>
                <a:ea typeface="Calibri" panose="020F0502020204030204" pitchFamily="34" charset="0"/>
                <a:cs typeface="Mangal" panose="02040503050203030202" pitchFamily="18" charset="0"/>
              </a:rPr>
              <a:t>, </a:t>
            </a:r>
            <a:r>
              <a:rPr lang="ne-NP" sz="2400" dirty="0">
                <a:effectLst/>
                <a:latin typeface="Kalimati" panose="00000400000000000000" pitchFamily="2"/>
                <a:ea typeface="Calibri" panose="020F0502020204030204" pitchFamily="34" charset="0"/>
                <a:cs typeface="Mangal" panose="02040503050203030202" pitchFamily="18" charset="0"/>
              </a:rPr>
              <a:t>	</a:t>
            </a:r>
            <a:endParaRPr lang="en-US" sz="2400" dirty="0">
              <a:effectLst/>
              <a:latin typeface="Kalimati" panose="00000400000000000000" pitchFamily="2"/>
              <a:ea typeface="Calibri" panose="020F0502020204030204" pitchFamily="34" charset="0"/>
              <a:cs typeface="Mangal" panose="02040503050203030202" pitchFamily="18" charset="0"/>
            </a:endParaRPr>
          </a:p>
        </p:txBody>
      </p:sp>
      <p:sp>
        <p:nvSpPr>
          <p:cNvPr id="6" name="TextBox 5">
            <a:extLst>
              <a:ext uri="{FF2B5EF4-FFF2-40B4-BE49-F238E27FC236}">
                <a16:creationId xmlns:a16="http://schemas.microsoft.com/office/drawing/2014/main" id="{943EFDAA-1C64-461E-B3FA-38C053FE1775}"/>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cxnSp>
        <p:nvCxnSpPr>
          <p:cNvPr id="8" name="Straight Connector 7">
            <a:extLst>
              <a:ext uri="{FF2B5EF4-FFF2-40B4-BE49-F238E27FC236}">
                <a16:creationId xmlns:a16="http://schemas.microsoft.com/office/drawing/2014/main" id="{48DEEF97-76BB-4718-A826-FD1CECC72A54}"/>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36898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1DD724A-C697-4175-99A3-DFA8F86FD2F2}"/>
              </a:ext>
            </a:extLst>
          </p:cNvPr>
          <p:cNvSpPr>
            <a:spLocks noGrp="1"/>
          </p:cNvSpPr>
          <p:nvPr>
            <p:ph type="sldNum" sz="quarter" idx="11"/>
          </p:nvPr>
        </p:nvSpPr>
        <p:spPr/>
        <p:txBody>
          <a:bodyPr/>
          <a:lstStyle/>
          <a:p>
            <a:fld id="{2840B2E4-A264-431E-ABDE-38E3BCDA5876}" type="slidenum">
              <a:rPr lang="en-US" smtClean="0"/>
              <a:t>18</a:t>
            </a:fld>
            <a:endParaRPr lang="en-US"/>
          </a:p>
        </p:txBody>
      </p:sp>
      <p:sp>
        <p:nvSpPr>
          <p:cNvPr id="4" name="TextBox 3">
            <a:extLst>
              <a:ext uri="{FF2B5EF4-FFF2-40B4-BE49-F238E27FC236}">
                <a16:creationId xmlns:a16="http://schemas.microsoft.com/office/drawing/2014/main" id="{6F00CA70-03F4-472A-8230-B4AA05790F3A}"/>
              </a:ext>
            </a:extLst>
          </p:cNvPr>
          <p:cNvSpPr txBox="1"/>
          <p:nvPr/>
        </p:nvSpPr>
        <p:spPr>
          <a:xfrm>
            <a:off x="0" y="723684"/>
            <a:ext cx="12192000" cy="523220"/>
          </a:xfrm>
          <a:prstGeom prst="rect">
            <a:avLst/>
          </a:prstGeom>
          <a:noFill/>
        </p:spPr>
        <p:txBody>
          <a:bodyPr wrap="square">
            <a:spAutoFit/>
          </a:bodyPr>
          <a:lstStyle/>
          <a:p>
            <a:pPr algn="ctr"/>
            <a:r>
              <a:rPr lang="ne-NP" sz="2800" b="1" dirty="0">
                <a:solidFill>
                  <a:schemeClr val="accent5"/>
                </a:solidFill>
                <a:latin typeface="Preeti" pitchFamily="2" charset="0"/>
                <a:ea typeface="Calibri"/>
                <a:cs typeface="Kalimati" panose="00000400000000000000" pitchFamily="2"/>
              </a:rPr>
              <a:t>अनुगमन तथा सुपरिवेक्षण</a:t>
            </a:r>
            <a:endParaRPr lang="en-US" sz="2800" dirty="0">
              <a:solidFill>
                <a:schemeClr val="accent5"/>
              </a:solidFill>
              <a:cs typeface="Kalimati" pitchFamily="2"/>
            </a:endParaRPr>
          </a:p>
        </p:txBody>
      </p:sp>
      <p:sp>
        <p:nvSpPr>
          <p:cNvPr id="7" name="TextBox 6">
            <a:extLst>
              <a:ext uri="{FF2B5EF4-FFF2-40B4-BE49-F238E27FC236}">
                <a16:creationId xmlns:a16="http://schemas.microsoft.com/office/drawing/2014/main" id="{542E9333-0CEB-4445-BEDD-B367303D2C5E}"/>
              </a:ext>
            </a:extLst>
          </p:cNvPr>
          <p:cNvSpPr txBox="1"/>
          <p:nvPr/>
        </p:nvSpPr>
        <p:spPr>
          <a:xfrm>
            <a:off x="671328" y="1467832"/>
            <a:ext cx="10946424" cy="4888518"/>
          </a:xfrm>
          <a:prstGeom prst="rect">
            <a:avLst/>
          </a:prstGeom>
          <a:noFill/>
        </p:spPr>
        <p:txBody>
          <a:bodyPr wrap="square">
            <a:spAutoFit/>
          </a:bodyPr>
          <a:lstStyle/>
          <a:p>
            <a:pPr marL="1087438" marR="0" indent="-285750" algn="just">
              <a:lnSpc>
                <a:spcPct val="150000"/>
              </a:lnSpc>
              <a:spcBef>
                <a:spcPts val="0"/>
              </a:spcBef>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जनगणना सामग्रीहरु पर्याप्त भए नभएको</a:t>
            </a:r>
            <a:r>
              <a:rPr lang="en-US" sz="2400" dirty="0">
                <a:latin typeface="Kalimati" panose="00000400000000000000" pitchFamily="2"/>
                <a:ea typeface="Calibri" panose="020F0502020204030204" pitchFamily="34" charset="0"/>
                <a:cs typeface="Mangal" panose="02040503050203030202" pitchFamily="18" charset="0"/>
              </a:rPr>
              <a:t>, </a:t>
            </a:r>
          </a:p>
          <a:p>
            <a:pPr marL="1087438" marR="0" indent="-285750" algn="just">
              <a:lnSpc>
                <a:spcPct val="150000"/>
              </a:lnSpc>
              <a:spcBef>
                <a:spcPts val="0"/>
              </a:spcBef>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भर्नु पर्ने सबै फारामहरु भरे नभरेको</a:t>
            </a:r>
            <a:r>
              <a:rPr lang="en-US" sz="2400" dirty="0">
                <a:latin typeface="Kalimati" panose="00000400000000000000" pitchFamily="2"/>
                <a:ea typeface="Calibri" panose="020F0502020204030204" pitchFamily="34" charset="0"/>
                <a:cs typeface="Mangal" panose="02040503050203030202" pitchFamily="18" charset="0"/>
              </a:rPr>
              <a:t>, </a:t>
            </a:r>
          </a:p>
          <a:p>
            <a:pPr marL="1087438" marR="0" indent="-285750">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भरिएका विवरण गणकले सुरक्षित राखे नराखेको</a:t>
            </a:r>
            <a:r>
              <a:rPr lang="en-US" sz="2400" dirty="0">
                <a:effectLst/>
                <a:latin typeface="Kalimati" panose="00000400000000000000" pitchFamily="2"/>
                <a:ea typeface="Calibri" panose="020F0502020204030204" pitchFamily="34" charset="0"/>
                <a:cs typeface="Mangal" panose="02040503050203030202" pitchFamily="18" charset="0"/>
              </a:rPr>
              <a:t>, </a:t>
            </a:r>
          </a:p>
          <a:p>
            <a:pPr marL="1087438" marR="0" indent="-285750">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गोपनीयता कायम गरे नगरेको</a:t>
            </a:r>
            <a:r>
              <a:rPr lang="en-US" sz="2400" dirty="0">
                <a:effectLst/>
                <a:latin typeface="Kalimati" panose="00000400000000000000" pitchFamily="2"/>
                <a:ea typeface="Calibri" panose="020F0502020204030204" pitchFamily="34" charset="0"/>
                <a:cs typeface="Mangal" panose="02040503050203030202" pitchFamily="18" charset="0"/>
              </a:rPr>
              <a:t>, </a:t>
            </a:r>
          </a:p>
          <a:p>
            <a:pPr marL="1087438" marR="0" indent="-28575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स्थानीय तहसँग समन्वय गरे नगरेको</a:t>
            </a:r>
            <a:r>
              <a:rPr lang="en-US" sz="2400" dirty="0">
                <a:effectLst/>
                <a:latin typeface="Kalimati" panose="00000400000000000000" pitchFamily="2"/>
                <a:ea typeface="Calibri" panose="020F0502020204030204" pitchFamily="34" charset="0"/>
                <a:cs typeface="Mangal" panose="02040503050203030202" pitchFamily="18" charset="0"/>
              </a:rPr>
              <a:t>, </a:t>
            </a:r>
            <a:r>
              <a:rPr lang="ne-NP" sz="2400" dirty="0">
                <a:effectLst/>
                <a:latin typeface="Calibri" panose="020F0502020204030204" pitchFamily="34" charset="0"/>
                <a:ea typeface="Calibri" panose="020F0502020204030204" pitchFamily="34" charset="0"/>
                <a:cs typeface="Kalimati" panose="00000400000000000000" pitchFamily="2"/>
              </a:rPr>
              <a:t>कुनै व्यवधान उत्पन्न भए नभएको</a:t>
            </a:r>
            <a:r>
              <a:rPr lang="en-US" sz="2400" dirty="0">
                <a:effectLst/>
                <a:latin typeface="Kalimati" panose="00000400000000000000" pitchFamily="2"/>
                <a:ea typeface="Calibri" panose="020F0502020204030204" pitchFamily="34" charset="0"/>
                <a:cs typeface="Mangal" panose="02040503050203030202" pitchFamily="18" charset="0"/>
              </a:rPr>
              <a:t>, </a:t>
            </a:r>
            <a:r>
              <a:rPr lang="ne-NP" sz="2400" dirty="0">
                <a:effectLst/>
                <a:latin typeface="Calibri" panose="020F0502020204030204" pitchFamily="34" charset="0"/>
                <a:ea typeface="Calibri" panose="020F0502020204030204" pitchFamily="34" charset="0"/>
                <a:cs typeface="Kalimati" panose="00000400000000000000" pitchFamily="2"/>
              </a:rPr>
              <a:t>समयमै कार्य सम्पन्न हुन सक्ने अवस्था रहे नरहेको वा काम धेरै छिटो सकिने अवस्था रहे नरहेको आदि बिषयमा प्रत्यक्ष अवलोकन गर्नु पर्नेछ ।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5" name="TextBox 4">
            <a:extLst>
              <a:ext uri="{FF2B5EF4-FFF2-40B4-BE49-F238E27FC236}">
                <a16:creationId xmlns:a16="http://schemas.microsoft.com/office/drawing/2014/main" id="{0D9B5E4B-E374-4735-926B-322ABF4C67D4}"/>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cxnSp>
        <p:nvCxnSpPr>
          <p:cNvPr id="6" name="Straight Connector 5">
            <a:extLst>
              <a:ext uri="{FF2B5EF4-FFF2-40B4-BE49-F238E27FC236}">
                <a16:creationId xmlns:a16="http://schemas.microsoft.com/office/drawing/2014/main" id="{DFA17025-6995-4B1B-A26D-300DDDA17A1C}"/>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23171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AE374C0-1E44-485B-B277-B8DF7A04CDC3}"/>
              </a:ext>
            </a:extLst>
          </p:cNvPr>
          <p:cNvSpPr>
            <a:spLocks noGrp="1"/>
          </p:cNvSpPr>
          <p:nvPr>
            <p:ph type="sldNum" sz="quarter" idx="11"/>
          </p:nvPr>
        </p:nvSpPr>
        <p:spPr/>
        <p:txBody>
          <a:bodyPr/>
          <a:lstStyle/>
          <a:p>
            <a:fld id="{2840B2E4-A264-431E-ABDE-38E3BCDA5876}" type="slidenum">
              <a:rPr lang="en-US" smtClean="0"/>
              <a:t>19</a:t>
            </a:fld>
            <a:endParaRPr lang="en-US"/>
          </a:p>
        </p:txBody>
      </p:sp>
      <p:sp>
        <p:nvSpPr>
          <p:cNvPr id="6" name="TextBox 5">
            <a:extLst>
              <a:ext uri="{FF2B5EF4-FFF2-40B4-BE49-F238E27FC236}">
                <a16:creationId xmlns:a16="http://schemas.microsoft.com/office/drawing/2014/main" id="{5DC7DAAD-74F4-461B-974D-170C927E5149}"/>
              </a:ext>
            </a:extLst>
          </p:cNvPr>
          <p:cNvSpPr txBox="1"/>
          <p:nvPr/>
        </p:nvSpPr>
        <p:spPr>
          <a:xfrm>
            <a:off x="565638" y="1793780"/>
            <a:ext cx="11060723" cy="3724096"/>
          </a:xfrm>
          <a:prstGeom prst="rect">
            <a:avLst/>
          </a:prstGeom>
          <a:noFill/>
        </p:spPr>
        <p:txBody>
          <a:bodyPr wrap="square">
            <a:spAutoFit/>
          </a:bodyPr>
          <a:lstStyle/>
          <a:p>
            <a:pPr marR="0" algn="just">
              <a:lnSpc>
                <a:spcPct val="150000"/>
              </a:lnSpc>
              <a:spcBef>
                <a:spcPts val="0"/>
              </a:spcBef>
              <a:spcAft>
                <a:spcPts val="800"/>
              </a:spcAft>
            </a:pPr>
            <a:r>
              <a:rPr lang="ne-NP" sz="2400" dirty="0">
                <a:latin typeface="Calibri" panose="020F0502020204030204" pitchFamily="34" charset="0"/>
                <a:cs typeface="Kalimati" panose="00000400000000000000" pitchFamily="2"/>
              </a:rPr>
              <a:t>राष्ट्रिय जनगणना</a:t>
            </a:r>
            <a:r>
              <a:rPr lang="en-US" sz="2400" dirty="0">
                <a:latin typeface="Calibri" panose="020F0502020204030204" pitchFamily="34" charset="0"/>
                <a:cs typeface="Kalimati" panose="00000400000000000000" pitchFamily="2"/>
              </a:rPr>
              <a:t> </a:t>
            </a:r>
            <a:r>
              <a:rPr lang="ne-NP" sz="2400" dirty="0">
                <a:latin typeface="Calibri" panose="020F0502020204030204" pitchFamily="34" charset="0"/>
                <a:cs typeface="Kalimati" panose="00000400000000000000" pitchFamily="2"/>
              </a:rPr>
              <a:t>सञ्चालन निर्देशिका, २०७७</a:t>
            </a:r>
            <a:r>
              <a:rPr lang="en-US" sz="2400" dirty="0">
                <a:latin typeface="Calibri" panose="020F0502020204030204" pitchFamily="34" charset="0"/>
                <a:cs typeface="Kalimati" panose="00000400000000000000" pitchFamily="2"/>
              </a:rPr>
              <a:t> </a:t>
            </a:r>
            <a:r>
              <a:rPr lang="ne-NP" sz="2400" dirty="0">
                <a:latin typeface="Calibri" panose="020F0502020204030204" pitchFamily="34" charset="0"/>
                <a:cs typeface="Kalimati" panose="00000400000000000000" pitchFamily="2"/>
              </a:rPr>
              <a:t>को अनुसूची १, २ (क)</a:t>
            </a:r>
            <a:r>
              <a:rPr lang="en-US" sz="2400" dirty="0">
                <a:latin typeface="Calibri" panose="020F0502020204030204" pitchFamily="34" charset="0"/>
                <a:cs typeface="Kalimati" panose="00000400000000000000" pitchFamily="2"/>
              </a:rPr>
              <a:t> </a:t>
            </a:r>
            <a:r>
              <a:rPr lang="ne-NP" sz="2400" dirty="0">
                <a:latin typeface="Calibri" panose="020F0502020204030204" pitchFamily="34" charset="0"/>
                <a:cs typeface="Kalimati" panose="00000400000000000000" pitchFamily="2"/>
              </a:rPr>
              <a:t> र २ (ख) मा देहाय अनुसारको अनुगमन तथा </a:t>
            </a:r>
            <a:r>
              <a:rPr lang="ne-NP" sz="2400">
                <a:latin typeface="Calibri" panose="020F0502020204030204" pitchFamily="34" charset="0"/>
                <a:cs typeface="Kalimati" panose="00000400000000000000" pitchFamily="2"/>
              </a:rPr>
              <a:t>सुपरिवेक्षण फारामको </a:t>
            </a:r>
            <a:r>
              <a:rPr lang="ne-NP" sz="2400" dirty="0">
                <a:latin typeface="Calibri" panose="020F0502020204030204" pitchFamily="34" charset="0"/>
                <a:cs typeface="Kalimati" panose="00000400000000000000" pitchFamily="2"/>
              </a:rPr>
              <a:t>व्यवस्था गरिएको छ: </a:t>
            </a:r>
          </a:p>
          <a:p>
            <a:pPr marR="0" algn="just">
              <a:lnSpc>
                <a:spcPct val="150000"/>
              </a:lnSpc>
              <a:spcBef>
                <a:spcPts val="0"/>
              </a:spcBef>
              <a:spcAft>
                <a:spcPts val="800"/>
              </a:spcAft>
            </a:pPr>
            <a:endParaRPr lang="en-US" sz="2400" dirty="0">
              <a:effectLst/>
              <a:latin typeface="Calibri" panose="020F0502020204030204" pitchFamily="34" charset="0"/>
              <a:ea typeface="Calibri" panose="020F0502020204030204" pitchFamily="34" charset="0"/>
              <a:cs typeface="Kalimati" panose="00000400000000000000" pitchFamily="2"/>
            </a:endParaRPr>
          </a:p>
          <a:p>
            <a:pPr marL="342900" marR="0" indent="-342900" algn="just">
              <a:lnSpc>
                <a:spcPct val="150000"/>
              </a:lnSpc>
              <a:spcBef>
                <a:spcPts val="0"/>
              </a:spcBef>
              <a:spcAft>
                <a:spcPts val="800"/>
              </a:spcAft>
              <a:buFont typeface="Wingdings" panose="05000000000000000000" pitchFamily="2" charset="2"/>
              <a:buChar char="Ø"/>
            </a:pPr>
            <a:r>
              <a:rPr lang="ne-NP" sz="2400" dirty="0">
                <a:effectLst/>
                <a:latin typeface="Calibri" panose="020F0502020204030204" pitchFamily="34" charset="0"/>
                <a:ea typeface="Calibri" panose="020F0502020204030204" pitchFamily="34" charset="0"/>
                <a:cs typeface="Kalimati" panose="00000400000000000000" pitchFamily="2"/>
              </a:rPr>
              <a:t>अनुगमनकर्ताले भर्ने: अनुगमन फाराम</a:t>
            </a:r>
          </a:p>
          <a:p>
            <a:pPr marL="342900" indent="-342900" algn="just">
              <a:lnSpc>
                <a:spcPct val="150000"/>
              </a:lnSpc>
              <a:spcAft>
                <a:spcPts val="800"/>
              </a:spcAft>
              <a:buFont typeface="Wingdings" panose="05000000000000000000" pitchFamily="2" charset="2"/>
              <a:buChar char="Ø"/>
            </a:pPr>
            <a:r>
              <a:rPr lang="ne-NP" sz="2400" dirty="0">
                <a:latin typeface="Calibri" panose="020F0502020204030204" pitchFamily="34" charset="0"/>
                <a:ea typeface="Calibri" panose="020F0502020204030204" pitchFamily="34" charset="0"/>
                <a:cs typeface="Kalimati" panose="00000400000000000000" pitchFamily="2"/>
              </a:rPr>
              <a:t>सुपरिवेक्षणकर्ताले भर्ने: सुपरिवेक्षक सुपरिवेक्षण फाराम तथा गणक </a:t>
            </a:r>
            <a:r>
              <a:rPr lang="ne-NP" sz="2400">
                <a:latin typeface="Calibri" panose="020F0502020204030204" pitchFamily="34" charset="0"/>
                <a:ea typeface="Calibri" panose="020F0502020204030204" pitchFamily="34" charset="0"/>
                <a:cs typeface="Kalimati" panose="00000400000000000000" pitchFamily="2"/>
              </a:rPr>
              <a:t>सुपरिवेक्षण फाराम  </a:t>
            </a:r>
            <a:r>
              <a:rPr lang="ne-NP" sz="2400" dirty="0">
                <a:latin typeface="Calibri" panose="020F0502020204030204" pitchFamily="34" charset="0"/>
                <a:ea typeface="Calibri" panose="020F0502020204030204" pitchFamily="34" charset="0"/>
                <a:cs typeface="Kalimati" panose="00000400000000000000" pitchFamily="2"/>
              </a:rPr>
              <a:t>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7" name="TextBox 6">
            <a:extLst>
              <a:ext uri="{FF2B5EF4-FFF2-40B4-BE49-F238E27FC236}">
                <a16:creationId xmlns:a16="http://schemas.microsoft.com/office/drawing/2014/main" id="{90024D67-3010-440D-91E3-22347A7B07B3}"/>
              </a:ext>
            </a:extLst>
          </p:cNvPr>
          <p:cNvSpPr txBox="1"/>
          <p:nvPr/>
        </p:nvSpPr>
        <p:spPr>
          <a:xfrm>
            <a:off x="2735653" y="908741"/>
            <a:ext cx="6094838" cy="523220"/>
          </a:xfrm>
          <a:prstGeom prst="rect">
            <a:avLst/>
          </a:prstGeom>
          <a:noFill/>
        </p:spPr>
        <p:txBody>
          <a:bodyPr wrap="square">
            <a:spAutoFit/>
          </a:bodyPr>
          <a:lstStyle/>
          <a:p>
            <a:pPr algn="ctr"/>
            <a:r>
              <a:rPr lang="ne-NP" sz="2800" b="1" dirty="0">
                <a:solidFill>
                  <a:schemeClr val="accent5"/>
                </a:solidFill>
                <a:latin typeface="Preeti" pitchFamily="2" charset="0"/>
                <a:ea typeface="Calibri"/>
                <a:cs typeface="Kalimati" panose="00000400000000000000" pitchFamily="2"/>
              </a:rPr>
              <a:t>अनुगमन तथा सुपरिवेक्षण फारामहरु </a:t>
            </a:r>
            <a:endParaRPr lang="en-US" sz="2800" dirty="0">
              <a:solidFill>
                <a:schemeClr val="accent5"/>
              </a:solidFill>
              <a:cs typeface="Kalimati" pitchFamily="2"/>
            </a:endParaRPr>
          </a:p>
        </p:txBody>
      </p:sp>
      <p:cxnSp>
        <p:nvCxnSpPr>
          <p:cNvPr id="5" name="Straight Connector 4">
            <a:extLst>
              <a:ext uri="{FF2B5EF4-FFF2-40B4-BE49-F238E27FC236}">
                <a16:creationId xmlns:a16="http://schemas.microsoft.com/office/drawing/2014/main" id="{9137E884-57D2-4AB8-8D4E-0ED90A65C57C}"/>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96723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A9EF73F-8BE8-4BE8-9C85-7D652C43ACD4}"/>
              </a:ext>
            </a:extLst>
          </p:cNvPr>
          <p:cNvSpPr>
            <a:spLocks noGrp="1"/>
          </p:cNvSpPr>
          <p:nvPr>
            <p:ph type="sldNum" sz="quarter" idx="11"/>
          </p:nvPr>
        </p:nvSpPr>
        <p:spPr/>
        <p:txBody>
          <a:bodyPr/>
          <a:lstStyle/>
          <a:p>
            <a:fld id="{2840B2E4-A264-431E-ABDE-38E3BCDA5876}" type="slidenum">
              <a:rPr lang="en-US" smtClean="0"/>
              <a:t>20</a:t>
            </a:fld>
            <a:endParaRPr lang="en-US"/>
          </a:p>
        </p:txBody>
      </p:sp>
      <p:sp>
        <p:nvSpPr>
          <p:cNvPr id="4" name="TextBox 3">
            <a:extLst>
              <a:ext uri="{FF2B5EF4-FFF2-40B4-BE49-F238E27FC236}">
                <a16:creationId xmlns:a16="http://schemas.microsoft.com/office/drawing/2014/main" id="{6070A50A-573C-41BC-B272-79509FF67AA0}"/>
              </a:ext>
            </a:extLst>
          </p:cNvPr>
          <p:cNvSpPr txBox="1"/>
          <p:nvPr/>
        </p:nvSpPr>
        <p:spPr>
          <a:xfrm>
            <a:off x="0" y="945316"/>
            <a:ext cx="12192000" cy="545855"/>
          </a:xfrm>
          <a:prstGeom prst="rect">
            <a:avLst/>
          </a:prstGeom>
          <a:noFill/>
        </p:spPr>
        <p:txBody>
          <a:bodyPr wrap="square">
            <a:spAutoFit/>
          </a:bodyPr>
          <a:lstStyle/>
          <a:p>
            <a:pPr marL="0" marR="0" algn="ctr">
              <a:lnSpc>
                <a:spcPct val="107000"/>
              </a:lnSpc>
              <a:spcBef>
                <a:spcPts val="0"/>
              </a:spcBef>
              <a:spcAft>
                <a:spcPts val="800"/>
              </a:spcAft>
            </a:pPr>
            <a:r>
              <a:rPr lang="ne-NP" sz="2800" b="1" dirty="0">
                <a:solidFill>
                  <a:schemeClr val="accent5"/>
                </a:solidFill>
                <a:effectLst/>
                <a:latin typeface="Calibri" panose="020F0502020204030204" pitchFamily="34" charset="0"/>
                <a:ea typeface="Calibri" panose="020F0502020204030204" pitchFamily="34" charset="0"/>
                <a:cs typeface="Kalimati" panose="00000400000000000000" pitchFamily="2"/>
              </a:rPr>
              <a:t>गणक सुपरिवेक्षण फाराम</a:t>
            </a:r>
            <a:endParaRPr lang="en-US" sz="2800" b="1" dirty="0">
              <a:solidFill>
                <a:schemeClr val="accent5"/>
              </a:solidFill>
              <a:effectLst/>
              <a:latin typeface="Calibri" panose="020F0502020204030204" pitchFamily="34" charset="0"/>
              <a:ea typeface="Calibri" panose="020F0502020204030204" pitchFamily="34" charset="0"/>
              <a:cs typeface="Mangal" panose="02040503050203030202" pitchFamily="18" charset="0"/>
            </a:endParaRPr>
          </a:p>
        </p:txBody>
      </p:sp>
      <p:sp>
        <p:nvSpPr>
          <p:cNvPr id="6" name="TextBox 5">
            <a:extLst>
              <a:ext uri="{FF2B5EF4-FFF2-40B4-BE49-F238E27FC236}">
                <a16:creationId xmlns:a16="http://schemas.microsoft.com/office/drawing/2014/main" id="{CFE16A83-7696-4187-AD0A-04EE2386462C}"/>
              </a:ext>
            </a:extLst>
          </p:cNvPr>
          <p:cNvSpPr txBox="1"/>
          <p:nvPr/>
        </p:nvSpPr>
        <p:spPr>
          <a:xfrm>
            <a:off x="108155" y="1817126"/>
            <a:ext cx="12083845" cy="4278094"/>
          </a:xfrm>
          <a:prstGeom prst="rect">
            <a:avLst/>
          </a:prstGeom>
          <a:noFill/>
        </p:spPr>
        <p:txBody>
          <a:bodyPr wrap="square">
            <a:spAutoFit/>
          </a:bodyPr>
          <a:lstStyle/>
          <a:p>
            <a:pPr marL="285750" marR="0" indent="-28575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राष्ट्रिय जनगणनाका लागि तथ्याङ्क सङ्कलन गर्ने कार्यमा खटिएका गणकहरुको सुपरिवेक्षण गर्न तालिमप्राप्त कर्मचारी </a:t>
            </a:r>
            <a:r>
              <a:rPr lang="ne-NP" sz="2400" dirty="0">
                <a:effectLst/>
                <a:latin typeface="Calibri" panose="020F0502020204030204" pitchFamily="34" charset="0"/>
                <a:ea typeface="Calibri" panose="020F0502020204030204" pitchFamily="34" charset="0"/>
                <a:cs typeface="Arial" panose="020B0604020202020204" pitchFamily="34" charset="0"/>
              </a:rPr>
              <a:t>“</a:t>
            </a:r>
            <a:r>
              <a:rPr lang="ne-NP" sz="2400" dirty="0">
                <a:effectLst/>
                <a:latin typeface="Calibri" panose="020F0502020204030204" pitchFamily="34" charset="0"/>
                <a:ea typeface="Calibri" panose="020F0502020204030204" pitchFamily="34" charset="0"/>
                <a:cs typeface="Kalimati" panose="00000400000000000000" pitchFamily="2"/>
              </a:rPr>
              <a:t>सुपरिवेक्षणकर्ता</a:t>
            </a:r>
            <a:r>
              <a:rPr lang="ne-NP" sz="2400" dirty="0">
                <a:effectLst/>
                <a:latin typeface="Calibri" panose="020F0502020204030204" pitchFamily="34" charset="0"/>
                <a:ea typeface="Calibri" panose="020F0502020204030204" pitchFamily="34" charset="0"/>
                <a:cs typeface="Arial" panose="020B0604020202020204" pitchFamily="34" charset="0"/>
              </a:rPr>
              <a:t>”</a:t>
            </a:r>
            <a:r>
              <a:rPr lang="ne-NP" sz="2400" dirty="0">
                <a:effectLst/>
                <a:latin typeface="Calibri" panose="020F0502020204030204" pitchFamily="34" charset="0"/>
                <a:ea typeface="Calibri" panose="020F0502020204030204" pitchFamily="34" charset="0"/>
                <a:cs typeface="Kalimati" panose="00000400000000000000" pitchFamily="2"/>
              </a:rPr>
              <a:t> को रुपमा खटिने छन् ।</a:t>
            </a:r>
            <a:endParaRPr lang="en-US" sz="2400" dirty="0">
              <a:effectLst/>
              <a:latin typeface="Calibri" panose="020F0502020204030204" pitchFamily="34" charset="0"/>
              <a:ea typeface="Calibri" panose="020F0502020204030204" pitchFamily="34" charset="0"/>
              <a:cs typeface="Kalimati" panose="00000400000000000000" pitchFamily="2"/>
            </a:endParaRPr>
          </a:p>
          <a:p>
            <a:pPr marL="285750" marR="0" indent="-28575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गणकले गरेको स्थलगत कार्यको सुपरिवेक्षण गर्न सुपरिवेक्षकहरु प्रमुख सुपरिवेक्षणकर्ता हुन्छन् । </a:t>
            </a:r>
            <a:endParaRPr lang="en-US" sz="1800" dirty="0">
              <a:effectLst/>
              <a:latin typeface="Calibri" panose="020F0502020204030204" pitchFamily="34" charset="0"/>
              <a:ea typeface="Calibri" panose="020F0502020204030204" pitchFamily="34" charset="0"/>
              <a:cs typeface="Kalimati" panose="00000400000000000000" pitchFamily="2"/>
            </a:endParaRPr>
          </a:p>
          <a:p>
            <a:pPr marL="285750" marR="0" indent="-28575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केन्द्र</a:t>
            </a:r>
            <a:r>
              <a:rPr lang="en-US" sz="2400" dirty="0">
                <a:effectLst/>
                <a:latin typeface="Kalimati" panose="00000400000000000000" pitchFamily="2"/>
                <a:ea typeface="Calibri" panose="020F0502020204030204" pitchFamily="34" charset="0"/>
                <a:cs typeface="Mangal" panose="02040503050203030202" pitchFamily="18" charset="0"/>
              </a:rPr>
              <a:t>, </a:t>
            </a:r>
            <a:r>
              <a:rPr lang="ne-NP" sz="2400" dirty="0">
                <a:effectLst/>
                <a:latin typeface="Calibri" panose="020F0502020204030204" pitchFamily="34" charset="0"/>
                <a:ea typeface="Calibri" panose="020F0502020204030204" pitchFamily="34" charset="0"/>
                <a:cs typeface="Kalimati" panose="00000400000000000000" pitchFamily="2"/>
              </a:rPr>
              <a:t>प्रदेश</a:t>
            </a:r>
            <a:r>
              <a:rPr lang="en-US" sz="2400" dirty="0">
                <a:effectLst/>
                <a:latin typeface="Kalimati" panose="00000400000000000000" pitchFamily="2"/>
                <a:ea typeface="Calibri" panose="020F0502020204030204" pitchFamily="34" charset="0"/>
                <a:cs typeface="Mangal" panose="02040503050203030202" pitchFamily="18" charset="0"/>
              </a:rPr>
              <a:t>, </a:t>
            </a:r>
            <a:r>
              <a:rPr lang="ne-NP" sz="2400" dirty="0">
                <a:effectLst/>
                <a:latin typeface="Calibri" panose="020F0502020204030204" pitchFamily="34" charset="0"/>
                <a:ea typeface="Calibri" panose="020F0502020204030204" pitchFamily="34" charset="0"/>
                <a:cs typeface="Kalimati" panose="00000400000000000000" pitchFamily="2"/>
              </a:rPr>
              <a:t>जिल्ला र स्थानीयस्तरका तालिम प्राप्त कर्मचारी सुपरिवेक्षणकर्ताको रुपमा खटिन सक्दछन् ।</a:t>
            </a:r>
            <a:endParaRPr lang="en-US" sz="2400" dirty="0">
              <a:effectLst/>
              <a:latin typeface="Calibri" panose="020F0502020204030204" pitchFamily="34" charset="0"/>
              <a:ea typeface="Calibri" panose="020F0502020204030204" pitchFamily="34" charset="0"/>
              <a:cs typeface="Kalimati" panose="00000400000000000000" pitchFamily="2"/>
            </a:endParaRPr>
          </a:p>
          <a:p>
            <a:pPr marL="285750" marR="0" indent="-285750" algn="just">
              <a:lnSpc>
                <a:spcPct val="150000"/>
              </a:lnSpc>
              <a:spcBef>
                <a:spcPts val="0"/>
              </a:spcBef>
              <a:spcAft>
                <a:spcPts val="800"/>
              </a:spcAft>
              <a:buFont typeface="Arial" panose="020B0604020202020204" pitchFamily="34" charset="0"/>
              <a:buChar char="•"/>
            </a:pPr>
            <a:r>
              <a:rPr lang="ne-NP" sz="2400" b="1" dirty="0">
                <a:solidFill>
                  <a:srgbClr val="0070C0"/>
                </a:solidFill>
                <a:effectLst/>
                <a:latin typeface="Calibri" panose="020F0502020204030204" pitchFamily="34" charset="0"/>
                <a:ea typeface="Calibri" panose="020F0502020204030204" pitchFamily="34" charset="0"/>
                <a:cs typeface="Kalimati" panose="00000400000000000000" pitchFamily="2"/>
              </a:rPr>
              <a:t>सुपरिवेक्षणकर्ता सुपरिवेक्षणमा जाँदा अनुसूची १ र अनुसूची २(ख) अनुसारको गणक सुपरिवेक्षण फाराम भरी अनलाइनमा प्रविष्टि गर्ने वा सिधै अनलाइनमा भर्नु पर्दछ ।</a:t>
            </a:r>
            <a:endParaRPr lang="en-US" sz="2400" b="1" dirty="0">
              <a:solidFill>
                <a:srgbClr val="0070C0"/>
              </a:solidFill>
              <a:effectLst/>
              <a:latin typeface="Calibri" panose="020F0502020204030204" pitchFamily="34" charset="0"/>
              <a:ea typeface="Calibri" panose="020F0502020204030204" pitchFamily="34" charset="0"/>
              <a:cs typeface="Mangal" panose="02040503050203030202" pitchFamily="18" charset="0"/>
            </a:endParaRPr>
          </a:p>
        </p:txBody>
      </p:sp>
      <p:cxnSp>
        <p:nvCxnSpPr>
          <p:cNvPr id="5" name="Straight Connector 4">
            <a:extLst>
              <a:ext uri="{FF2B5EF4-FFF2-40B4-BE49-F238E27FC236}">
                <a16:creationId xmlns:a16="http://schemas.microsoft.com/office/drawing/2014/main" id="{5320E09F-AAAF-466E-A4A6-43B0C7DF939D}"/>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72571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CF882D9-3FC1-417A-8FC2-D62366DBA79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244" t="6781" r="3527" b="17485"/>
          <a:stretch/>
        </p:blipFill>
        <p:spPr>
          <a:xfrm>
            <a:off x="5867835" y="-282158"/>
            <a:ext cx="6275397" cy="7003633"/>
          </a:xfrm>
          <a:prstGeom prst="rect">
            <a:avLst/>
          </a:prstGeom>
        </p:spPr>
      </p:pic>
      <p:sp>
        <p:nvSpPr>
          <p:cNvPr id="2" name="Slide Number Placeholder 1">
            <a:extLst>
              <a:ext uri="{FF2B5EF4-FFF2-40B4-BE49-F238E27FC236}">
                <a16:creationId xmlns:a16="http://schemas.microsoft.com/office/drawing/2014/main" id="{57D87E1C-1758-4A80-966A-4ACB1AF6FA31}"/>
              </a:ext>
            </a:extLst>
          </p:cNvPr>
          <p:cNvSpPr>
            <a:spLocks noGrp="1"/>
          </p:cNvSpPr>
          <p:nvPr>
            <p:ph type="sldNum" sz="quarter" idx="11"/>
          </p:nvPr>
        </p:nvSpPr>
        <p:spPr/>
        <p:txBody>
          <a:bodyPr/>
          <a:lstStyle/>
          <a:p>
            <a:fld id="{2840B2E4-A264-431E-ABDE-38E3BCDA5876}" type="slidenum">
              <a:rPr lang="en-US" smtClean="0"/>
              <a:t>21</a:t>
            </a:fld>
            <a:endParaRPr lang="en-US"/>
          </a:p>
        </p:txBody>
      </p:sp>
      <p:pic>
        <p:nvPicPr>
          <p:cNvPr id="10" name="Picture 9">
            <a:extLst>
              <a:ext uri="{FF2B5EF4-FFF2-40B4-BE49-F238E27FC236}">
                <a16:creationId xmlns:a16="http://schemas.microsoft.com/office/drawing/2014/main" id="{B5E40CAF-1FD1-4DF0-9C2C-F589C02A590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776" t="5867" r="3735" b="16114"/>
          <a:stretch/>
        </p:blipFill>
        <p:spPr>
          <a:xfrm>
            <a:off x="48768" y="-52253"/>
            <a:ext cx="5930439" cy="6928073"/>
          </a:xfrm>
          <a:prstGeom prst="rect">
            <a:avLst/>
          </a:prstGeom>
        </p:spPr>
      </p:pic>
    </p:spTree>
    <p:extLst>
      <p:ext uri="{BB962C8B-B14F-4D97-AF65-F5344CB8AC3E}">
        <p14:creationId xmlns:p14="http://schemas.microsoft.com/office/powerpoint/2010/main" val="18301601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30389-4766-4848-A279-D15717E3474B}"/>
              </a:ext>
            </a:extLst>
          </p:cNvPr>
          <p:cNvSpPr>
            <a:spLocks noGrp="1"/>
          </p:cNvSpPr>
          <p:nvPr>
            <p:ph type="title"/>
          </p:nvPr>
        </p:nvSpPr>
        <p:spPr>
          <a:xfrm>
            <a:off x="0" y="708548"/>
            <a:ext cx="12192000" cy="467359"/>
          </a:xfrm>
        </p:spPr>
        <p:txBody>
          <a:bodyPr/>
          <a:lstStyle/>
          <a:p>
            <a:pPr algn="ctr"/>
            <a:r>
              <a:rPr lang="ne-NP" sz="2800" b="1" dirty="0">
                <a:cs typeface="Kalimati" pitchFamily="2"/>
              </a:rPr>
              <a:t>कक्षा कार्य तथा छलफल</a:t>
            </a:r>
            <a:br>
              <a:rPr lang="hi-IN" sz="2800" b="1" dirty="0">
                <a:cs typeface="Kalimati" pitchFamily="2"/>
              </a:rPr>
            </a:br>
            <a:endParaRPr lang="en-US" sz="2800" dirty="0"/>
          </a:p>
        </p:txBody>
      </p:sp>
      <p:sp>
        <p:nvSpPr>
          <p:cNvPr id="3" name="Content Placeholder 2">
            <a:extLst>
              <a:ext uri="{FF2B5EF4-FFF2-40B4-BE49-F238E27FC236}">
                <a16:creationId xmlns:a16="http://schemas.microsoft.com/office/drawing/2014/main" id="{16D74BA0-3CCA-46A8-ABF6-BB22CE6839F5}"/>
              </a:ext>
            </a:extLst>
          </p:cNvPr>
          <p:cNvSpPr>
            <a:spLocks noGrp="1"/>
          </p:cNvSpPr>
          <p:nvPr>
            <p:ph idx="1"/>
          </p:nvPr>
        </p:nvSpPr>
        <p:spPr>
          <a:xfrm>
            <a:off x="193040" y="1292088"/>
            <a:ext cx="11866880" cy="5458272"/>
          </a:xfrm>
        </p:spPr>
        <p:txBody>
          <a:bodyPr/>
          <a:lstStyle/>
          <a:p>
            <a:r>
              <a:rPr lang="ne-NP" sz="2400" dirty="0">
                <a:latin typeface="Preeti" pitchFamily="2" charset="0"/>
                <a:cs typeface="Kalimati" pitchFamily="2"/>
              </a:rPr>
              <a:t>आफ्नो परिवारको विवरण महल ८ देखि २०  सम्म नमुना प्रश्नावलीमा भर्नुहोस् ।</a:t>
            </a:r>
          </a:p>
          <a:p>
            <a:r>
              <a:rPr lang="ne-NP" sz="2400" dirty="0">
                <a:latin typeface="Preeti" pitchFamily="2" charset="0"/>
                <a:cs typeface="Kalimati" pitchFamily="2"/>
              </a:rPr>
              <a:t>विवरण भर्दा देखिएका समस्या केही भएमा छलफलका लागि पालैपालो राख्नुहोस् ।</a:t>
            </a:r>
            <a:endParaRPr lang="hi-IN" sz="2400" dirty="0">
              <a:latin typeface="Preeti" pitchFamily="2" charset="0"/>
              <a:cs typeface="Kalimati" pitchFamily="2"/>
            </a:endParaRPr>
          </a:p>
          <a:p>
            <a:endParaRPr lang="en-US" dirty="0"/>
          </a:p>
        </p:txBody>
      </p:sp>
      <p:sp>
        <p:nvSpPr>
          <p:cNvPr id="4" name="Slide Number Placeholder 3">
            <a:extLst>
              <a:ext uri="{FF2B5EF4-FFF2-40B4-BE49-F238E27FC236}">
                <a16:creationId xmlns:a16="http://schemas.microsoft.com/office/drawing/2014/main" id="{C40E0784-7ECD-4CC6-A636-FCFF20A8E08F}"/>
              </a:ext>
            </a:extLst>
          </p:cNvPr>
          <p:cNvSpPr>
            <a:spLocks noGrp="1"/>
          </p:cNvSpPr>
          <p:nvPr>
            <p:ph type="sldNum" sz="quarter" idx="12"/>
          </p:nvPr>
        </p:nvSpPr>
        <p:spPr>
          <a:xfrm>
            <a:off x="11509514" y="6451887"/>
            <a:ext cx="632454" cy="365126"/>
          </a:xfrm>
        </p:spPr>
        <p:txBody>
          <a:bodyPr/>
          <a:lstStyle/>
          <a:p>
            <a:pPr algn="r"/>
            <a:fld id="{26402401-4522-4C0F-A737-197EB07E49FF}" type="slidenum">
              <a:rPr lang="en-US" sz="1800">
                <a:latin typeface="Fontasy Himali" panose="04020500000000000000" pitchFamily="82" charset="0"/>
                <a:cs typeface="+mn-cs"/>
              </a:rPr>
              <a:pPr algn="r"/>
              <a:t>22</a:t>
            </a:fld>
            <a:endParaRPr lang="en-US" sz="1800" dirty="0">
              <a:latin typeface="Fontasy Himali" panose="04020500000000000000" pitchFamily="82" charset="0"/>
              <a:cs typeface="+mn-cs"/>
            </a:endParaRPr>
          </a:p>
        </p:txBody>
      </p:sp>
      <p:pic>
        <p:nvPicPr>
          <p:cNvPr id="6" name="Picture 5">
            <a:extLst>
              <a:ext uri="{FF2B5EF4-FFF2-40B4-BE49-F238E27FC236}">
                <a16:creationId xmlns:a16="http://schemas.microsoft.com/office/drawing/2014/main" id="{9B749F36-E132-45C5-B662-E0A4E3A4B79F}"/>
              </a:ext>
            </a:extLst>
          </p:cNvPr>
          <p:cNvPicPr>
            <a:picLocks noChangeAspect="1"/>
          </p:cNvPicPr>
          <p:nvPr/>
        </p:nvPicPr>
        <p:blipFill>
          <a:blip r:embed="rId2"/>
          <a:stretch>
            <a:fillRect/>
          </a:stretch>
        </p:blipFill>
        <p:spPr>
          <a:xfrm>
            <a:off x="193041" y="2247791"/>
            <a:ext cx="11316473" cy="4551965"/>
          </a:xfrm>
          <a:prstGeom prst="rect">
            <a:avLst/>
          </a:prstGeom>
        </p:spPr>
      </p:pic>
      <p:cxnSp>
        <p:nvCxnSpPr>
          <p:cNvPr id="7" name="Straight Connector 6">
            <a:extLst>
              <a:ext uri="{FF2B5EF4-FFF2-40B4-BE49-F238E27FC236}">
                <a16:creationId xmlns:a16="http://schemas.microsoft.com/office/drawing/2014/main" id="{FFC55A6B-3E8E-4C27-B7C5-E72C03983FEB}"/>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86735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CA7EE04-84AB-43F9-A77E-0970B36997F3}"/>
              </a:ext>
            </a:extLst>
          </p:cNvPr>
          <p:cNvPicPr>
            <a:picLocks noChangeAspect="1"/>
          </p:cNvPicPr>
          <p:nvPr/>
        </p:nvPicPr>
        <p:blipFill>
          <a:blip r:embed="rId2"/>
          <a:stretch>
            <a:fillRect/>
          </a:stretch>
        </p:blipFill>
        <p:spPr>
          <a:xfrm>
            <a:off x="36945" y="1259524"/>
            <a:ext cx="12035075" cy="5488327"/>
          </a:xfrm>
          <a:prstGeom prst="rect">
            <a:avLst/>
          </a:prstGeom>
        </p:spPr>
      </p:pic>
      <p:sp>
        <p:nvSpPr>
          <p:cNvPr id="2" name="Slide Number Placeholder 1">
            <a:extLst>
              <a:ext uri="{FF2B5EF4-FFF2-40B4-BE49-F238E27FC236}">
                <a16:creationId xmlns:a16="http://schemas.microsoft.com/office/drawing/2014/main" id="{8867A8BA-74E5-422D-B626-5EFD7CCEFC88}"/>
              </a:ext>
            </a:extLst>
          </p:cNvPr>
          <p:cNvSpPr>
            <a:spLocks noGrp="1"/>
          </p:cNvSpPr>
          <p:nvPr>
            <p:ph type="sldNum" sz="quarter" idx="11"/>
          </p:nvPr>
        </p:nvSpPr>
        <p:spPr>
          <a:xfrm>
            <a:off x="9287172" y="6481567"/>
            <a:ext cx="2743200" cy="365125"/>
          </a:xfrm>
        </p:spPr>
        <p:txBody>
          <a:bodyPr/>
          <a:lstStyle/>
          <a:p>
            <a:fld id="{2840B2E4-A264-431E-ABDE-38E3BCDA5876}" type="slidenum">
              <a:rPr lang="en-US" smtClean="0"/>
              <a:t>23</a:t>
            </a:fld>
            <a:endParaRPr lang="en-US" dirty="0"/>
          </a:p>
        </p:txBody>
      </p:sp>
      <p:sp>
        <p:nvSpPr>
          <p:cNvPr id="4" name="TextBox 3">
            <a:extLst>
              <a:ext uri="{FF2B5EF4-FFF2-40B4-BE49-F238E27FC236}">
                <a16:creationId xmlns:a16="http://schemas.microsoft.com/office/drawing/2014/main" id="{BADABD4F-76C7-4615-A821-BA2643AC23DB}"/>
              </a:ext>
            </a:extLst>
          </p:cNvPr>
          <p:cNvSpPr txBox="1"/>
          <p:nvPr/>
        </p:nvSpPr>
        <p:spPr>
          <a:xfrm>
            <a:off x="5056986" y="769879"/>
            <a:ext cx="4503382" cy="523220"/>
          </a:xfrm>
          <a:prstGeom prst="rect">
            <a:avLst/>
          </a:prstGeom>
          <a:noFill/>
        </p:spPr>
        <p:txBody>
          <a:bodyPr wrap="square">
            <a:spAutoFit/>
          </a:bodyPr>
          <a:lstStyle/>
          <a:p>
            <a:r>
              <a:rPr lang="ne-NP" sz="2800" b="1" dirty="0">
                <a:solidFill>
                  <a:schemeClr val="accent1">
                    <a:lumMod val="75000"/>
                  </a:schemeClr>
                </a:solidFill>
                <a:cs typeface="Kalimati" panose="00000400000000000000" pitchFamily="2"/>
              </a:rPr>
              <a:t>कन्ट्रोल फाराम</a:t>
            </a:r>
            <a:endParaRPr lang="en-GB" sz="2800" b="1" dirty="0">
              <a:solidFill>
                <a:schemeClr val="accent1">
                  <a:lumMod val="75000"/>
                </a:schemeClr>
              </a:solidFill>
              <a:cs typeface="Kalimati" panose="00000400000000000000" pitchFamily="2"/>
            </a:endParaRPr>
          </a:p>
        </p:txBody>
      </p:sp>
      <p:sp>
        <p:nvSpPr>
          <p:cNvPr id="7" name="TextBox 6">
            <a:extLst>
              <a:ext uri="{FF2B5EF4-FFF2-40B4-BE49-F238E27FC236}">
                <a16:creationId xmlns:a16="http://schemas.microsoft.com/office/drawing/2014/main" id="{62D4CB29-1156-407C-BFF7-D8A81AFB5404}"/>
              </a:ext>
            </a:extLst>
          </p:cNvPr>
          <p:cNvSpPr txBox="1"/>
          <p:nvPr/>
        </p:nvSpPr>
        <p:spPr>
          <a:xfrm>
            <a:off x="-146506" y="872465"/>
            <a:ext cx="3735837" cy="461665"/>
          </a:xfrm>
          <a:prstGeom prst="rect">
            <a:avLst/>
          </a:prstGeom>
          <a:noFill/>
        </p:spPr>
        <p:txBody>
          <a:bodyPr wrap="square">
            <a:spAutoFit/>
          </a:bodyPr>
          <a:lstStyle/>
          <a:p>
            <a:pPr algn="ctr"/>
            <a:r>
              <a:rPr lang="ne-NP" sz="2400" b="1" dirty="0">
                <a:cs typeface="Kalimati" panose="00000400000000000000" pitchFamily="2"/>
              </a:rPr>
              <a:t>कन्ट्रोल फारामको नमूना</a:t>
            </a:r>
            <a:endParaRPr lang="en-GB" sz="2400" b="1" dirty="0">
              <a:cs typeface="Kalimati" panose="00000400000000000000" pitchFamily="2"/>
            </a:endParaRPr>
          </a:p>
        </p:txBody>
      </p:sp>
      <p:cxnSp>
        <p:nvCxnSpPr>
          <p:cNvPr id="6" name="Straight Connector 5">
            <a:extLst>
              <a:ext uri="{FF2B5EF4-FFF2-40B4-BE49-F238E27FC236}">
                <a16:creationId xmlns:a16="http://schemas.microsoft.com/office/drawing/2014/main" id="{F5C7A119-ADB0-49FF-8388-77003AAB7F8D}"/>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60352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867A8BA-74E5-422D-B626-5EFD7CCEFC88}"/>
              </a:ext>
            </a:extLst>
          </p:cNvPr>
          <p:cNvSpPr>
            <a:spLocks noGrp="1"/>
          </p:cNvSpPr>
          <p:nvPr>
            <p:ph type="sldNum" sz="quarter" idx="11"/>
          </p:nvPr>
        </p:nvSpPr>
        <p:spPr>
          <a:xfrm>
            <a:off x="9465640" y="6492875"/>
            <a:ext cx="2743200" cy="365125"/>
          </a:xfrm>
        </p:spPr>
        <p:txBody>
          <a:bodyPr/>
          <a:lstStyle/>
          <a:p>
            <a:fld id="{2840B2E4-A264-431E-ABDE-38E3BCDA5876}" type="slidenum">
              <a:rPr lang="en-US" smtClean="0"/>
              <a:t>24</a:t>
            </a:fld>
            <a:endParaRPr lang="en-US" dirty="0"/>
          </a:p>
        </p:txBody>
      </p:sp>
      <p:sp>
        <p:nvSpPr>
          <p:cNvPr id="4" name="TextBox 3">
            <a:extLst>
              <a:ext uri="{FF2B5EF4-FFF2-40B4-BE49-F238E27FC236}">
                <a16:creationId xmlns:a16="http://schemas.microsoft.com/office/drawing/2014/main" id="{BADABD4F-76C7-4615-A821-BA2643AC23DB}"/>
              </a:ext>
            </a:extLst>
          </p:cNvPr>
          <p:cNvSpPr txBox="1"/>
          <p:nvPr/>
        </p:nvSpPr>
        <p:spPr>
          <a:xfrm>
            <a:off x="4249020" y="672415"/>
            <a:ext cx="6097464" cy="523220"/>
          </a:xfrm>
          <a:prstGeom prst="rect">
            <a:avLst/>
          </a:prstGeom>
          <a:noFill/>
        </p:spPr>
        <p:txBody>
          <a:bodyPr wrap="square">
            <a:spAutoFit/>
          </a:bodyPr>
          <a:lstStyle/>
          <a:p>
            <a:r>
              <a:rPr lang="ne-NP" sz="2800" b="1" dirty="0">
                <a:solidFill>
                  <a:schemeClr val="accent1">
                    <a:lumMod val="75000"/>
                  </a:schemeClr>
                </a:solidFill>
                <a:cs typeface="Kalimati" panose="00000400000000000000" pitchFamily="2"/>
              </a:rPr>
              <a:t>कन्ट्रोल फाराम भर्ने तरिका  </a:t>
            </a:r>
            <a:endParaRPr lang="en-GB" sz="2800" b="1" dirty="0">
              <a:solidFill>
                <a:schemeClr val="accent1">
                  <a:lumMod val="75000"/>
                </a:schemeClr>
              </a:solidFill>
              <a:cs typeface="Kalimati" panose="00000400000000000000" pitchFamily="2"/>
            </a:endParaRPr>
          </a:p>
        </p:txBody>
      </p:sp>
      <p:sp>
        <p:nvSpPr>
          <p:cNvPr id="6" name="TextBox 5">
            <a:extLst>
              <a:ext uri="{FF2B5EF4-FFF2-40B4-BE49-F238E27FC236}">
                <a16:creationId xmlns:a16="http://schemas.microsoft.com/office/drawing/2014/main" id="{56207468-FA70-4733-9839-4C339F9C62F4}"/>
              </a:ext>
            </a:extLst>
          </p:cNvPr>
          <p:cNvSpPr txBox="1"/>
          <p:nvPr/>
        </p:nvSpPr>
        <p:spPr>
          <a:xfrm>
            <a:off x="495326" y="1195635"/>
            <a:ext cx="10846931" cy="5632311"/>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a:cs typeface="Kalimati" panose="00000400000000000000" pitchFamily="2"/>
              </a:rPr>
              <a:t>यो फाराम एक </a:t>
            </a:r>
            <a:r>
              <a:rPr lang="ne-NP" sz="2400" dirty="0">
                <a:cs typeface="Kalimati" panose="00000400000000000000" pitchFamily="2"/>
              </a:rPr>
              <a:t>जना सुपरिवेक्षकको मातहतमा गणना कार्यमा खटिएका सबै गणकहरुले स्थलगत कार्य सम्पन्न भएपछि एकैसाथ अनिवार्यरुपमा सुपरिवेक्षकसंगै </a:t>
            </a:r>
            <a:r>
              <a:rPr lang="ne-NP" sz="2400">
                <a:cs typeface="Kalimati" panose="00000400000000000000" pitchFamily="2"/>
              </a:rPr>
              <a:t>बसेर भर्नु </a:t>
            </a:r>
            <a:r>
              <a:rPr lang="ne-NP" sz="2400" dirty="0">
                <a:cs typeface="Kalimati" panose="00000400000000000000" pitchFamily="2"/>
              </a:rPr>
              <a:t>पर्दछ।</a:t>
            </a:r>
          </a:p>
          <a:p>
            <a:pPr marL="342900" indent="-342900" algn="just">
              <a:lnSpc>
                <a:spcPct val="150000"/>
              </a:lnSpc>
              <a:buFont typeface="Arial" panose="020B0604020202020204" pitchFamily="34" charset="0"/>
              <a:buChar char="•"/>
            </a:pPr>
            <a:r>
              <a:rPr lang="ne-NP" sz="2400" dirty="0">
                <a:cs typeface="Kalimati" panose="00000400000000000000" pitchFamily="2"/>
              </a:rPr>
              <a:t>कन्ट्रोल फाराम प्रत्येक वडाको लागि अलग अलग भर्नु पर्दछ ।</a:t>
            </a:r>
          </a:p>
          <a:p>
            <a:pPr marL="342900" indent="-342900" algn="just">
              <a:lnSpc>
                <a:spcPct val="150000"/>
              </a:lnSpc>
              <a:buFont typeface="Arial" panose="020B0604020202020204" pitchFamily="34" charset="0"/>
              <a:buChar char="•"/>
            </a:pPr>
            <a:r>
              <a:rPr lang="ne-NP" sz="2400" dirty="0">
                <a:cs typeface="Kalimati" panose="00000400000000000000" pitchFamily="2"/>
              </a:rPr>
              <a:t>जस्तैः एउटा सुपरिवेक्षक अन्तर्गत ४ जना गणक छन् । २ जना </a:t>
            </a:r>
            <a:r>
              <a:rPr lang="ne-NP" sz="2400">
                <a:cs typeface="Kalimati" panose="00000400000000000000" pitchFamily="2"/>
              </a:rPr>
              <a:t>गणक वडा नं. </a:t>
            </a:r>
            <a:r>
              <a:rPr lang="ne-NP" sz="2400" dirty="0">
                <a:cs typeface="Kalimati" panose="00000400000000000000" pitchFamily="2"/>
              </a:rPr>
              <a:t>१ र २ </a:t>
            </a:r>
            <a:r>
              <a:rPr lang="ne-NP" sz="2400">
                <a:cs typeface="Kalimati" panose="00000400000000000000" pitchFamily="2"/>
              </a:rPr>
              <a:t>जना वडा </a:t>
            </a:r>
            <a:r>
              <a:rPr lang="ne-NP" sz="2400" dirty="0">
                <a:cs typeface="Kalimati" panose="00000400000000000000" pitchFamily="2"/>
              </a:rPr>
              <a:t>नं. ३ मा खटिएका थिए भने वडा नं. १ र वडा नं. ३ का गणकले अलग अलग कन्ट्रोल फाराम भर्नुपर्दछ । </a:t>
            </a:r>
          </a:p>
          <a:p>
            <a:pPr marL="342900" indent="-342900" algn="just">
              <a:lnSpc>
                <a:spcPct val="150000"/>
              </a:lnSpc>
              <a:buFont typeface="Arial" panose="020B0604020202020204" pitchFamily="34" charset="0"/>
              <a:buChar char="•"/>
            </a:pPr>
            <a:r>
              <a:rPr lang="ne-NP" sz="2400" dirty="0">
                <a:cs typeface="Kalimati" panose="00000400000000000000" pitchFamily="2"/>
              </a:rPr>
              <a:t>यो फारामको आधारमा नेपालको प्रारम्भिक जनसंख्या सार्वजनिक गरिने भएकोले बिशेष ध्यान दिई होसियारी पुर्वक मुख्य प्रश्नावली किताबको आवरण पृष्ठमा भरिएका विवरणको आधारमा </a:t>
            </a:r>
            <a:r>
              <a:rPr lang="ne-NP" sz="2400">
                <a:cs typeface="Kalimati" panose="00000400000000000000" pitchFamily="2"/>
              </a:rPr>
              <a:t>यो फाराम </a:t>
            </a:r>
            <a:r>
              <a:rPr lang="ne-NP" sz="2400" dirty="0">
                <a:cs typeface="Kalimati" panose="00000400000000000000" pitchFamily="2"/>
              </a:rPr>
              <a:t>भर्नु पर्दछ।</a:t>
            </a:r>
            <a:endParaRPr lang="en-GB" sz="2400" dirty="0">
              <a:cs typeface="Kalimati" panose="00000400000000000000" pitchFamily="2"/>
            </a:endParaRPr>
          </a:p>
        </p:txBody>
      </p:sp>
      <p:sp>
        <p:nvSpPr>
          <p:cNvPr id="5" name="TextBox 4">
            <a:extLst>
              <a:ext uri="{FF2B5EF4-FFF2-40B4-BE49-F238E27FC236}">
                <a16:creationId xmlns:a16="http://schemas.microsoft.com/office/drawing/2014/main" id="{ED3D46A3-41E3-42A6-B7F1-0A46C073D708}"/>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cxnSp>
        <p:nvCxnSpPr>
          <p:cNvPr id="7" name="Straight Connector 6">
            <a:extLst>
              <a:ext uri="{FF2B5EF4-FFF2-40B4-BE49-F238E27FC236}">
                <a16:creationId xmlns:a16="http://schemas.microsoft.com/office/drawing/2014/main" id="{6097FF0F-022E-4D6D-8C6F-ADDFFD4B6B8B}"/>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39396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03A47E3-B613-466A-88A9-6BFB6DB29BD1}"/>
              </a:ext>
            </a:extLst>
          </p:cNvPr>
          <p:cNvSpPr>
            <a:spLocks noGrp="1"/>
          </p:cNvSpPr>
          <p:nvPr>
            <p:ph type="sldNum" sz="quarter" idx="11"/>
          </p:nvPr>
        </p:nvSpPr>
        <p:spPr>
          <a:xfrm>
            <a:off x="9367031" y="6492875"/>
            <a:ext cx="2743200" cy="365125"/>
          </a:xfrm>
        </p:spPr>
        <p:txBody>
          <a:bodyPr/>
          <a:lstStyle/>
          <a:p>
            <a:fld id="{2840B2E4-A264-431E-ABDE-38E3BCDA5876}" type="slidenum">
              <a:rPr lang="en-US" smtClean="0"/>
              <a:t>25</a:t>
            </a:fld>
            <a:endParaRPr lang="en-US" dirty="0"/>
          </a:p>
        </p:txBody>
      </p:sp>
      <p:sp>
        <p:nvSpPr>
          <p:cNvPr id="7" name="TextBox 6">
            <a:extLst>
              <a:ext uri="{FF2B5EF4-FFF2-40B4-BE49-F238E27FC236}">
                <a16:creationId xmlns:a16="http://schemas.microsoft.com/office/drawing/2014/main" id="{81F386B7-1EA4-4297-9538-619FAA917F73}"/>
              </a:ext>
            </a:extLst>
          </p:cNvPr>
          <p:cNvSpPr txBox="1"/>
          <p:nvPr/>
        </p:nvSpPr>
        <p:spPr>
          <a:xfrm>
            <a:off x="2745398" y="721039"/>
            <a:ext cx="6097464" cy="523220"/>
          </a:xfrm>
          <a:prstGeom prst="rect">
            <a:avLst/>
          </a:prstGeom>
          <a:noFill/>
        </p:spPr>
        <p:txBody>
          <a:bodyPr wrap="square">
            <a:spAutoFit/>
          </a:bodyPr>
          <a:lstStyle/>
          <a:p>
            <a:pPr algn="ctr"/>
            <a:r>
              <a:rPr lang="ne-NP" sz="2800" b="1" dirty="0">
                <a:solidFill>
                  <a:schemeClr val="accent1">
                    <a:lumMod val="75000"/>
                  </a:schemeClr>
                </a:solidFill>
                <a:cs typeface="Kalimati" panose="00000400000000000000" pitchFamily="2"/>
              </a:rPr>
              <a:t>कन्ट्रोल फाराम भर्ने तरिका </a:t>
            </a:r>
            <a:endParaRPr lang="en-GB" sz="2800" b="1" dirty="0">
              <a:solidFill>
                <a:schemeClr val="accent1">
                  <a:lumMod val="75000"/>
                </a:schemeClr>
              </a:solidFill>
              <a:cs typeface="Kalimati" panose="00000400000000000000" pitchFamily="2"/>
            </a:endParaRPr>
          </a:p>
        </p:txBody>
      </p:sp>
      <p:sp>
        <p:nvSpPr>
          <p:cNvPr id="9" name="TextBox 8">
            <a:extLst>
              <a:ext uri="{FF2B5EF4-FFF2-40B4-BE49-F238E27FC236}">
                <a16:creationId xmlns:a16="http://schemas.microsoft.com/office/drawing/2014/main" id="{8A9BB3BD-AFF6-46B9-913D-DE4633B7AA86}"/>
              </a:ext>
            </a:extLst>
          </p:cNvPr>
          <p:cNvSpPr txBox="1"/>
          <p:nvPr/>
        </p:nvSpPr>
        <p:spPr>
          <a:xfrm>
            <a:off x="323324" y="1298974"/>
            <a:ext cx="10986360" cy="1154162"/>
          </a:xfrm>
          <a:prstGeom prst="rect">
            <a:avLst/>
          </a:prstGeom>
          <a:noFill/>
        </p:spPr>
        <p:txBody>
          <a:bodyPr wrap="square">
            <a:spAutoFit/>
          </a:bodyPr>
          <a:lstStyle/>
          <a:p>
            <a:pPr algn="just">
              <a:lnSpc>
                <a:spcPct val="150000"/>
              </a:lnSpc>
            </a:pPr>
            <a:r>
              <a:rPr lang="ne-NP" sz="2400" b="1" dirty="0">
                <a:cs typeface="Kalimati" panose="00000400000000000000" pitchFamily="2"/>
              </a:rPr>
              <a:t>कन्ट्रोल फाराममा भर्नु पर्ने विवरणहरु</a:t>
            </a:r>
            <a:r>
              <a:rPr lang="en-US" sz="2400" b="1" dirty="0">
                <a:cs typeface="Kalimati" panose="00000400000000000000" pitchFamily="2"/>
              </a:rPr>
              <a:t> </a:t>
            </a:r>
            <a:r>
              <a:rPr lang="ne-NP" sz="2400" b="1" dirty="0">
                <a:cs typeface="Kalimati" panose="00000400000000000000" pitchFamily="2"/>
              </a:rPr>
              <a:t>तलको उदाहरणमा जस्तै प्रत्येक गणकले भरेको मुख्य प्रश्नावलीको कभरपेज अनुसार भर्नु पर्दछ: </a:t>
            </a:r>
          </a:p>
        </p:txBody>
      </p:sp>
      <p:cxnSp>
        <p:nvCxnSpPr>
          <p:cNvPr id="8" name="Straight Connector 7">
            <a:extLst>
              <a:ext uri="{FF2B5EF4-FFF2-40B4-BE49-F238E27FC236}">
                <a16:creationId xmlns:a16="http://schemas.microsoft.com/office/drawing/2014/main" id="{234303F1-3719-4BD5-9499-A827D27D9634}"/>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5E112D53-245E-4A0A-95DB-76C60D5DC0AA}"/>
              </a:ext>
            </a:extLst>
          </p:cNvPr>
          <p:cNvPicPr>
            <a:picLocks noChangeAspect="1"/>
          </p:cNvPicPr>
          <p:nvPr/>
        </p:nvPicPr>
        <p:blipFill rotWithShape="1">
          <a:blip r:embed="rId2"/>
          <a:srcRect l="8804" t="33913" r="15380" b="28406"/>
          <a:stretch/>
        </p:blipFill>
        <p:spPr>
          <a:xfrm>
            <a:off x="215720" y="2484780"/>
            <a:ext cx="11838623" cy="4084983"/>
          </a:xfrm>
          <a:prstGeom prst="rect">
            <a:avLst/>
          </a:prstGeom>
        </p:spPr>
      </p:pic>
    </p:spTree>
    <p:extLst>
      <p:ext uri="{BB962C8B-B14F-4D97-AF65-F5344CB8AC3E}">
        <p14:creationId xmlns:p14="http://schemas.microsoft.com/office/powerpoint/2010/main" val="35152322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68502E-721A-4CDE-8914-1C5DC95E0F90}"/>
              </a:ext>
            </a:extLst>
          </p:cNvPr>
          <p:cNvSpPr>
            <a:spLocks noGrp="1"/>
          </p:cNvSpPr>
          <p:nvPr>
            <p:ph type="sldNum" sz="quarter" idx="11"/>
          </p:nvPr>
        </p:nvSpPr>
        <p:spPr/>
        <p:txBody>
          <a:bodyPr/>
          <a:lstStyle/>
          <a:p>
            <a:fld id="{2840B2E4-A264-431E-ABDE-38E3BCDA5876}" type="slidenum">
              <a:rPr lang="en-US" smtClean="0"/>
              <a:t>26</a:t>
            </a:fld>
            <a:endParaRPr lang="en-US"/>
          </a:p>
        </p:txBody>
      </p:sp>
      <p:sp>
        <p:nvSpPr>
          <p:cNvPr id="4" name="TextBox 3">
            <a:extLst>
              <a:ext uri="{FF2B5EF4-FFF2-40B4-BE49-F238E27FC236}">
                <a16:creationId xmlns:a16="http://schemas.microsoft.com/office/drawing/2014/main" id="{B3FA520F-CCA0-45DD-97C8-3F5FD9F54EB3}"/>
              </a:ext>
            </a:extLst>
          </p:cNvPr>
          <p:cNvSpPr txBox="1"/>
          <p:nvPr/>
        </p:nvSpPr>
        <p:spPr>
          <a:xfrm>
            <a:off x="624254" y="1608882"/>
            <a:ext cx="10484948" cy="5078313"/>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गणकलाई फाराम बुझाउनका लागि स्थानीय जनगणना कार्यालयमा हेल्प डेस्क तोकी फाराम बुझाउने दिन र समय निश्चित गर्नु पर्दछ ।</a:t>
            </a:r>
          </a:p>
          <a:p>
            <a:pPr marL="342900" indent="-342900" algn="just">
              <a:lnSpc>
                <a:spcPct val="150000"/>
              </a:lnSpc>
              <a:buFont typeface="Arial" panose="020B0604020202020204" pitchFamily="34" charset="0"/>
              <a:buChar char="•"/>
            </a:pPr>
            <a:r>
              <a:rPr lang="ne-NP" sz="2400" dirty="0">
                <a:cs typeface="Kalimati" panose="00000400000000000000" pitchFamily="2"/>
              </a:rPr>
              <a:t>गणकले संयुक्तरुपमा विवरण भरी बुझाएको कन्ट्रोल फाराम सुपरिवेक्षकले चेकजाँच गरी रुजु गर्नको लागि रुजु गर्न तोकिएको कर्मचारीलाई बुझाउनु पर्दछ । </a:t>
            </a:r>
          </a:p>
          <a:p>
            <a:pPr marL="342900" indent="-342900" algn="just">
              <a:lnSpc>
                <a:spcPct val="150000"/>
              </a:lnSpc>
              <a:buFont typeface="Arial" panose="020B0604020202020204" pitchFamily="34" charset="0"/>
              <a:buChar char="•"/>
            </a:pPr>
            <a:r>
              <a:rPr lang="ne-NP" sz="2400" dirty="0">
                <a:cs typeface="Kalimati" panose="00000400000000000000" pitchFamily="2"/>
              </a:rPr>
              <a:t>रुजुकर्ताले रुजु गरेको फाराम स्थानीय जनगणना अधिकारीले जिल्ला जनगणना अधिकारी समक्ष सिफारिस गर्नु पर्नेछ ।</a:t>
            </a:r>
          </a:p>
          <a:p>
            <a:pPr marL="342900" indent="-342900" algn="just">
              <a:lnSpc>
                <a:spcPct val="150000"/>
              </a:lnSpc>
              <a:buFont typeface="Arial" panose="020B0604020202020204" pitchFamily="34" charset="0"/>
              <a:buChar char="•"/>
            </a:pPr>
            <a:r>
              <a:rPr lang="ne-NP" sz="2400" dirty="0">
                <a:cs typeface="Kalimati" panose="00000400000000000000" pitchFamily="2"/>
              </a:rPr>
              <a:t>स्थानीय जनगणना अधिकारीले उक्त कन्ट्रोल फाराम अलग्गै एउटा </a:t>
            </a:r>
            <a:r>
              <a:rPr lang="ne-NP" sz="2400">
                <a:cs typeface="Kalimati" panose="00000400000000000000" pitchFamily="2"/>
              </a:rPr>
              <a:t>फाइलमा राखी </a:t>
            </a:r>
            <a:r>
              <a:rPr lang="ne-NP" sz="2400" dirty="0">
                <a:cs typeface="Kalimati" panose="00000400000000000000" pitchFamily="2"/>
              </a:rPr>
              <a:t>प्याकिङ्ग गरिएका भरिएका प्रश्नावली फाराम सहित जिल्ला जनगणना कार्यालयमा बुझाउनु पर्दछ ।</a:t>
            </a:r>
            <a:endParaRPr lang="en-GB" sz="2400" dirty="0">
              <a:cs typeface="Kalimati" panose="00000400000000000000" pitchFamily="2"/>
            </a:endParaRPr>
          </a:p>
        </p:txBody>
      </p:sp>
      <p:sp>
        <p:nvSpPr>
          <p:cNvPr id="6" name="TextBox 5">
            <a:extLst>
              <a:ext uri="{FF2B5EF4-FFF2-40B4-BE49-F238E27FC236}">
                <a16:creationId xmlns:a16="http://schemas.microsoft.com/office/drawing/2014/main" id="{DB80E66D-A5E1-44FD-A784-631F1BA5F2DD}"/>
              </a:ext>
            </a:extLst>
          </p:cNvPr>
          <p:cNvSpPr txBox="1"/>
          <p:nvPr/>
        </p:nvSpPr>
        <p:spPr>
          <a:xfrm>
            <a:off x="0" y="870410"/>
            <a:ext cx="12192000" cy="523220"/>
          </a:xfrm>
          <a:prstGeom prst="rect">
            <a:avLst/>
          </a:prstGeom>
          <a:noFill/>
        </p:spPr>
        <p:txBody>
          <a:bodyPr wrap="square">
            <a:spAutoFit/>
          </a:bodyPr>
          <a:lstStyle/>
          <a:p>
            <a:pPr algn="ctr"/>
            <a:r>
              <a:rPr lang="ne-NP" sz="2800" b="1" dirty="0">
                <a:solidFill>
                  <a:schemeClr val="accent1">
                    <a:lumMod val="75000"/>
                  </a:schemeClr>
                </a:solidFill>
                <a:cs typeface="Kalimati" panose="00000400000000000000" pitchFamily="2"/>
              </a:rPr>
              <a:t>कन्ट्रोल फाराम भर्ने र </a:t>
            </a:r>
            <a:r>
              <a:rPr lang="ne-NP" sz="2800" b="1">
                <a:solidFill>
                  <a:schemeClr val="accent1">
                    <a:lumMod val="75000"/>
                  </a:schemeClr>
                </a:solidFill>
                <a:cs typeface="Kalimati" panose="00000400000000000000" pitchFamily="2"/>
              </a:rPr>
              <a:t>बुझ्ने बुझाउने तरिका</a:t>
            </a:r>
            <a:endParaRPr lang="en-GB" sz="2800" b="1" dirty="0">
              <a:solidFill>
                <a:schemeClr val="accent1">
                  <a:lumMod val="75000"/>
                </a:schemeClr>
              </a:solidFill>
              <a:cs typeface="Kalimati" panose="00000400000000000000" pitchFamily="2"/>
            </a:endParaRPr>
          </a:p>
        </p:txBody>
      </p:sp>
      <p:sp>
        <p:nvSpPr>
          <p:cNvPr id="5" name="TextBox 4">
            <a:extLst>
              <a:ext uri="{FF2B5EF4-FFF2-40B4-BE49-F238E27FC236}">
                <a16:creationId xmlns:a16="http://schemas.microsoft.com/office/drawing/2014/main" id="{33FBE932-2E1D-494B-9D6B-A5E069AA762F}"/>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cxnSp>
        <p:nvCxnSpPr>
          <p:cNvPr id="7" name="Straight Connector 6">
            <a:extLst>
              <a:ext uri="{FF2B5EF4-FFF2-40B4-BE49-F238E27FC236}">
                <a16:creationId xmlns:a16="http://schemas.microsoft.com/office/drawing/2014/main" id="{B9B122CC-44C0-47A2-B8CC-0595EA72E75E}"/>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66349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21A76F2-47CC-47CC-ABDF-D27C73D31BDE}"/>
              </a:ext>
            </a:extLst>
          </p:cNvPr>
          <p:cNvSpPr>
            <a:spLocks noGrp="1"/>
          </p:cNvSpPr>
          <p:nvPr>
            <p:ph type="sldNum" sz="quarter" idx="11"/>
          </p:nvPr>
        </p:nvSpPr>
        <p:spPr/>
        <p:txBody>
          <a:bodyPr/>
          <a:lstStyle/>
          <a:p>
            <a:fld id="{2840B2E4-A264-431E-ABDE-38E3BCDA5876}" type="slidenum">
              <a:rPr lang="en-US" smtClean="0"/>
              <a:t>27</a:t>
            </a:fld>
            <a:endParaRPr lang="en-US"/>
          </a:p>
        </p:txBody>
      </p:sp>
      <p:sp>
        <p:nvSpPr>
          <p:cNvPr id="6" name="TextBox 5">
            <a:extLst>
              <a:ext uri="{FF2B5EF4-FFF2-40B4-BE49-F238E27FC236}">
                <a16:creationId xmlns:a16="http://schemas.microsoft.com/office/drawing/2014/main" id="{7B1FEFEC-584E-4C78-A34B-847DC7002261}"/>
              </a:ext>
            </a:extLst>
          </p:cNvPr>
          <p:cNvSpPr txBox="1"/>
          <p:nvPr/>
        </p:nvSpPr>
        <p:spPr>
          <a:xfrm>
            <a:off x="525401" y="1595862"/>
            <a:ext cx="10715151" cy="3416320"/>
          </a:xfrm>
          <a:prstGeom prst="rect">
            <a:avLst/>
          </a:prstGeom>
          <a:noFill/>
        </p:spPr>
        <p:txBody>
          <a:bodyPr wrap="square">
            <a:spAutoFit/>
          </a:bodyPr>
          <a:lstStyle/>
          <a:p>
            <a:pPr>
              <a:lnSpc>
                <a:spcPct val="150000"/>
              </a:lnSpc>
            </a:pPr>
            <a:endParaRPr lang="en-US" sz="2400" dirty="0">
              <a:cs typeface="Kalimati" panose="00000400000000000000" pitchFamily="2"/>
            </a:endParaRPr>
          </a:p>
          <a:p>
            <a:pPr marL="342900" indent="-342900">
              <a:lnSpc>
                <a:spcPct val="150000"/>
              </a:lnSpc>
              <a:buFont typeface="Arial" panose="020B0604020202020204" pitchFamily="34" charset="0"/>
              <a:buChar char="•"/>
            </a:pPr>
            <a:r>
              <a:rPr lang="ne-NP" sz="2400" dirty="0">
                <a:cs typeface="Kalimati" panose="00000400000000000000" pitchFamily="2"/>
              </a:rPr>
              <a:t>जिल्ला जनगणना अधिकारीले उक्त फाराम होसियारीपूर्वक कम्प्यूटर प्रविष्टि गर्नु गराउनु पर्नेछ।</a:t>
            </a:r>
            <a:endParaRPr lang="en-US" sz="2400" dirty="0">
              <a:cs typeface="Kalimati" panose="00000400000000000000" pitchFamily="2"/>
            </a:endParaRPr>
          </a:p>
          <a:p>
            <a:pPr marL="342900" indent="-342900">
              <a:lnSpc>
                <a:spcPct val="150000"/>
              </a:lnSpc>
              <a:buFont typeface="Arial" panose="020B0604020202020204" pitchFamily="34" charset="0"/>
              <a:buChar char="•"/>
            </a:pPr>
            <a:endParaRPr lang="en-US" sz="2400" dirty="0">
              <a:cs typeface="Kalimati" panose="00000400000000000000" pitchFamily="2"/>
            </a:endParaRPr>
          </a:p>
          <a:p>
            <a:pPr marL="342900" indent="-342900">
              <a:lnSpc>
                <a:spcPct val="150000"/>
              </a:lnSpc>
              <a:buFont typeface="Arial" panose="020B0604020202020204" pitchFamily="34" charset="0"/>
              <a:buChar char="•"/>
            </a:pPr>
            <a:r>
              <a:rPr lang="ne-NP" sz="2400" dirty="0">
                <a:cs typeface="Kalimati" panose="00000400000000000000" pitchFamily="2"/>
              </a:rPr>
              <a:t>अन्तमा जिल्ला जनगणना अधिकारीले उक्त कन्ट्रोल फाराम सहित संकलित सबै प्रश्नावली र </a:t>
            </a:r>
            <a:r>
              <a:rPr lang="ne-NP" sz="2400">
                <a:cs typeface="Kalimati" panose="00000400000000000000" pitchFamily="2"/>
              </a:rPr>
              <a:t>अन्य सामग्री </a:t>
            </a:r>
            <a:r>
              <a:rPr lang="ne-NP" sz="2400" dirty="0">
                <a:cs typeface="Kalimati" panose="00000400000000000000" pitchFamily="2"/>
              </a:rPr>
              <a:t>विभागमा पठाउनु पर्नेछ ।</a:t>
            </a:r>
            <a:endParaRPr lang="en-US" sz="2400" dirty="0">
              <a:cs typeface="Kalimati" panose="00000400000000000000" pitchFamily="2"/>
            </a:endParaRPr>
          </a:p>
        </p:txBody>
      </p:sp>
      <p:sp>
        <p:nvSpPr>
          <p:cNvPr id="5" name="TextBox 4">
            <a:extLst>
              <a:ext uri="{FF2B5EF4-FFF2-40B4-BE49-F238E27FC236}">
                <a16:creationId xmlns:a16="http://schemas.microsoft.com/office/drawing/2014/main" id="{20A24FD3-84B1-41C9-BB64-C8CC2940C5D4}"/>
              </a:ext>
            </a:extLst>
          </p:cNvPr>
          <p:cNvSpPr txBox="1"/>
          <p:nvPr/>
        </p:nvSpPr>
        <p:spPr>
          <a:xfrm>
            <a:off x="0" y="870410"/>
            <a:ext cx="12192000" cy="523220"/>
          </a:xfrm>
          <a:prstGeom prst="rect">
            <a:avLst/>
          </a:prstGeom>
          <a:noFill/>
        </p:spPr>
        <p:txBody>
          <a:bodyPr wrap="square">
            <a:spAutoFit/>
          </a:bodyPr>
          <a:lstStyle/>
          <a:p>
            <a:pPr algn="ctr"/>
            <a:r>
              <a:rPr lang="ne-NP" sz="2800" b="1" dirty="0">
                <a:solidFill>
                  <a:schemeClr val="accent1">
                    <a:lumMod val="75000"/>
                  </a:schemeClr>
                </a:solidFill>
                <a:cs typeface="Kalimati" panose="00000400000000000000" pitchFamily="2"/>
              </a:rPr>
              <a:t>कन्ट्रोल फाराम भर्ने </a:t>
            </a:r>
            <a:r>
              <a:rPr lang="ne-NP" sz="2800" b="1">
                <a:solidFill>
                  <a:schemeClr val="accent1">
                    <a:lumMod val="75000"/>
                  </a:schemeClr>
                </a:solidFill>
                <a:cs typeface="Kalimati" panose="00000400000000000000" pitchFamily="2"/>
              </a:rPr>
              <a:t>र बुझ्ने बुझाउने </a:t>
            </a:r>
            <a:r>
              <a:rPr lang="ne-NP" sz="2800" b="1" dirty="0">
                <a:solidFill>
                  <a:schemeClr val="accent1">
                    <a:lumMod val="75000"/>
                  </a:schemeClr>
                </a:solidFill>
                <a:cs typeface="Kalimati" panose="00000400000000000000" pitchFamily="2"/>
              </a:rPr>
              <a:t>तरिका</a:t>
            </a:r>
            <a:endParaRPr lang="en-GB" sz="2800" b="1" dirty="0">
              <a:solidFill>
                <a:schemeClr val="accent1">
                  <a:lumMod val="75000"/>
                </a:schemeClr>
              </a:solidFill>
              <a:cs typeface="Kalimati" panose="00000400000000000000" pitchFamily="2"/>
            </a:endParaRPr>
          </a:p>
        </p:txBody>
      </p:sp>
      <p:cxnSp>
        <p:nvCxnSpPr>
          <p:cNvPr id="7" name="Straight Connector 6">
            <a:extLst>
              <a:ext uri="{FF2B5EF4-FFF2-40B4-BE49-F238E27FC236}">
                <a16:creationId xmlns:a16="http://schemas.microsoft.com/office/drawing/2014/main" id="{983E8708-240B-4F7D-AF4A-6C34B14EDC03}"/>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17890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F99B493-F637-4852-81C4-E90D6F9D8A92}"/>
              </a:ext>
            </a:extLst>
          </p:cNvPr>
          <p:cNvSpPr>
            <a:spLocks noGrp="1"/>
          </p:cNvSpPr>
          <p:nvPr>
            <p:ph type="sldNum" sz="quarter" idx="11"/>
          </p:nvPr>
        </p:nvSpPr>
        <p:spPr>
          <a:xfrm>
            <a:off x="11461137" y="6483404"/>
            <a:ext cx="848360" cy="477521"/>
          </a:xfrm>
        </p:spPr>
        <p:txBody>
          <a:bodyPr/>
          <a:lstStyle/>
          <a:p>
            <a:pPr algn="ctr"/>
            <a:fld id="{2840B2E4-A264-431E-ABDE-38E3BCDA5876}" type="slidenum">
              <a:rPr lang="en-US" smtClean="0"/>
              <a:pPr algn="ctr"/>
              <a:t>28</a:t>
            </a:fld>
            <a:endParaRPr lang="en-US" dirty="0"/>
          </a:p>
        </p:txBody>
      </p:sp>
      <p:sp>
        <p:nvSpPr>
          <p:cNvPr id="3" name="Rectangle 2"/>
          <p:cNvSpPr/>
          <p:nvPr/>
        </p:nvSpPr>
        <p:spPr>
          <a:xfrm>
            <a:off x="575911" y="565441"/>
            <a:ext cx="11306209" cy="6140142"/>
          </a:xfrm>
          <a:prstGeom prst="rect">
            <a:avLst/>
          </a:prstGeom>
        </p:spPr>
        <p:txBody>
          <a:bodyPr wrap="square">
            <a:spAutoFit/>
          </a:bodyPr>
          <a:lstStyle/>
          <a:p>
            <a:pPr algn="just">
              <a:lnSpc>
                <a:spcPct val="150000"/>
              </a:lnSpc>
            </a:pPr>
            <a:r>
              <a:rPr lang="ne-NP" sz="2400" b="1" dirty="0">
                <a:solidFill>
                  <a:srgbClr val="002060"/>
                </a:solidFill>
                <a:latin typeface="Ganesh" pitchFamily="2" charset="0"/>
                <a:ea typeface="Calibri"/>
                <a:cs typeface="Kalimati" panose="00000400000000000000" pitchFamily="2"/>
              </a:rPr>
              <a:t>गणकलाई आवश्यक पर्ने गणना सामग्रीहरु:</a:t>
            </a:r>
            <a:endParaRPr lang="en-US" sz="2400" b="1" dirty="0">
              <a:solidFill>
                <a:srgbClr val="002060"/>
              </a:solidFill>
              <a:latin typeface="Ganesh" pitchFamily="2" charset="0"/>
              <a:ea typeface="Calibri"/>
              <a:cs typeface="Kalimati" panose="00000400000000000000" pitchFamily="2"/>
            </a:endParaRPr>
          </a:p>
          <a:p>
            <a:pPr algn="just">
              <a:lnSpc>
                <a:spcPct val="150000"/>
              </a:lnSpc>
            </a:pPr>
            <a:r>
              <a:rPr lang="ne-NP" sz="2400" dirty="0">
                <a:solidFill>
                  <a:srgbClr val="002060"/>
                </a:solidFill>
                <a:latin typeface="Ganesh" pitchFamily="2" charset="0"/>
                <a:ea typeface="Calibri"/>
                <a:cs typeface="Kalimati" panose="00000400000000000000" pitchFamily="2"/>
              </a:rPr>
              <a:t>(१) गणना क्षेत्रको नक्सा</a:t>
            </a:r>
            <a:r>
              <a:rPr lang="en-US" sz="2400" dirty="0">
                <a:solidFill>
                  <a:srgbClr val="002060"/>
                </a:solidFill>
                <a:latin typeface="Ganesh" pitchFamily="2" charset="0"/>
                <a:ea typeface="Calibri"/>
                <a:cs typeface="Kalimati" panose="00000400000000000000" pitchFamily="2"/>
              </a:rPr>
              <a:t> </a:t>
            </a:r>
            <a:endParaRPr lang="ne-NP" sz="2400" dirty="0">
              <a:solidFill>
                <a:srgbClr val="002060"/>
              </a:solidFill>
              <a:latin typeface="Ganesh" pitchFamily="2" charset="0"/>
              <a:ea typeface="Calibri"/>
              <a:cs typeface="Kalimati" panose="00000400000000000000" pitchFamily="2"/>
            </a:endParaRPr>
          </a:p>
          <a:p>
            <a:pPr algn="just">
              <a:lnSpc>
                <a:spcPct val="150000"/>
              </a:lnSpc>
            </a:pPr>
            <a:r>
              <a:rPr lang="ne-NP" sz="2400" dirty="0">
                <a:solidFill>
                  <a:srgbClr val="002060"/>
                </a:solidFill>
                <a:latin typeface="Ganesh" pitchFamily="2" charset="0"/>
                <a:ea typeface="Calibri"/>
                <a:cs typeface="Kalimati" panose="00000400000000000000" pitchFamily="2"/>
              </a:rPr>
              <a:t>(२) मुख्य प्रश्नावली किताब</a:t>
            </a:r>
          </a:p>
          <a:p>
            <a:pPr algn="just">
              <a:lnSpc>
                <a:spcPct val="150000"/>
              </a:lnSpc>
            </a:pPr>
            <a:r>
              <a:rPr lang="ne-NP" sz="2400" dirty="0">
                <a:solidFill>
                  <a:srgbClr val="002060"/>
                </a:solidFill>
                <a:latin typeface="Ganesh" pitchFamily="2" charset="0"/>
                <a:ea typeface="Calibri"/>
                <a:cs typeface="Kalimati" panose="00000400000000000000" pitchFamily="2"/>
              </a:rPr>
              <a:t>(३) गणना पुस्तिका</a:t>
            </a:r>
          </a:p>
          <a:p>
            <a:pPr marL="625475" indent="-625475" algn="just">
              <a:lnSpc>
                <a:spcPct val="150000"/>
              </a:lnSpc>
            </a:pPr>
            <a:r>
              <a:rPr lang="ne-NP" sz="2400" dirty="0">
                <a:solidFill>
                  <a:srgbClr val="002060"/>
                </a:solidFill>
                <a:latin typeface="Ganesh" pitchFamily="2" charset="0"/>
                <a:ea typeface="Calibri"/>
                <a:cs typeface="Kalimati" panose="00000400000000000000" pitchFamily="2"/>
              </a:rPr>
              <a:t>(४) लैङ्गिक समानता तथा सामाजिक समावेशी सन्दर्भ पुस्तिका र अपाङ्गता सम्बन्धी सहयोगी पुस्तिका </a:t>
            </a:r>
          </a:p>
          <a:p>
            <a:pPr algn="just">
              <a:lnSpc>
                <a:spcPct val="150000"/>
              </a:lnSpc>
            </a:pPr>
            <a:r>
              <a:rPr lang="ne-NP" sz="2400" dirty="0">
                <a:solidFill>
                  <a:srgbClr val="002060"/>
                </a:solidFill>
                <a:latin typeface="Ganesh" pitchFamily="2" charset="0"/>
                <a:ea typeface="Calibri"/>
                <a:cs typeface="Kalimati" panose="00000400000000000000" pitchFamily="2"/>
              </a:rPr>
              <a:t>(५) </a:t>
            </a:r>
            <a:r>
              <a:rPr lang="ne-NP" sz="2400" dirty="0">
                <a:cs typeface="Kalimati" panose="00000400000000000000" pitchFamily="2"/>
              </a:rPr>
              <a:t>मातृ मृत्यु सूचित फाराम</a:t>
            </a:r>
            <a:endParaRPr lang="ne-NP" sz="2400" dirty="0">
              <a:solidFill>
                <a:srgbClr val="002060"/>
              </a:solidFill>
              <a:latin typeface="Ganesh" pitchFamily="2" charset="0"/>
              <a:ea typeface="Calibri"/>
              <a:cs typeface="Kalimati" panose="00000400000000000000" pitchFamily="2"/>
            </a:endParaRPr>
          </a:p>
          <a:p>
            <a:pPr algn="just">
              <a:lnSpc>
                <a:spcPct val="150000"/>
              </a:lnSpc>
            </a:pPr>
            <a:r>
              <a:rPr lang="ne-NP" sz="2400" dirty="0">
                <a:solidFill>
                  <a:srgbClr val="002060"/>
                </a:solidFill>
                <a:latin typeface="Ganesh" pitchFamily="2" charset="0"/>
                <a:ea typeface="Calibri"/>
                <a:cs typeface="Kalimati" panose="00000400000000000000" pitchFamily="2"/>
              </a:rPr>
              <a:t>(६) आफूलाई तोकिएको क्षेत्रको घर तथा घरपरिवार सूचीकरण उतार फारामहरू</a:t>
            </a:r>
          </a:p>
          <a:p>
            <a:pPr marL="625475" indent="-625475" algn="just">
              <a:lnSpc>
                <a:spcPct val="150000"/>
              </a:lnSpc>
            </a:pPr>
            <a:r>
              <a:rPr lang="ne-NP" sz="2400" dirty="0">
                <a:solidFill>
                  <a:srgbClr val="002060"/>
                </a:solidFill>
                <a:latin typeface="Ganesh" pitchFamily="2" charset="0"/>
                <a:ea typeface="Calibri"/>
                <a:cs typeface="Kalimati" panose="00000400000000000000" pitchFamily="2"/>
              </a:rPr>
              <a:t>(७) गणना सामग्री: झोला, टोपी, निलो डटपेन, नोटकपी, परिचयपत्र र स्वास्थ्य सुरक्षाका सामग्रीहरू</a:t>
            </a:r>
            <a:r>
              <a:rPr lang="ne-NP" sz="2400" dirty="0">
                <a:cs typeface="Kalimati" panose="00000400000000000000" pitchFamily="2"/>
              </a:rPr>
              <a:t> तथा </a:t>
            </a:r>
            <a:r>
              <a:rPr lang="ne-NP" sz="2400" dirty="0">
                <a:solidFill>
                  <a:srgbClr val="002060"/>
                </a:solidFill>
                <a:latin typeface="Ganesh" pitchFamily="2" charset="0"/>
                <a:ea typeface="Calibri"/>
                <a:cs typeface="Kalimati" panose="00000400000000000000" pitchFamily="2"/>
              </a:rPr>
              <a:t>प्रचार प्रसार सामग्रीहरू ।</a:t>
            </a:r>
          </a:p>
          <a:p>
            <a:pPr algn="just">
              <a:lnSpc>
                <a:spcPct val="150000"/>
              </a:lnSpc>
            </a:pPr>
            <a:r>
              <a:rPr lang="ne-NP" sz="2400" dirty="0">
                <a:solidFill>
                  <a:srgbClr val="002060"/>
                </a:solidFill>
                <a:latin typeface="Ganesh" pitchFamily="2" charset="0"/>
                <a:ea typeface="Calibri"/>
                <a:cs typeface="Kalimati" panose="00000400000000000000" pitchFamily="2"/>
              </a:rPr>
              <a:t>(८) ट्याब्लेट, पावर बैंक र चार्जर ( ट्याब्लेट मार्फत तथ्याङ्क संकलन गर्ने गणकको लागि)</a:t>
            </a:r>
          </a:p>
        </p:txBody>
      </p:sp>
      <p:cxnSp>
        <p:nvCxnSpPr>
          <p:cNvPr id="4" name="Straight Connector 3">
            <a:extLst>
              <a:ext uri="{FF2B5EF4-FFF2-40B4-BE49-F238E27FC236}">
                <a16:creationId xmlns:a16="http://schemas.microsoft.com/office/drawing/2014/main" id="{713D88C6-F95E-4B11-BDB6-222721B989FE}"/>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50921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F99B493-F637-4852-81C4-E90D6F9D8A92}"/>
              </a:ext>
            </a:extLst>
          </p:cNvPr>
          <p:cNvSpPr>
            <a:spLocks noGrp="1"/>
          </p:cNvSpPr>
          <p:nvPr>
            <p:ph type="sldNum" sz="quarter" idx="11"/>
          </p:nvPr>
        </p:nvSpPr>
        <p:spPr>
          <a:xfrm>
            <a:off x="11461137" y="6483404"/>
            <a:ext cx="848360" cy="477521"/>
          </a:xfrm>
        </p:spPr>
        <p:txBody>
          <a:bodyPr/>
          <a:lstStyle/>
          <a:p>
            <a:pPr algn="ctr"/>
            <a:fld id="{2840B2E4-A264-431E-ABDE-38E3BCDA5876}" type="slidenum">
              <a:rPr lang="en-US" smtClean="0"/>
              <a:pPr algn="ctr"/>
              <a:t>29</a:t>
            </a:fld>
            <a:endParaRPr lang="en-US" dirty="0"/>
          </a:p>
        </p:txBody>
      </p:sp>
      <p:cxnSp>
        <p:nvCxnSpPr>
          <p:cNvPr id="4" name="Straight Connector 3">
            <a:extLst>
              <a:ext uri="{FF2B5EF4-FFF2-40B4-BE49-F238E27FC236}">
                <a16:creationId xmlns:a16="http://schemas.microsoft.com/office/drawing/2014/main" id="{713D88C6-F95E-4B11-BDB6-222721B989FE}"/>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CE0C46E-9780-4AEC-B106-05CCFC5900B8}"/>
              </a:ext>
            </a:extLst>
          </p:cNvPr>
          <p:cNvSpPr txBox="1"/>
          <p:nvPr/>
        </p:nvSpPr>
        <p:spPr>
          <a:xfrm>
            <a:off x="467139" y="775112"/>
            <a:ext cx="11569148" cy="523220"/>
          </a:xfrm>
          <a:prstGeom prst="rect">
            <a:avLst/>
          </a:prstGeom>
          <a:noFill/>
        </p:spPr>
        <p:txBody>
          <a:bodyPr wrap="square">
            <a:spAutoFit/>
          </a:bodyPr>
          <a:lstStyle/>
          <a:p>
            <a:pPr algn="ctr"/>
            <a:r>
              <a:rPr lang="ne-NP" sz="2800" b="1" dirty="0">
                <a:solidFill>
                  <a:srgbClr val="002060"/>
                </a:solidFill>
                <a:latin typeface="Ganesh" pitchFamily="2" charset="0"/>
                <a:ea typeface="Calibri"/>
                <a:cs typeface="Kalimati" panose="00000400000000000000" pitchFamily="2"/>
              </a:rPr>
              <a:t>गणकले भर्नुपर्ने प्रश्नावली फाराम तथा अन्य फारामहरू </a:t>
            </a:r>
            <a:endParaRPr lang="en-US" sz="2800" dirty="0"/>
          </a:p>
        </p:txBody>
      </p:sp>
      <p:graphicFrame>
        <p:nvGraphicFramePr>
          <p:cNvPr id="7" name="Table 7">
            <a:extLst>
              <a:ext uri="{FF2B5EF4-FFF2-40B4-BE49-F238E27FC236}">
                <a16:creationId xmlns:a16="http://schemas.microsoft.com/office/drawing/2014/main" id="{AFF0A1F5-E092-4C3C-B3D0-F27C47E7BA41}"/>
              </a:ext>
            </a:extLst>
          </p:cNvPr>
          <p:cNvGraphicFramePr>
            <a:graphicFrameLocks noGrp="1"/>
          </p:cNvGraphicFramePr>
          <p:nvPr/>
        </p:nvGraphicFramePr>
        <p:xfrm>
          <a:off x="129208" y="1644006"/>
          <a:ext cx="9511181" cy="6052312"/>
        </p:xfrm>
        <a:graphic>
          <a:graphicData uri="http://schemas.openxmlformats.org/drawingml/2006/table">
            <a:tbl>
              <a:tblPr firstRow="1" bandRow="1">
                <a:tableStyleId>{5C22544A-7EE6-4342-B048-85BDC9FD1C3A}</a:tableStyleId>
              </a:tblPr>
              <a:tblGrid>
                <a:gridCol w="9511181">
                  <a:extLst>
                    <a:ext uri="{9D8B030D-6E8A-4147-A177-3AD203B41FA5}">
                      <a16:colId xmlns:a16="http://schemas.microsoft.com/office/drawing/2014/main" val="4160870032"/>
                    </a:ext>
                  </a:extLst>
                </a:gridCol>
              </a:tblGrid>
              <a:tr h="370840">
                <a:tc>
                  <a:txBody>
                    <a:bodyPr/>
                    <a:lstStyle/>
                    <a:p>
                      <a:pPr algn="ctr">
                        <a:lnSpc>
                          <a:spcPct val="150000"/>
                        </a:lnSpc>
                      </a:pPr>
                      <a:r>
                        <a:rPr lang="ne-NP" sz="2800">
                          <a:cs typeface="Kalimati" panose="00000400000000000000" pitchFamily="2"/>
                        </a:rPr>
                        <a:t>गणक</a:t>
                      </a:r>
                      <a:endParaRPr lang="en-US" sz="2800" dirty="0">
                        <a:cs typeface="Kalimati" panose="00000400000000000000" pitchFamily="2"/>
                      </a:endParaRPr>
                    </a:p>
                  </a:txBody>
                  <a:tcPr/>
                </a:tc>
                <a:extLst>
                  <a:ext uri="{0D108BD9-81ED-4DB2-BD59-A6C34878D82A}">
                    <a16:rowId xmlns:a16="http://schemas.microsoft.com/office/drawing/2014/main" val="1555299734"/>
                  </a:ext>
                </a:extLst>
              </a:tr>
              <a:tr h="370840">
                <a:tc>
                  <a:txBody>
                    <a:bodyPr/>
                    <a:lstStyle/>
                    <a:p>
                      <a:pPr>
                        <a:lnSpc>
                          <a:spcPct val="150000"/>
                        </a:lnSpc>
                      </a:pPr>
                      <a:r>
                        <a:rPr lang="ne-NP" sz="2800">
                          <a:cs typeface="Kalimati" panose="00000400000000000000" pitchFamily="2"/>
                        </a:rPr>
                        <a:t>१. मुख्य प्रश्नावली</a:t>
                      </a:r>
                      <a:endParaRPr lang="en-US" sz="2800" dirty="0">
                        <a:cs typeface="Kalimati" panose="00000400000000000000" pitchFamily="2"/>
                      </a:endParaRPr>
                    </a:p>
                  </a:txBody>
                  <a:tcPr/>
                </a:tc>
                <a:extLst>
                  <a:ext uri="{0D108BD9-81ED-4DB2-BD59-A6C34878D82A}">
                    <a16:rowId xmlns:a16="http://schemas.microsoft.com/office/drawing/2014/main" val="838902842"/>
                  </a:ext>
                </a:extLst>
              </a:tr>
              <a:tr h="370840">
                <a:tc>
                  <a:txBody>
                    <a:bodyPr/>
                    <a:lstStyle/>
                    <a:p>
                      <a:pPr>
                        <a:lnSpc>
                          <a:spcPct val="150000"/>
                        </a:lnSpc>
                      </a:pPr>
                      <a:r>
                        <a:rPr lang="ne-NP" sz="2800">
                          <a:cs typeface="Kalimati" panose="00000400000000000000" pitchFamily="2"/>
                        </a:rPr>
                        <a:t>२. कन्ट्रोल फाराम (सुपरिवेक्षकसँग संयुक्त रूपमा)</a:t>
                      </a:r>
                      <a:endParaRPr lang="en-US" sz="2800" dirty="0">
                        <a:cs typeface="Kalimati" panose="00000400000000000000" pitchFamily="2"/>
                      </a:endParaRPr>
                    </a:p>
                  </a:txBody>
                  <a:tcPr/>
                </a:tc>
                <a:extLst>
                  <a:ext uri="{0D108BD9-81ED-4DB2-BD59-A6C34878D82A}">
                    <a16:rowId xmlns:a16="http://schemas.microsoft.com/office/drawing/2014/main" val="819585180"/>
                  </a:ext>
                </a:extLst>
              </a:tr>
              <a:tr h="370840">
                <a:tc>
                  <a:txBody>
                    <a:bodyPr/>
                    <a:lstStyle/>
                    <a:p>
                      <a:pPr>
                        <a:lnSpc>
                          <a:spcPct val="150000"/>
                        </a:lnSpc>
                      </a:pPr>
                      <a:r>
                        <a:rPr lang="ne-NP" sz="2800">
                          <a:cs typeface="Kalimati" panose="00000400000000000000" pitchFamily="2"/>
                        </a:rPr>
                        <a:t>३. कार्य सम्पन्नता फाराम (सुपरिवेक्षकसँग संयुक्त रूपमा)</a:t>
                      </a:r>
                      <a:endParaRPr lang="en-US" sz="2800" dirty="0">
                        <a:cs typeface="Kalimati" panose="00000400000000000000" pitchFamily="2"/>
                      </a:endParaRPr>
                    </a:p>
                  </a:txBody>
                  <a:tcPr/>
                </a:tc>
                <a:extLst>
                  <a:ext uri="{0D108BD9-81ED-4DB2-BD59-A6C34878D82A}">
                    <a16:rowId xmlns:a16="http://schemas.microsoft.com/office/drawing/2014/main" val="3757999956"/>
                  </a:ext>
                </a:extLst>
              </a:tr>
              <a:tr h="370840">
                <a:tc>
                  <a:txBody>
                    <a:bodyPr/>
                    <a:lstStyle/>
                    <a:p>
                      <a:pPr>
                        <a:lnSpc>
                          <a:spcPct val="150000"/>
                        </a:lnSpc>
                      </a:pPr>
                      <a:r>
                        <a:rPr lang="ne-NP" sz="2800" dirty="0">
                          <a:cs typeface="Kalimati" panose="00000400000000000000" pitchFamily="2"/>
                        </a:rPr>
                        <a:t>४. मातृ मृत्यु सूचित फाराम</a:t>
                      </a:r>
                      <a:endParaRPr lang="en-US" sz="2800" dirty="0">
                        <a:cs typeface="Kalimati" panose="00000400000000000000" pitchFamily="2"/>
                      </a:endParaRPr>
                    </a:p>
                  </a:txBody>
                  <a:tcPr/>
                </a:tc>
                <a:extLst>
                  <a:ext uri="{0D108BD9-81ED-4DB2-BD59-A6C34878D82A}">
                    <a16:rowId xmlns:a16="http://schemas.microsoft.com/office/drawing/2014/main" val="1104702410"/>
                  </a:ext>
                </a:extLst>
              </a:tr>
              <a:tr h="370840">
                <a:tc>
                  <a:txBody>
                    <a:bodyPr/>
                    <a:lstStyle/>
                    <a:p>
                      <a:pPr>
                        <a:lnSpc>
                          <a:spcPct val="150000"/>
                        </a:lnSpc>
                      </a:pPr>
                      <a:endParaRPr lang="en-US" sz="2800" dirty="0">
                        <a:cs typeface="Kalimati" panose="00000400000000000000" pitchFamily="2"/>
                      </a:endParaRPr>
                    </a:p>
                  </a:txBody>
                  <a:tcPr/>
                </a:tc>
                <a:extLst>
                  <a:ext uri="{0D108BD9-81ED-4DB2-BD59-A6C34878D82A}">
                    <a16:rowId xmlns:a16="http://schemas.microsoft.com/office/drawing/2014/main" val="2086949387"/>
                  </a:ext>
                </a:extLst>
              </a:tr>
              <a:tr h="370840">
                <a:tc>
                  <a:txBody>
                    <a:bodyPr/>
                    <a:lstStyle/>
                    <a:p>
                      <a:pPr>
                        <a:lnSpc>
                          <a:spcPct val="150000"/>
                        </a:lnSpc>
                      </a:pPr>
                      <a:endParaRPr lang="en-US" sz="2800" dirty="0">
                        <a:cs typeface="Kalimati" panose="00000400000000000000" pitchFamily="2"/>
                      </a:endParaRPr>
                    </a:p>
                  </a:txBody>
                  <a:tcPr/>
                </a:tc>
                <a:extLst>
                  <a:ext uri="{0D108BD9-81ED-4DB2-BD59-A6C34878D82A}">
                    <a16:rowId xmlns:a16="http://schemas.microsoft.com/office/drawing/2014/main" val="867413978"/>
                  </a:ext>
                </a:extLst>
              </a:tr>
              <a:tr h="370840">
                <a:tc>
                  <a:txBody>
                    <a:bodyPr/>
                    <a:lstStyle/>
                    <a:p>
                      <a:pPr>
                        <a:lnSpc>
                          <a:spcPct val="150000"/>
                        </a:lnSpc>
                      </a:pPr>
                      <a:endParaRPr lang="en-US" sz="2800" dirty="0">
                        <a:cs typeface="Kalimati" panose="00000400000000000000" pitchFamily="2"/>
                      </a:endParaRPr>
                    </a:p>
                  </a:txBody>
                  <a:tcPr/>
                </a:tc>
                <a:extLst>
                  <a:ext uri="{0D108BD9-81ED-4DB2-BD59-A6C34878D82A}">
                    <a16:rowId xmlns:a16="http://schemas.microsoft.com/office/drawing/2014/main" val="837400839"/>
                  </a:ext>
                </a:extLst>
              </a:tr>
              <a:tr h="438721">
                <a:tc>
                  <a:txBody>
                    <a:bodyPr/>
                    <a:lstStyle/>
                    <a:p>
                      <a:pPr>
                        <a:lnSpc>
                          <a:spcPct val="150000"/>
                        </a:lnSpc>
                      </a:pPr>
                      <a:endParaRPr lang="en-US" sz="2800" dirty="0">
                        <a:cs typeface="Kalimati" panose="00000400000000000000" pitchFamily="2"/>
                      </a:endParaRPr>
                    </a:p>
                  </a:txBody>
                  <a:tcPr/>
                </a:tc>
                <a:extLst>
                  <a:ext uri="{0D108BD9-81ED-4DB2-BD59-A6C34878D82A}">
                    <a16:rowId xmlns:a16="http://schemas.microsoft.com/office/drawing/2014/main" val="429400508"/>
                  </a:ext>
                </a:extLst>
              </a:tr>
            </a:tbl>
          </a:graphicData>
        </a:graphic>
      </p:graphicFrame>
    </p:spTree>
    <p:extLst>
      <p:ext uri="{BB962C8B-B14F-4D97-AF65-F5344CB8AC3E}">
        <p14:creationId xmlns:p14="http://schemas.microsoft.com/office/powerpoint/2010/main" val="8265271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AD6149B-51D0-429B-9C8B-A1BF28B502B3}"/>
              </a:ext>
            </a:extLst>
          </p:cNvPr>
          <p:cNvSpPr>
            <a:spLocks noGrp="1"/>
          </p:cNvSpPr>
          <p:nvPr>
            <p:ph type="sldNum" sz="quarter" idx="11"/>
          </p:nvPr>
        </p:nvSpPr>
        <p:spPr>
          <a:xfrm>
            <a:off x="10454640" y="6515375"/>
            <a:ext cx="1737360" cy="359409"/>
          </a:xfrm>
        </p:spPr>
        <p:txBody>
          <a:bodyPr/>
          <a:lstStyle/>
          <a:p>
            <a:fld id="{2840B2E4-A264-431E-ABDE-38E3BCDA5876}" type="slidenum">
              <a:rPr lang="en-US" smtClean="0"/>
              <a:pPr/>
              <a:t>30</a:t>
            </a:fld>
            <a:endParaRPr lang="en-US" dirty="0"/>
          </a:p>
        </p:txBody>
      </p:sp>
      <p:sp>
        <p:nvSpPr>
          <p:cNvPr id="4" name="TextBox 3">
            <a:extLst>
              <a:ext uri="{FF2B5EF4-FFF2-40B4-BE49-F238E27FC236}">
                <a16:creationId xmlns:a16="http://schemas.microsoft.com/office/drawing/2014/main" id="{C48AF785-C7AB-409E-AE7D-3C956D0E26DF}"/>
              </a:ext>
            </a:extLst>
          </p:cNvPr>
          <p:cNvSpPr txBox="1"/>
          <p:nvPr/>
        </p:nvSpPr>
        <p:spPr>
          <a:xfrm>
            <a:off x="0" y="841794"/>
            <a:ext cx="12082409" cy="523220"/>
          </a:xfrm>
          <a:prstGeom prst="rect">
            <a:avLst/>
          </a:prstGeom>
          <a:noFill/>
        </p:spPr>
        <p:txBody>
          <a:bodyPr wrap="square">
            <a:spAutoFit/>
          </a:bodyPr>
          <a:lstStyle/>
          <a:p>
            <a:pPr algn="ctr"/>
            <a:r>
              <a:rPr lang="ne-NP" sz="2800" b="1" dirty="0">
                <a:solidFill>
                  <a:schemeClr val="accent5"/>
                </a:solidFill>
                <a:cs typeface="Kalimati" panose="00000400000000000000" pitchFamily="2"/>
              </a:rPr>
              <a:t>कार्य सम्पन्नता प्रतिवेदन निवेदनको ढाँचा</a:t>
            </a:r>
            <a:endParaRPr lang="en-GB" sz="2800" b="1" dirty="0">
              <a:solidFill>
                <a:schemeClr val="accent5"/>
              </a:solidFill>
              <a:cs typeface="Kalimati" panose="00000400000000000000" pitchFamily="2"/>
            </a:endParaRPr>
          </a:p>
        </p:txBody>
      </p:sp>
      <p:sp>
        <p:nvSpPr>
          <p:cNvPr id="6" name="TextBox 5">
            <a:extLst>
              <a:ext uri="{FF2B5EF4-FFF2-40B4-BE49-F238E27FC236}">
                <a16:creationId xmlns:a16="http://schemas.microsoft.com/office/drawing/2014/main" id="{BA7FCABE-57F8-4613-AF3D-CD7B3CE9B30B}"/>
              </a:ext>
            </a:extLst>
          </p:cNvPr>
          <p:cNvSpPr txBox="1"/>
          <p:nvPr/>
        </p:nvSpPr>
        <p:spPr>
          <a:xfrm>
            <a:off x="198250" y="1365014"/>
            <a:ext cx="11884159" cy="4467890"/>
          </a:xfrm>
          <a:prstGeom prst="rect">
            <a:avLst/>
          </a:prstGeom>
          <a:noFill/>
        </p:spPr>
        <p:txBody>
          <a:bodyPr wrap="square">
            <a:spAutoFit/>
          </a:bodyPr>
          <a:lstStyle/>
          <a:p>
            <a:pPr marL="269875" marR="0" indent="-269875" algn="ctr">
              <a:lnSpc>
                <a:spcPct val="120000"/>
              </a:lnSpc>
              <a:spcBef>
                <a:spcPts val="0"/>
              </a:spcBef>
              <a:spcAft>
                <a:spcPts val="1000"/>
              </a:spcAft>
              <a:tabLst>
                <a:tab pos="270510" algn="l"/>
                <a:tab pos="540385" algn="l"/>
                <a:tab pos="810260" algn="l"/>
                <a:tab pos="1080135" algn="l"/>
              </a:tabLst>
            </a:pPr>
            <a:r>
              <a:rPr lang="hi-IN" sz="2000" dirty="0">
                <a:solidFill>
                  <a:srgbClr val="C00000"/>
                </a:solidFill>
                <a:effectLst/>
                <a:latin typeface="Times New Roman" panose="02020603050405020304" pitchFamily="18" charset="0"/>
                <a:ea typeface="Times New Roman" panose="02020603050405020304" pitchFamily="18" charset="0"/>
                <a:cs typeface="Kalimati" panose="00000400000000000000"/>
              </a:rPr>
              <a:t>राष्ट्रिय जनगणना  सञ्चालन कार्यविधि</a:t>
            </a:r>
            <a:r>
              <a:rPr lang="en-US" sz="2000" dirty="0">
                <a:solidFill>
                  <a:srgbClr val="C00000"/>
                </a:solidFill>
                <a:effectLst/>
                <a:latin typeface="Times New Roman" panose="02020603050405020304" pitchFamily="18" charset="0"/>
                <a:ea typeface="Times New Roman" panose="02020603050405020304" pitchFamily="18" charset="0"/>
                <a:cs typeface="Kalimati" panose="00000400000000000000"/>
              </a:rPr>
              <a:t>, </a:t>
            </a:r>
            <a:r>
              <a:rPr lang="hi-IN" sz="2000" dirty="0">
                <a:solidFill>
                  <a:srgbClr val="C00000"/>
                </a:solidFill>
                <a:effectLst/>
                <a:latin typeface="Times New Roman" panose="02020603050405020304" pitchFamily="18" charset="0"/>
                <a:ea typeface="Times New Roman" panose="02020603050405020304" pitchFamily="18" charset="0"/>
                <a:cs typeface="Kalimati" panose="00000400000000000000"/>
              </a:rPr>
              <a:t>२०७७ को दफा ५४ को उपदफा ४</a:t>
            </a:r>
            <a:r>
              <a:rPr lang="en-US" sz="2000" dirty="0">
                <a:solidFill>
                  <a:srgbClr val="C00000"/>
                </a:solidFill>
                <a:effectLst/>
                <a:latin typeface="Times New Roman" panose="02020603050405020304" pitchFamily="18" charset="0"/>
                <a:ea typeface="Times New Roman" panose="02020603050405020304" pitchFamily="18" charset="0"/>
                <a:cs typeface="Kalimati" panose="00000400000000000000"/>
              </a:rPr>
              <a:t> </a:t>
            </a:r>
            <a:r>
              <a:rPr lang="ar-SA" sz="2000" dirty="0">
                <a:solidFill>
                  <a:srgbClr val="C00000"/>
                </a:solidFill>
                <a:effectLst/>
                <a:latin typeface="Times New Roman" panose="02020603050405020304" pitchFamily="18" charset="0"/>
                <a:ea typeface="Times New Roman" panose="02020603050405020304" pitchFamily="18" charset="0"/>
                <a:cs typeface="Kalimati" panose="00000400000000000000"/>
              </a:rPr>
              <a:t>) </a:t>
            </a:r>
            <a:r>
              <a:rPr lang="hi-IN" sz="2000" dirty="0">
                <a:solidFill>
                  <a:srgbClr val="C00000"/>
                </a:solidFill>
                <a:effectLst/>
                <a:latin typeface="Times New Roman" panose="02020603050405020304" pitchFamily="18" charset="0"/>
                <a:ea typeface="Times New Roman" panose="02020603050405020304" pitchFamily="18" charset="0"/>
                <a:cs typeface="Kalimati" panose="00000400000000000000"/>
              </a:rPr>
              <a:t>सँग सम्वन्धित </a:t>
            </a:r>
            <a:endParaRPr lang="en-GB" sz="2000" dirty="0">
              <a:solidFill>
                <a:srgbClr val="C00000"/>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hi-IN" sz="2000" dirty="0">
                <a:solidFill>
                  <a:srgbClr val="C00000"/>
                </a:solidFill>
                <a:effectLst/>
                <a:latin typeface="Times New Roman" panose="02020603050405020304" pitchFamily="18" charset="0"/>
                <a:ea typeface="Times New Roman" panose="02020603050405020304" pitchFamily="18" charset="0"/>
                <a:cs typeface="Kalimati" panose="00000400000000000000"/>
              </a:rPr>
              <a:t>कार्य सम्पन्नता प्रतिवेदन निवेदनको ढाँचा</a:t>
            </a:r>
            <a:endParaRPr lang="en-GB" sz="2000" dirty="0">
              <a:solidFill>
                <a:srgbClr val="C00000"/>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hi-IN" sz="2000" dirty="0">
                <a:solidFill>
                  <a:srgbClr val="C00000"/>
                </a:solidFill>
                <a:effectLst/>
                <a:latin typeface="Times New Roman" panose="02020603050405020304" pitchFamily="18" charset="0"/>
                <a:ea typeface="Times New Roman" panose="02020603050405020304" pitchFamily="18" charset="0"/>
                <a:cs typeface="Kalimati" panose="00000400000000000000"/>
              </a:rPr>
              <a:t>कार्य सम्पन्नता फाराम</a:t>
            </a:r>
            <a:endParaRPr lang="en-GB" sz="2000" dirty="0">
              <a:solidFill>
                <a:srgbClr val="C00000"/>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2000" dirty="0">
                <a:solidFill>
                  <a:srgbClr val="C00000"/>
                </a:solidFill>
                <a:effectLst/>
                <a:latin typeface="Times New Roman" panose="02020603050405020304" pitchFamily="18" charset="0"/>
                <a:ea typeface="Times New Roman" panose="02020603050405020304" pitchFamily="18" charset="0"/>
                <a:cs typeface="Kalimati" panose="00000400000000000000"/>
              </a:rPr>
              <a:t>(</a:t>
            </a:r>
            <a:r>
              <a:rPr lang="hi-IN" sz="2000" dirty="0">
                <a:solidFill>
                  <a:srgbClr val="C00000"/>
                </a:solidFill>
                <a:effectLst/>
                <a:latin typeface="Times New Roman" panose="02020603050405020304" pitchFamily="18" charset="0"/>
                <a:ea typeface="Times New Roman" panose="02020603050405020304" pitchFamily="18" charset="0"/>
                <a:cs typeface="Kalimati" panose="00000400000000000000"/>
              </a:rPr>
              <a:t>सुपरिवेक्षक र गणकले संयूक्त भर्ने)</a:t>
            </a:r>
            <a:endParaRPr lang="en-GB" sz="2000" dirty="0">
              <a:solidFill>
                <a:srgbClr val="C00000"/>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ea typeface="Times New Roman" panose="02020603050405020304" pitchFamily="18" charset="0"/>
                <a:cs typeface="Kalimati" panose="00000400000000000000"/>
              </a:rPr>
              <a:t> </a:t>
            </a:r>
            <a:endParaRPr lang="en-GB" sz="24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hi-IN" sz="2400" dirty="0">
                <a:effectLst/>
                <a:latin typeface="Times New Roman" panose="02020603050405020304" pitchFamily="18" charset="0"/>
                <a:ea typeface="Times New Roman" panose="02020603050405020304" pitchFamily="18" charset="0"/>
                <a:cs typeface="Kalimati" panose="00000400000000000000"/>
              </a:rPr>
              <a:t>श्रीमान् जनगणना अधिकारीज्यू						मितिः२०७८</a:t>
            </a:r>
            <a:r>
              <a:rPr lang="ar-SA" sz="2400" dirty="0">
                <a:effectLst/>
                <a:latin typeface="Times New Roman" panose="02020603050405020304" pitchFamily="18" charset="0"/>
                <a:ea typeface="Times New Roman" panose="02020603050405020304" pitchFamily="18" charset="0"/>
                <a:cs typeface="Kalimati" panose="00000400000000000000"/>
              </a:rPr>
              <a:t>/  /  </a:t>
            </a:r>
            <a:endParaRPr lang="en-GB" sz="24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hi-IN" sz="2400" dirty="0">
                <a:effectLst/>
                <a:latin typeface="Times New Roman" panose="02020603050405020304" pitchFamily="18" charset="0"/>
                <a:ea typeface="Times New Roman" panose="02020603050405020304" pitchFamily="18" charset="0"/>
                <a:cs typeface="Kalimati" panose="00000400000000000000"/>
              </a:rPr>
              <a:t>प्रदेश</a:t>
            </a:r>
            <a:r>
              <a:rPr lang="ar-SA" sz="2000" dirty="0">
                <a:effectLst/>
                <a:latin typeface="Times New Roman" panose="02020603050405020304" pitchFamily="18" charset="0"/>
                <a:ea typeface="Times New Roman" panose="02020603050405020304" pitchFamily="18" charset="0"/>
                <a:cs typeface="Kalimati" panose="00000400000000000000"/>
              </a:rPr>
              <a:t>/</a:t>
            </a:r>
            <a:r>
              <a:rPr lang="hi-IN" sz="2400" dirty="0">
                <a:effectLst/>
                <a:latin typeface="Times New Roman" panose="02020603050405020304" pitchFamily="18" charset="0"/>
                <a:ea typeface="Times New Roman" panose="02020603050405020304" pitchFamily="18" charset="0"/>
                <a:cs typeface="Kalimati" panose="00000400000000000000"/>
              </a:rPr>
              <a:t>जिल्ला</a:t>
            </a:r>
            <a:r>
              <a:rPr lang="ar-SA" sz="2000" dirty="0">
                <a:effectLst/>
                <a:latin typeface="Times New Roman" panose="02020603050405020304" pitchFamily="18" charset="0"/>
                <a:ea typeface="Times New Roman" panose="02020603050405020304" pitchFamily="18" charset="0"/>
                <a:cs typeface="Kalimati" panose="00000400000000000000"/>
              </a:rPr>
              <a:t>/</a:t>
            </a:r>
            <a:r>
              <a:rPr lang="hi-IN" sz="2400" dirty="0">
                <a:effectLst/>
                <a:latin typeface="Times New Roman" panose="02020603050405020304" pitchFamily="18" charset="0"/>
                <a:ea typeface="Times New Roman" panose="02020603050405020304" pitchFamily="18" charset="0"/>
                <a:cs typeface="Kalimati" panose="00000400000000000000"/>
              </a:rPr>
              <a:t>स्थानीय जनगणना कार्यालय</a:t>
            </a:r>
            <a:r>
              <a:rPr lang="en-US" sz="2400" dirty="0">
                <a:effectLst/>
                <a:latin typeface="Times New Roman" panose="02020603050405020304" pitchFamily="18" charset="0"/>
                <a:ea typeface="Times New Roman" panose="02020603050405020304" pitchFamily="18" charset="0"/>
                <a:cs typeface="Kalimati" panose="00000400000000000000"/>
              </a:rPr>
              <a:t>,   ..........</a:t>
            </a:r>
            <a:r>
              <a:rPr lang="ar-SA" sz="2000" dirty="0">
                <a:effectLst/>
                <a:latin typeface="Times New Roman" panose="02020603050405020304" pitchFamily="18" charset="0"/>
                <a:ea typeface="Times New Roman" panose="02020603050405020304" pitchFamily="18" charset="0"/>
                <a:cs typeface="Kalimati" panose="00000400000000000000"/>
              </a:rPr>
              <a:t>.......................</a:t>
            </a:r>
            <a:endParaRPr lang="en-GB" sz="24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hi-IN" sz="2400" dirty="0">
                <a:effectLst/>
                <a:latin typeface="Times New Roman" panose="02020603050405020304" pitchFamily="18" charset="0"/>
                <a:ea typeface="Times New Roman" panose="02020603050405020304" pitchFamily="18" charset="0"/>
                <a:cs typeface="Kalimati" panose="00000400000000000000"/>
              </a:rPr>
              <a:t>विषय </a:t>
            </a:r>
            <a:r>
              <a:rPr lang="ar-SA" sz="2400" dirty="0">
                <a:effectLst/>
                <a:latin typeface="Times New Roman" panose="02020603050405020304" pitchFamily="18" charset="0"/>
                <a:ea typeface="Times New Roman" panose="02020603050405020304" pitchFamily="18" charset="0"/>
                <a:cs typeface="Kalimati" panose="00000400000000000000"/>
              </a:rPr>
              <a:t>: </a:t>
            </a:r>
            <a:r>
              <a:rPr lang="hi-IN" sz="2400" dirty="0">
                <a:effectLst/>
                <a:latin typeface="Times New Roman" panose="02020603050405020304" pitchFamily="18" charset="0"/>
                <a:ea typeface="Times New Roman" panose="02020603050405020304" pitchFamily="18" charset="0"/>
                <a:cs typeface="Kalimati" panose="00000400000000000000"/>
              </a:rPr>
              <a:t>संकलित विवरण बुझाएको बारे ।</a:t>
            </a:r>
            <a:endParaRPr lang="en-GB" sz="24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hi-IN" sz="2400" dirty="0">
                <a:effectLst/>
                <a:latin typeface="Times New Roman" panose="02020603050405020304" pitchFamily="18" charset="0"/>
                <a:ea typeface="Times New Roman" panose="02020603050405020304" pitchFamily="18" charset="0"/>
                <a:cs typeface="Kalimati" panose="00000400000000000000"/>
              </a:rPr>
              <a:t>महोदय</a:t>
            </a:r>
            <a:r>
              <a:rPr lang="en-US" sz="2400" dirty="0">
                <a:effectLst/>
                <a:latin typeface="Times New Roman" panose="02020603050405020304" pitchFamily="18" charset="0"/>
                <a:ea typeface="Times New Roman" panose="02020603050405020304" pitchFamily="18" charset="0"/>
                <a:cs typeface="Kalimati" panose="00000400000000000000"/>
              </a:rPr>
              <a:t>,</a:t>
            </a:r>
            <a:endParaRPr lang="en-GB" sz="2400" dirty="0">
              <a:effectLst/>
              <a:latin typeface="Times New Roman" panose="02020603050405020304" pitchFamily="18" charset="0"/>
              <a:ea typeface="Times New Roman" panose="02020603050405020304" pitchFamily="18" charset="0"/>
            </a:endParaRPr>
          </a:p>
          <a:p>
            <a:r>
              <a:rPr lang="hi-IN" sz="2400" dirty="0">
                <a:effectLst/>
                <a:latin typeface="Times New Roman" panose="02020603050405020304" pitchFamily="18" charset="0"/>
                <a:ea typeface="Times New Roman" panose="02020603050405020304" pitchFamily="18" charset="0"/>
                <a:cs typeface="Kalimati" panose="00000400000000000000"/>
              </a:rPr>
              <a:t>उपरोक्त सम्बन्धमा तहाँ कार्यालयको कार्यादेश बमोजिम ........प्रदेश........... </a:t>
            </a:r>
            <a:r>
              <a:rPr lang="hi-IN" sz="2400">
                <a:effectLst/>
                <a:latin typeface="Times New Roman" panose="02020603050405020304" pitchFamily="18" charset="0"/>
                <a:ea typeface="Times New Roman" panose="02020603050405020304" pitchFamily="18" charset="0"/>
                <a:cs typeface="Kalimati" panose="00000400000000000000"/>
              </a:rPr>
              <a:t>जिल्ला </a:t>
            </a:r>
            <a:r>
              <a:rPr lang="hi-IN" sz="2400">
                <a:latin typeface="Times New Roman" panose="02020603050405020304" pitchFamily="18" charset="0"/>
                <a:cs typeface="Kalimati" panose="00000400000000000000"/>
              </a:rPr>
              <a:t>................</a:t>
            </a:r>
            <a:r>
              <a:rPr lang="ne-NP" sz="2400">
                <a:latin typeface="Times New Roman" panose="02020603050405020304" pitchFamily="18" charset="0"/>
                <a:cs typeface="Kalimati" panose="00000400000000000000"/>
              </a:rPr>
              <a:t> </a:t>
            </a:r>
            <a:r>
              <a:rPr lang="hi-IN" sz="2400">
                <a:effectLst/>
                <a:latin typeface="Times New Roman" panose="02020603050405020304" pitchFamily="18" charset="0"/>
                <a:ea typeface="Times New Roman" panose="02020603050405020304" pitchFamily="18" charset="0"/>
                <a:cs typeface="Kalimati" panose="00000400000000000000"/>
              </a:rPr>
              <a:t>को </a:t>
            </a:r>
            <a:r>
              <a:rPr lang="hi-IN" sz="2400" dirty="0">
                <a:effectLst/>
                <a:latin typeface="Times New Roman" panose="02020603050405020304" pitchFamily="18" charset="0"/>
                <a:ea typeface="Times New Roman" panose="02020603050405020304" pitchFamily="18" charset="0"/>
                <a:cs typeface="Kalimati" panose="00000400000000000000"/>
              </a:rPr>
              <a:t>तपसिल बमोजिमको स्थानीय तहको वडा तथा गणनाक्षेत्रमा खटिई तोकिएको कार्य सम्पन्न गरी तपसिल  बमोजिम तथ्याङ्क तथा अन्य विवरणहरु पेश गरेका छौं ।</a:t>
            </a:r>
            <a:endParaRPr lang="en-GB" sz="2400" dirty="0"/>
          </a:p>
        </p:txBody>
      </p:sp>
      <p:sp>
        <p:nvSpPr>
          <p:cNvPr id="5" name="TextBox 4">
            <a:extLst>
              <a:ext uri="{FF2B5EF4-FFF2-40B4-BE49-F238E27FC236}">
                <a16:creationId xmlns:a16="http://schemas.microsoft.com/office/drawing/2014/main" id="{B052010F-059E-4145-B46A-8D7E71ED962C}"/>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cxnSp>
        <p:nvCxnSpPr>
          <p:cNvPr id="7" name="Straight Connector 6">
            <a:extLst>
              <a:ext uri="{FF2B5EF4-FFF2-40B4-BE49-F238E27FC236}">
                <a16:creationId xmlns:a16="http://schemas.microsoft.com/office/drawing/2014/main" id="{CD89B5E8-B07C-4D87-B397-CA48AC7ACF2C}"/>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01186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8F5B31C-B738-410A-A674-4D74978A9DB2}"/>
              </a:ext>
            </a:extLst>
          </p:cNvPr>
          <p:cNvSpPr>
            <a:spLocks noGrp="1"/>
          </p:cNvSpPr>
          <p:nvPr>
            <p:ph type="sldNum" sz="quarter" idx="11"/>
          </p:nvPr>
        </p:nvSpPr>
        <p:spPr>
          <a:xfrm>
            <a:off x="11388970" y="6338765"/>
            <a:ext cx="2743200" cy="365125"/>
          </a:xfrm>
        </p:spPr>
        <p:txBody>
          <a:bodyPr/>
          <a:lstStyle/>
          <a:p>
            <a:fld id="{2840B2E4-A264-431E-ABDE-38E3BCDA5876}" type="slidenum">
              <a:rPr lang="en-US" smtClean="0"/>
              <a:t>31</a:t>
            </a:fld>
            <a:endParaRPr lang="en-US" dirty="0"/>
          </a:p>
        </p:txBody>
      </p:sp>
      <p:pic>
        <p:nvPicPr>
          <p:cNvPr id="7" name="Picture 6">
            <a:extLst>
              <a:ext uri="{FF2B5EF4-FFF2-40B4-BE49-F238E27FC236}">
                <a16:creationId xmlns:a16="http://schemas.microsoft.com/office/drawing/2014/main" id="{E764F6EE-19BB-4353-B2CA-6DCFFF098664}"/>
              </a:ext>
            </a:extLst>
          </p:cNvPr>
          <p:cNvPicPr>
            <a:picLocks noChangeAspect="1"/>
          </p:cNvPicPr>
          <p:nvPr/>
        </p:nvPicPr>
        <p:blipFill>
          <a:blip r:embed="rId2"/>
          <a:stretch>
            <a:fillRect/>
          </a:stretch>
        </p:blipFill>
        <p:spPr>
          <a:xfrm>
            <a:off x="1335640" y="1812798"/>
            <a:ext cx="9657708" cy="4731840"/>
          </a:xfrm>
          <a:prstGeom prst="rect">
            <a:avLst/>
          </a:prstGeom>
        </p:spPr>
      </p:pic>
      <p:sp>
        <p:nvSpPr>
          <p:cNvPr id="9" name="TextBox 8">
            <a:extLst>
              <a:ext uri="{FF2B5EF4-FFF2-40B4-BE49-F238E27FC236}">
                <a16:creationId xmlns:a16="http://schemas.microsoft.com/office/drawing/2014/main" id="{8907610C-B35F-4BAD-BB97-36B4B6B10252}"/>
              </a:ext>
            </a:extLst>
          </p:cNvPr>
          <p:cNvSpPr txBox="1"/>
          <p:nvPr/>
        </p:nvSpPr>
        <p:spPr>
          <a:xfrm>
            <a:off x="0" y="787892"/>
            <a:ext cx="12191999" cy="523220"/>
          </a:xfrm>
          <a:prstGeom prst="rect">
            <a:avLst/>
          </a:prstGeom>
          <a:noFill/>
        </p:spPr>
        <p:txBody>
          <a:bodyPr wrap="square">
            <a:spAutoFit/>
          </a:bodyPr>
          <a:lstStyle/>
          <a:p>
            <a:pPr algn="ctr"/>
            <a:r>
              <a:rPr lang="ne-NP" sz="2800" b="1" dirty="0">
                <a:solidFill>
                  <a:schemeClr val="accent5"/>
                </a:solidFill>
                <a:cs typeface="Kalimati" panose="00000400000000000000" pitchFamily="2"/>
              </a:rPr>
              <a:t>कार्य सम्पन्नता प्रतिवेदन निवेदनको ढाँचा</a:t>
            </a:r>
            <a:endParaRPr lang="en-GB" sz="2800" b="1" dirty="0">
              <a:solidFill>
                <a:schemeClr val="accent5"/>
              </a:solidFill>
              <a:cs typeface="Kalimati" panose="00000400000000000000" pitchFamily="2"/>
            </a:endParaRPr>
          </a:p>
        </p:txBody>
      </p:sp>
      <p:cxnSp>
        <p:nvCxnSpPr>
          <p:cNvPr id="5" name="Straight Connector 4">
            <a:extLst>
              <a:ext uri="{FF2B5EF4-FFF2-40B4-BE49-F238E27FC236}">
                <a16:creationId xmlns:a16="http://schemas.microsoft.com/office/drawing/2014/main" id="{3121D3A5-6974-48DC-9826-9BD6CD23A94B}"/>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9A2A8187-E1B8-4748-8790-A945E710D972}"/>
              </a:ext>
            </a:extLst>
          </p:cNvPr>
          <p:cNvCxnSpPr/>
          <p:nvPr/>
        </p:nvCxnSpPr>
        <p:spPr>
          <a:xfrm>
            <a:off x="1335640" y="2127565"/>
            <a:ext cx="9657708"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488431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B6E2DA1-4740-4D06-9A47-F13690FEE066}"/>
              </a:ext>
            </a:extLst>
          </p:cNvPr>
          <p:cNvSpPr>
            <a:spLocks noGrp="1"/>
          </p:cNvSpPr>
          <p:nvPr>
            <p:ph type="sldNum" sz="quarter" idx="11"/>
          </p:nvPr>
        </p:nvSpPr>
        <p:spPr/>
        <p:txBody>
          <a:bodyPr/>
          <a:lstStyle/>
          <a:p>
            <a:fld id="{2840B2E4-A264-431E-ABDE-38E3BCDA5876}" type="slidenum">
              <a:rPr lang="en-US" smtClean="0"/>
              <a:t>32</a:t>
            </a:fld>
            <a:endParaRPr lang="en-US"/>
          </a:p>
        </p:txBody>
      </p:sp>
      <p:sp>
        <p:nvSpPr>
          <p:cNvPr id="4" name="TextBox 3">
            <a:extLst>
              <a:ext uri="{FF2B5EF4-FFF2-40B4-BE49-F238E27FC236}">
                <a16:creationId xmlns:a16="http://schemas.microsoft.com/office/drawing/2014/main" id="{39DC1C5D-26BB-45F7-A212-2AAD6E204E24}"/>
              </a:ext>
            </a:extLst>
          </p:cNvPr>
          <p:cNvSpPr txBox="1"/>
          <p:nvPr/>
        </p:nvSpPr>
        <p:spPr>
          <a:xfrm>
            <a:off x="127819" y="817657"/>
            <a:ext cx="12064181" cy="523220"/>
          </a:xfrm>
          <a:prstGeom prst="rect">
            <a:avLst/>
          </a:prstGeom>
          <a:noFill/>
        </p:spPr>
        <p:txBody>
          <a:bodyPr wrap="square">
            <a:spAutoFit/>
          </a:bodyPr>
          <a:lstStyle/>
          <a:p>
            <a:pPr algn="ctr"/>
            <a:r>
              <a:rPr lang="ne-NP" sz="2800" b="1" dirty="0">
                <a:solidFill>
                  <a:schemeClr val="accent5"/>
                </a:solidFill>
                <a:cs typeface="Kalimati" panose="00000400000000000000" pitchFamily="2"/>
              </a:rPr>
              <a:t>कार्य सम्पन्नता प्रतिवेदन </a:t>
            </a:r>
            <a:endParaRPr lang="en-GB" sz="2800" b="1" dirty="0">
              <a:solidFill>
                <a:schemeClr val="accent5"/>
              </a:solidFill>
              <a:cs typeface="Kalimati" panose="00000400000000000000" pitchFamily="2"/>
            </a:endParaRPr>
          </a:p>
        </p:txBody>
      </p:sp>
      <p:sp>
        <p:nvSpPr>
          <p:cNvPr id="6" name="TextBox 5">
            <a:extLst>
              <a:ext uri="{FF2B5EF4-FFF2-40B4-BE49-F238E27FC236}">
                <a16:creationId xmlns:a16="http://schemas.microsoft.com/office/drawing/2014/main" id="{CF38B7AE-F4BB-445F-B306-A456A1DE1079}"/>
              </a:ext>
            </a:extLst>
          </p:cNvPr>
          <p:cNvSpPr txBox="1"/>
          <p:nvPr/>
        </p:nvSpPr>
        <p:spPr>
          <a:xfrm>
            <a:off x="967153" y="1567180"/>
            <a:ext cx="10768517" cy="1154162"/>
          </a:xfrm>
          <a:prstGeom prst="rect">
            <a:avLst/>
          </a:prstGeom>
          <a:noFill/>
        </p:spPr>
        <p:txBody>
          <a:bodyPr wrap="square">
            <a:spAutoFit/>
          </a:bodyPr>
          <a:lstStyle/>
          <a:p>
            <a:pPr>
              <a:lnSpc>
                <a:spcPct val="150000"/>
              </a:lnSpc>
            </a:pPr>
            <a:r>
              <a:rPr lang="ne-NP" sz="2400" dirty="0">
                <a:cs typeface="Kalimati" panose="00000400000000000000" pitchFamily="2"/>
              </a:rPr>
              <a:t>प्रत्येक गणकले आफुले गरेको कामको संक्षिप्त विवरण कार्य सम्पन्नता</a:t>
            </a:r>
            <a:r>
              <a:rPr lang="en-US" sz="2400" dirty="0">
                <a:cs typeface="Kalimati" panose="00000400000000000000" pitchFamily="2"/>
              </a:rPr>
              <a:t> </a:t>
            </a:r>
            <a:r>
              <a:rPr lang="ne-NP" sz="2400" dirty="0">
                <a:cs typeface="Kalimati" panose="00000400000000000000" pitchFamily="2"/>
              </a:rPr>
              <a:t>प्रतिवेदनमा भरी तपसिल बमोजिमका कागजात यसै साथ बुझाउनु पर्दछ । </a:t>
            </a:r>
            <a:endParaRPr lang="en-GB" sz="2400" dirty="0">
              <a:cs typeface="Kalimati" panose="00000400000000000000" pitchFamily="2"/>
            </a:endParaRPr>
          </a:p>
        </p:txBody>
      </p:sp>
      <p:sp>
        <p:nvSpPr>
          <p:cNvPr id="8" name="TextBox 7">
            <a:extLst>
              <a:ext uri="{FF2B5EF4-FFF2-40B4-BE49-F238E27FC236}">
                <a16:creationId xmlns:a16="http://schemas.microsoft.com/office/drawing/2014/main" id="{92E6D6AE-41FB-4245-B9CC-F3BCFD409224}"/>
              </a:ext>
            </a:extLst>
          </p:cNvPr>
          <p:cNvSpPr txBox="1"/>
          <p:nvPr/>
        </p:nvSpPr>
        <p:spPr>
          <a:xfrm>
            <a:off x="924090" y="2721342"/>
            <a:ext cx="11071752" cy="3370153"/>
          </a:xfrm>
          <a:prstGeom prst="rect">
            <a:avLst/>
          </a:prstGeom>
          <a:noFill/>
        </p:spPr>
        <p:txBody>
          <a:bodyPr wrap="square">
            <a:spAutoFit/>
          </a:bodyPr>
          <a:lstStyle/>
          <a:p>
            <a:pPr>
              <a:lnSpc>
                <a:spcPct val="150000"/>
              </a:lnSpc>
            </a:pPr>
            <a:r>
              <a:rPr lang="ne-NP" sz="2400" dirty="0">
                <a:cs typeface="Kalimati" panose="00000400000000000000" pitchFamily="2"/>
              </a:rPr>
              <a:t>क) भरिएका मुख्य प्रश्नावली किताब </a:t>
            </a:r>
            <a:r>
              <a:rPr lang="ne-NP" sz="2400">
                <a:cs typeface="Kalimati" panose="00000400000000000000" pitchFamily="2"/>
              </a:rPr>
              <a:t>संख्याः....</a:t>
            </a:r>
            <a:r>
              <a:rPr lang="ne-NP" sz="2400" dirty="0">
                <a:cs typeface="Kalimati" panose="00000400000000000000" pitchFamily="2"/>
              </a:rPr>
              <a:t>बाँकी किताब </a:t>
            </a:r>
            <a:r>
              <a:rPr lang="ne-NP" sz="2400">
                <a:cs typeface="Kalimati" panose="00000400000000000000" pitchFamily="2"/>
              </a:rPr>
              <a:t>संख्या...जम्मा किताब संख्याः..</a:t>
            </a:r>
            <a:endParaRPr lang="ne-NP" sz="2400" dirty="0">
              <a:cs typeface="Kalimati" panose="00000400000000000000" pitchFamily="2"/>
            </a:endParaRPr>
          </a:p>
          <a:p>
            <a:pPr>
              <a:lnSpc>
                <a:spcPct val="150000"/>
              </a:lnSpc>
            </a:pPr>
            <a:r>
              <a:rPr lang="ne-NP" sz="2400" dirty="0">
                <a:cs typeface="Kalimati" panose="00000400000000000000" pitchFamily="2"/>
              </a:rPr>
              <a:t>ख) गणना क्षेत्र नक्सा संख्याः ...........</a:t>
            </a:r>
          </a:p>
          <a:p>
            <a:pPr>
              <a:lnSpc>
                <a:spcPct val="150000"/>
              </a:lnSpc>
            </a:pPr>
            <a:r>
              <a:rPr lang="ne-NP" sz="2400" dirty="0">
                <a:cs typeface="Kalimati" panose="00000400000000000000" pitchFamily="2"/>
              </a:rPr>
              <a:t>ग) भरिएका घर तथा घरपरिवार सूचीकरण किताबः.....बाँकी किताब संख्याः....जम्मा किताब संख्याः...</a:t>
            </a:r>
          </a:p>
          <a:p>
            <a:pPr>
              <a:lnSpc>
                <a:spcPct val="150000"/>
              </a:lnSpc>
            </a:pPr>
            <a:r>
              <a:rPr lang="ne-NP" sz="2400" dirty="0">
                <a:cs typeface="Kalimati" panose="00000400000000000000" pitchFamily="2"/>
              </a:rPr>
              <a:t>घ) घरपरिवार सूचीकरण उतार फाराम पाना संख्याः .......(संलग्न सबै गणकले प्रयोग गरेको)</a:t>
            </a:r>
            <a:endParaRPr lang="en-GB" sz="2400" dirty="0">
              <a:cs typeface="Kalimati" panose="00000400000000000000" pitchFamily="2"/>
            </a:endParaRPr>
          </a:p>
        </p:txBody>
      </p:sp>
      <p:cxnSp>
        <p:nvCxnSpPr>
          <p:cNvPr id="7" name="Straight Connector 6">
            <a:extLst>
              <a:ext uri="{FF2B5EF4-FFF2-40B4-BE49-F238E27FC236}">
                <a16:creationId xmlns:a16="http://schemas.microsoft.com/office/drawing/2014/main" id="{ADB18F07-9B48-46BF-83FE-2ED24142F6D9}"/>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36163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658819"/>
            <a:ext cx="12141967" cy="6046784"/>
          </a:xfrm>
          <a:prstGeom prst="rect">
            <a:avLst/>
          </a:prstGeom>
        </p:spPr>
        <p:txBody>
          <a:bodyPr wrap="square">
            <a:spAutoFit/>
          </a:bodyPr>
          <a:lstStyle/>
          <a:p>
            <a:pPr marL="457200" indent="-228600">
              <a:lnSpc>
                <a:spcPct val="115000"/>
              </a:lnSpc>
              <a:spcAft>
                <a:spcPts val="1000"/>
              </a:spcAft>
            </a:pPr>
            <a:r>
              <a:rPr lang="ne-NP" sz="2400" b="1" dirty="0">
                <a:latin typeface="Kokila" panose="020B0604020202020204" pitchFamily="34" charset="0"/>
                <a:cs typeface="Kalimati" panose="00000400000000000000" pitchFamily="2"/>
              </a:rPr>
              <a:t>समयः १५ मिनेटमात्र</a:t>
            </a:r>
          </a:p>
          <a:p>
            <a:pPr marL="457200" indent="-228600">
              <a:lnSpc>
                <a:spcPct val="115000"/>
              </a:lnSpc>
              <a:spcAft>
                <a:spcPts val="1000"/>
              </a:spcAft>
            </a:pPr>
            <a:r>
              <a:rPr lang="ne-NP" sz="2400" b="1" dirty="0">
                <a:latin typeface="Kokila" panose="020B0604020202020204" pitchFamily="34" charset="0"/>
                <a:cs typeface="Kalimati" panose="00000400000000000000" pitchFamily="2"/>
              </a:rPr>
              <a:t>उपलब्ध गराइएको प्रश्नहरूका सही उत्तरमा ठीक (</a:t>
            </a:r>
            <a:r>
              <a:rPr lang="en-US" sz="2400" b="1" dirty="0">
                <a:latin typeface="Kokila" panose="020B0604020202020204" pitchFamily="34" charset="0"/>
                <a:cs typeface="Kalimati" panose="00000400000000000000" pitchFamily="2"/>
              </a:rPr>
              <a:t>√</a:t>
            </a:r>
            <a:r>
              <a:rPr lang="ne-NP" sz="2400" b="1" dirty="0">
                <a:latin typeface="Kokila" panose="020B0604020202020204" pitchFamily="34" charset="0"/>
                <a:cs typeface="Kalimati" panose="00000400000000000000" pitchFamily="2"/>
              </a:rPr>
              <a:t>) चिन्ह लगाउनुहोस् ।</a:t>
            </a:r>
          </a:p>
          <a:p>
            <a:pPr marL="457200" indent="-228600">
              <a:lnSpc>
                <a:spcPct val="115000"/>
              </a:lnSpc>
              <a:spcAft>
                <a:spcPts val="1000"/>
              </a:spcAft>
            </a:pPr>
            <a:r>
              <a:rPr lang="ne-NP" sz="2400" b="1" dirty="0">
                <a:latin typeface="Kokila" panose="020B0604020202020204" pitchFamily="34" charset="0"/>
                <a:cs typeface="Kalimati" panose="00000400000000000000" pitchFamily="2"/>
              </a:rPr>
              <a:t>नियमहरूः</a:t>
            </a:r>
          </a:p>
          <a:p>
            <a:pPr marL="571500" indent="-342900">
              <a:lnSpc>
                <a:spcPct val="115000"/>
              </a:lnSpc>
              <a:spcAft>
                <a:spcPts val="1000"/>
              </a:spcAft>
              <a:buFont typeface="Arial" panose="020B0604020202020204" pitchFamily="34" charset="0"/>
              <a:buChar char="•"/>
            </a:pPr>
            <a:r>
              <a:rPr lang="ne-NP" sz="2400" b="1" dirty="0">
                <a:latin typeface="Kokila" panose="020B0604020202020204" pitchFamily="34" charset="0"/>
                <a:cs typeface="Kalimati" panose="00000400000000000000" pitchFamily="2"/>
              </a:rPr>
              <a:t>आफ्नो नाम, पद, कार्यालय र आइडि कोड अनिवार्य लेख्नुहोस् । </a:t>
            </a:r>
          </a:p>
          <a:p>
            <a:pPr marL="571500" indent="-342900">
              <a:lnSpc>
                <a:spcPct val="115000"/>
              </a:lnSpc>
              <a:spcAft>
                <a:spcPts val="1000"/>
              </a:spcAft>
              <a:buFont typeface="Arial" panose="020B0604020202020204" pitchFamily="34" charset="0"/>
              <a:buChar char="•"/>
            </a:pPr>
            <a:r>
              <a:rPr lang="ne-NP" sz="2400" b="1">
                <a:latin typeface="Kokila" panose="020B0604020202020204" pitchFamily="34" charset="0"/>
                <a:cs typeface="Kalimati" panose="00000400000000000000" pitchFamily="2"/>
              </a:rPr>
              <a:t>सन्दर्भ सामग्रीहरू </a:t>
            </a:r>
            <a:r>
              <a:rPr lang="ne-NP" sz="2400" b="1" dirty="0">
                <a:latin typeface="Kokila" panose="020B0604020202020204" pitchFamily="34" charset="0"/>
                <a:cs typeface="Kalimati" panose="00000400000000000000" pitchFamily="2"/>
              </a:rPr>
              <a:t>हेर्न पाइने छैन ।</a:t>
            </a:r>
          </a:p>
          <a:p>
            <a:pPr marL="571500" indent="-342900">
              <a:lnSpc>
                <a:spcPct val="115000"/>
              </a:lnSpc>
              <a:spcAft>
                <a:spcPts val="1000"/>
              </a:spcAft>
              <a:buFont typeface="Arial" panose="020B0604020202020204" pitchFamily="34" charset="0"/>
              <a:buChar char="•"/>
            </a:pPr>
            <a:r>
              <a:rPr lang="ne-NP" sz="2400" b="1" dirty="0">
                <a:latin typeface="Kokila" panose="020B0604020202020204" pitchFamily="34" charset="0"/>
                <a:cs typeface="Kalimati" panose="00000400000000000000" pitchFamily="2"/>
              </a:rPr>
              <a:t>एक अर्कासँग छलफल गर्न वा अरूको उत्तर हेर्न पाइने छैन ।</a:t>
            </a:r>
          </a:p>
          <a:p>
            <a:pPr marL="571500" indent="-342900">
              <a:lnSpc>
                <a:spcPct val="115000"/>
              </a:lnSpc>
              <a:spcAft>
                <a:spcPts val="1000"/>
              </a:spcAft>
              <a:buFont typeface="Arial" panose="020B0604020202020204" pitchFamily="34" charset="0"/>
              <a:buChar char="•"/>
            </a:pPr>
            <a:r>
              <a:rPr lang="ne-NP" sz="2400" b="1" dirty="0">
                <a:latin typeface="Kokila" panose="020B0604020202020204" pitchFamily="34" charset="0"/>
                <a:cs typeface="Kalimati" panose="00000400000000000000" pitchFamily="2"/>
              </a:rPr>
              <a:t>केरमेट गर्न वा उत्तर सच्याउन पाइने छैन ।</a:t>
            </a:r>
          </a:p>
          <a:p>
            <a:pPr marL="571500" indent="-342900">
              <a:lnSpc>
                <a:spcPct val="115000"/>
              </a:lnSpc>
              <a:spcAft>
                <a:spcPts val="1000"/>
              </a:spcAft>
              <a:buFont typeface="Arial" panose="020B0604020202020204" pitchFamily="34" charset="0"/>
              <a:buChar char="•"/>
            </a:pPr>
            <a:endParaRPr lang="ne-NP" sz="2400" b="1" dirty="0">
              <a:solidFill>
                <a:srgbClr val="142DAC"/>
              </a:solidFill>
              <a:latin typeface="Kokila" panose="020B0604020202020204" pitchFamily="34" charset="0"/>
              <a:cs typeface="Kalimati" panose="00000400000000000000" pitchFamily="2"/>
            </a:endParaRPr>
          </a:p>
          <a:p>
            <a:pPr marL="228600">
              <a:lnSpc>
                <a:spcPct val="115000"/>
              </a:lnSpc>
              <a:spcAft>
                <a:spcPts val="1000"/>
              </a:spcAft>
            </a:pPr>
            <a:r>
              <a:rPr lang="ne-NP" sz="2400" b="1" dirty="0">
                <a:latin typeface="Kokila" panose="020B0604020202020204" pitchFamily="34" charset="0"/>
                <a:cs typeface="Kalimati" panose="00000400000000000000" pitchFamily="2"/>
              </a:rPr>
              <a:t>नोटः परीक्षा सकिएपछि सबै प्रश्नहरूको बारेमा छलफल हुनेछ ।</a:t>
            </a:r>
          </a:p>
          <a:p>
            <a:pPr marL="571500" indent="-342900">
              <a:lnSpc>
                <a:spcPct val="115000"/>
              </a:lnSpc>
              <a:spcAft>
                <a:spcPts val="1000"/>
              </a:spcAft>
              <a:buFont typeface="Arial" panose="020B0604020202020204" pitchFamily="34" charset="0"/>
              <a:buChar char="•"/>
            </a:pPr>
            <a:endParaRPr lang="ne-NP" sz="2400" b="1" dirty="0">
              <a:solidFill>
                <a:srgbClr val="142DAC"/>
              </a:solidFill>
              <a:latin typeface="Kokila" panose="020B0604020202020204" pitchFamily="34" charset="0"/>
              <a:cs typeface="Kalimati" panose="00000400000000000000" pitchFamily="2"/>
            </a:endParaRPr>
          </a:p>
          <a:p>
            <a:pPr marL="457200" indent="-228600">
              <a:lnSpc>
                <a:spcPct val="115000"/>
              </a:lnSpc>
              <a:spcAft>
                <a:spcPts val="1000"/>
              </a:spcAft>
            </a:pPr>
            <a:r>
              <a:rPr lang="en-US" sz="2400" b="1" dirty="0">
                <a:solidFill>
                  <a:srgbClr val="142DAC"/>
                </a:solidFill>
                <a:latin typeface="Kokila" panose="020B0604020202020204" pitchFamily="34" charset="0"/>
                <a:cs typeface="Kalimati" panose="00000400000000000000" pitchFamily="2"/>
              </a:rPr>
              <a:t> </a:t>
            </a:r>
            <a:endParaRPr lang="en-GB" sz="2400" b="1" dirty="0">
              <a:solidFill>
                <a:srgbClr val="142DAC"/>
              </a:solidFill>
              <a:latin typeface="Kokila" panose="020B0604020202020204" pitchFamily="34" charset="0"/>
              <a:cs typeface="Kalimati" panose="00000400000000000000" pitchFamily="2"/>
            </a:endParaRPr>
          </a:p>
        </p:txBody>
      </p:sp>
      <p:sp>
        <p:nvSpPr>
          <p:cNvPr id="5" name="TextBox 4"/>
          <p:cNvSpPr txBox="1"/>
          <p:nvPr/>
        </p:nvSpPr>
        <p:spPr>
          <a:xfrm>
            <a:off x="4566521" y="848890"/>
            <a:ext cx="4764446" cy="707886"/>
          </a:xfrm>
          <a:prstGeom prst="rect">
            <a:avLst/>
          </a:prstGeom>
          <a:noFill/>
        </p:spPr>
        <p:txBody>
          <a:bodyPr wrap="none" rtlCol="0">
            <a:spAutoFit/>
          </a:bodyPr>
          <a:lstStyle/>
          <a:p>
            <a:r>
              <a:rPr lang="ne-NP" sz="4000" b="1" dirty="0">
                <a:solidFill>
                  <a:srgbClr val="142DAC"/>
                </a:solidFill>
                <a:latin typeface="Kokila" panose="020B0604020202020204" pitchFamily="34" charset="0"/>
                <a:cs typeface="Kalimati" panose="00000400000000000000" pitchFamily="2"/>
              </a:rPr>
              <a:t>तालिम पश्चातको परीक्षा</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33</a:t>
            </a:fld>
            <a:endParaRPr lang="en-US"/>
          </a:p>
        </p:txBody>
      </p:sp>
      <p:sp>
        <p:nvSpPr>
          <p:cNvPr id="6" name="TextBox 5">
            <a:extLst>
              <a:ext uri="{FF2B5EF4-FFF2-40B4-BE49-F238E27FC236}">
                <a16:creationId xmlns:a16="http://schemas.microsoft.com/office/drawing/2014/main" id="{AD3D0A57-8654-4ED6-8666-D0762EB5F9BC}"/>
              </a:ext>
            </a:extLst>
          </p:cNvPr>
          <p:cNvSpPr txBox="1"/>
          <p:nvPr/>
        </p:nvSpPr>
        <p:spPr>
          <a:xfrm>
            <a:off x="8280399" y="6122096"/>
            <a:ext cx="3861567" cy="369332"/>
          </a:xfrm>
          <a:prstGeom prst="rect">
            <a:avLst/>
          </a:prstGeom>
          <a:noFill/>
        </p:spPr>
        <p:txBody>
          <a:bodyPr wrap="square" rtlCol="0">
            <a:spAutoFit/>
          </a:bodyPr>
          <a:lstStyle/>
          <a:p>
            <a:r>
              <a:rPr lang="ne-NP" b="1" dirty="0">
                <a:solidFill>
                  <a:srgbClr val="0070C0"/>
                </a:solidFill>
                <a:hlinkClick r:id="rId2" action="ppaction://hlinksldjump">
                  <a:extLst>
                    <a:ext uri="{A12FA001-AC4F-418D-AE19-62706E023703}">
                      <ahyp:hlinkClr xmlns:ahyp="http://schemas.microsoft.com/office/drawing/2018/hyperlinkcolor" val="tx"/>
                    </a:ext>
                  </a:extLst>
                </a:hlinkClick>
              </a:rPr>
              <a:t>छलफलका लागि यहाँ क्लिक गर्नुहोस्</a:t>
            </a:r>
            <a:endParaRPr lang="en-GB" b="1" dirty="0">
              <a:solidFill>
                <a:srgbClr val="0070C0"/>
              </a:solidFill>
            </a:endParaRPr>
          </a:p>
        </p:txBody>
      </p:sp>
    </p:spTree>
    <p:extLst>
      <p:ext uri="{BB962C8B-B14F-4D97-AF65-F5344CB8AC3E}">
        <p14:creationId xmlns:p14="http://schemas.microsoft.com/office/powerpoint/2010/main" val="30922391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658819"/>
            <a:ext cx="12141967" cy="5790303"/>
          </a:xfrm>
          <a:prstGeom prst="rect">
            <a:avLst/>
          </a:prstGeom>
        </p:spPr>
        <p:txBody>
          <a:bodyPr wrap="square">
            <a:spAutoFit/>
          </a:bodyPr>
          <a:lstStyle/>
          <a:p>
            <a:pPr marL="457200" indent="-228600">
              <a:lnSpc>
                <a:spcPct val="115000"/>
              </a:lnSpc>
              <a:spcAft>
                <a:spcPts val="1000"/>
              </a:spcAft>
            </a:pPr>
            <a:r>
              <a:rPr lang="ne-NP" sz="2400" b="1" dirty="0">
                <a:latin typeface="Kokila" panose="020B0604020202020204" pitchFamily="34" charset="0"/>
                <a:cs typeface="Kalimati" panose="00000400000000000000" pitchFamily="2"/>
              </a:rPr>
              <a:t>समयः १० मिनेटमात्र</a:t>
            </a:r>
          </a:p>
          <a:p>
            <a:pPr marL="571500" indent="-342900">
              <a:lnSpc>
                <a:spcPct val="115000"/>
              </a:lnSpc>
              <a:spcAft>
                <a:spcPts val="1000"/>
              </a:spcAft>
              <a:buFont typeface="Arial" panose="020B0604020202020204" pitchFamily="34" charset="0"/>
              <a:buChar char="•"/>
            </a:pPr>
            <a:r>
              <a:rPr lang="ne-NP" sz="2400" b="1" dirty="0">
                <a:solidFill>
                  <a:srgbClr val="142DAC"/>
                </a:solidFill>
                <a:latin typeface="Kokila" panose="020B0604020202020204" pitchFamily="34" charset="0"/>
                <a:cs typeface="Kalimati" panose="00000400000000000000" pitchFamily="2"/>
              </a:rPr>
              <a:t>समग्र तालिम कार्यक्रम सहभागीहरूको अनुभवबाट कस्तो रह्यो भनी तालिम आयोजकलार्इ आगामी दिनमा सुधार गर्नका लागि पृष्ठपोषण हुने</a:t>
            </a:r>
          </a:p>
          <a:p>
            <a:pPr marL="571500" indent="-342900">
              <a:lnSpc>
                <a:spcPct val="115000"/>
              </a:lnSpc>
              <a:spcAft>
                <a:spcPts val="1000"/>
              </a:spcAft>
              <a:buFont typeface="Arial" panose="020B0604020202020204" pitchFamily="34" charset="0"/>
              <a:buChar char="•"/>
            </a:pPr>
            <a:r>
              <a:rPr lang="ne-NP" sz="2400" b="1" dirty="0">
                <a:solidFill>
                  <a:srgbClr val="142DAC"/>
                </a:solidFill>
                <a:latin typeface="Kokila" panose="020B0604020202020204" pitchFamily="34" charset="0"/>
                <a:cs typeface="Kalimati" panose="00000400000000000000" pitchFamily="2"/>
              </a:rPr>
              <a:t>सहभागीहरूले आफ्नो नाम, आइडि कोड लेख्न नपर्ने</a:t>
            </a:r>
          </a:p>
          <a:p>
            <a:pPr marL="571500" indent="-342900">
              <a:lnSpc>
                <a:spcPct val="115000"/>
              </a:lnSpc>
              <a:spcAft>
                <a:spcPts val="1000"/>
              </a:spcAft>
              <a:buFont typeface="Arial" panose="020B0604020202020204" pitchFamily="34" charset="0"/>
              <a:buChar char="•"/>
            </a:pPr>
            <a:r>
              <a:rPr lang="ne-NP" sz="2400" b="1" dirty="0">
                <a:solidFill>
                  <a:srgbClr val="142DAC"/>
                </a:solidFill>
                <a:latin typeface="Kokila" panose="020B0604020202020204" pitchFamily="34" charset="0"/>
                <a:cs typeface="Kalimati" panose="00000400000000000000" pitchFamily="2"/>
              </a:rPr>
              <a:t>सहभागीहरूले आफूलार्इ लागेका कुरा निर्धक्क लेख्न सकिने</a:t>
            </a:r>
          </a:p>
          <a:p>
            <a:pPr marL="571500" indent="-342900">
              <a:lnSpc>
                <a:spcPct val="115000"/>
              </a:lnSpc>
              <a:spcAft>
                <a:spcPts val="1000"/>
              </a:spcAft>
              <a:buFont typeface="Arial" panose="020B0604020202020204" pitchFamily="34" charset="0"/>
              <a:buChar char="•"/>
            </a:pPr>
            <a:endParaRPr lang="ne-NP" sz="2400" b="1" dirty="0">
              <a:solidFill>
                <a:srgbClr val="142DAC"/>
              </a:solidFill>
              <a:latin typeface="Kokila" panose="020B0604020202020204" pitchFamily="34" charset="0"/>
              <a:cs typeface="Kalimati" panose="00000400000000000000" pitchFamily="2"/>
            </a:endParaRPr>
          </a:p>
          <a:p>
            <a:pPr marL="571500" indent="-342900">
              <a:lnSpc>
                <a:spcPct val="115000"/>
              </a:lnSpc>
              <a:spcAft>
                <a:spcPts val="1000"/>
              </a:spcAft>
              <a:buFont typeface="Arial" panose="020B0604020202020204" pitchFamily="34" charset="0"/>
              <a:buChar char="•"/>
            </a:pPr>
            <a:r>
              <a:rPr lang="ne-NP" sz="2400" b="1" dirty="0">
                <a:latin typeface="Kokila" panose="020B0604020202020204" pitchFamily="34" charset="0"/>
                <a:cs typeface="Kalimati" panose="00000400000000000000" pitchFamily="2"/>
              </a:rPr>
              <a:t>उपलब्ध गराइएको तालिम मुल्याङ्कन फारामका सबै प्रश्नहरूको उपयुक्त विकल्पमा ठीक (</a:t>
            </a:r>
            <a:r>
              <a:rPr lang="en-US" sz="2400" b="1" dirty="0">
                <a:latin typeface="Kokila" panose="020B0604020202020204" pitchFamily="34" charset="0"/>
                <a:cs typeface="Kalimati" panose="00000400000000000000" pitchFamily="2"/>
              </a:rPr>
              <a:t>√</a:t>
            </a:r>
            <a:r>
              <a:rPr lang="ne-NP" sz="2400" b="1" dirty="0">
                <a:latin typeface="Kokila" panose="020B0604020202020204" pitchFamily="34" charset="0"/>
                <a:cs typeface="Kalimati" panose="00000400000000000000" pitchFamily="2"/>
              </a:rPr>
              <a:t>) चिन्ह लगाउनुहोस् ।</a:t>
            </a:r>
          </a:p>
          <a:p>
            <a:pPr marL="571500" indent="-342900">
              <a:lnSpc>
                <a:spcPct val="115000"/>
              </a:lnSpc>
              <a:spcAft>
                <a:spcPts val="1000"/>
              </a:spcAft>
              <a:buFont typeface="Arial" panose="020B0604020202020204" pitchFamily="34" charset="0"/>
              <a:buChar char="•"/>
            </a:pPr>
            <a:r>
              <a:rPr lang="ne-NP" sz="2400" b="1">
                <a:solidFill>
                  <a:srgbClr val="142DAC"/>
                </a:solidFill>
                <a:latin typeface="Kokila" panose="020B0604020202020204" pitchFamily="34" charset="0"/>
                <a:cs typeface="Kalimati" panose="00000400000000000000" pitchFamily="2"/>
              </a:rPr>
              <a:t>थप सुझावहरू भएमा उक्त फारामको खाली स्थानमा लेखेर दिनुहोस् ।</a:t>
            </a:r>
            <a:endParaRPr lang="ne-NP" sz="2400" b="1" dirty="0">
              <a:solidFill>
                <a:srgbClr val="142DAC"/>
              </a:solidFill>
              <a:latin typeface="Kokila" panose="020B0604020202020204" pitchFamily="34" charset="0"/>
              <a:cs typeface="Kalimati" panose="00000400000000000000" pitchFamily="2"/>
            </a:endParaRPr>
          </a:p>
          <a:p>
            <a:pPr marL="571500" indent="-342900">
              <a:lnSpc>
                <a:spcPct val="115000"/>
              </a:lnSpc>
              <a:spcAft>
                <a:spcPts val="1000"/>
              </a:spcAft>
              <a:buFont typeface="Arial" panose="020B0604020202020204" pitchFamily="34" charset="0"/>
              <a:buChar char="•"/>
            </a:pPr>
            <a:endParaRPr lang="ne-NP" sz="2400" b="1" dirty="0">
              <a:solidFill>
                <a:srgbClr val="142DAC"/>
              </a:solidFill>
              <a:latin typeface="Kokila" panose="020B0604020202020204" pitchFamily="34" charset="0"/>
              <a:cs typeface="Kalimati" panose="00000400000000000000" pitchFamily="2"/>
            </a:endParaRPr>
          </a:p>
          <a:p>
            <a:pPr marL="457200" indent="-228600">
              <a:lnSpc>
                <a:spcPct val="115000"/>
              </a:lnSpc>
              <a:spcAft>
                <a:spcPts val="1000"/>
              </a:spcAft>
            </a:pPr>
            <a:r>
              <a:rPr lang="en-US" sz="2400" b="1" dirty="0">
                <a:solidFill>
                  <a:srgbClr val="142DAC"/>
                </a:solidFill>
                <a:latin typeface="Kokila" panose="020B0604020202020204" pitchFamily="34" charset="0"/>
                <a:cs typeface="Kalimati" panose="00000400000000000000" pitchFamily="2"/>
              </a:rPr>
              <a:t> </a:t>
            </a:r>
            <a:endParaRPr lang="en-GB" sz="2400" b="1" dirty="0">
              <a:solidFill>
                <a:srgbClr val="142DAC"/>
              </a:solidFill>
              <a:latin typeface="Kokila" panose="020B0604020202020204" pitchFamily="34" charset="0"/>
              <a:cs typeface="Kalimati" panose="00000400000000000000" pitchFamily="2"/>
            </a:endParaRPr>
          </a:p>
        </p:txBody>
      </p:sp>
      <p:sp>
        <p:nvSpPr>
          <p:cNvPr id="5" name="TextBox 4"/>
          <p:cNvSpPr txBox="1"/>
          <p:nvPr/>
        </p:nvSpPr>
        <p:spPr>
          <a:xfrm>
            <a:off x="4566521" y="848890"/>
            <a:ext cx="3329758" cy="707886"/>
          </a:xfrm>
          <a:prstGeom prst="rect">
            <a:avLst/>
          </a:prstGeom>
          <a:noFill/>
        </p:spPr>
        <p:txBody>
          <a:bodyPr wrap="none" rtlCol="0">
            <a:spAutoFit/>
          </a:bodyPr>
          <a:lstStyle/>
          <a:p>
            <a:r>
              <a:rPr lang="ne-NP" sz="4000" b="1" dirty="0">
                <a:solidFill>
                  <a:srgbClr val="142DAC"/>
                </a:solidFill>
                <a:latin typeface="Kokila" panose="020B0604020202020204" pitchFamily="34" charset="0"/>
                <a:cs typeface="Kalimati" panose="00000400000000000000" pitchFamily="2"/>
              </a:rPr>
              <a:t>तालिम मुल्याङ्कन</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34</a:t>
            </a:fld>
            <a:endParaRPr lang="en-US"/>
          </a:p>
        </p:txBody>
      </p:sp>
    </p:spTree>
    <p:extLst>
      <p:ext uri="{BB962C8B-B14F-4D97-AF65-F5344CB8AC3E}">
        <p14:creationId xmlns:p14="http://schemas.microsoft.com/office/powerpoint/2010/main" val="35754561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7D640-CAB4-42E0-B6A9-B06098405ACC}"/>
              </a:ext>
            </a:extLst>
          </p:cNvPr>
          <p:cNvSpPr>
            <a:spLocks noGrp="1"/>
          </p:cNvSpPr>
          <p:nvPr>
            <p:ph type="title"/>
          </p:nvPr>
        </p:nvSpPr>
        <p:spPr/>
        <p:txBody>
          <a:bodyPr/>
          <a:lstStyle/>
          <a:p>
            <a:pPr algn="ctr"/>
            <a:r>
              <a:rPr lang="ne-NP" sz="2800" b="1" dirty="0">
                <a:latin typeface="Calibri" panose="020F0502020204030204" pitchFamily="34" charset="0"/>
                <a:ea typeface="Calibri" panose="020F0502020204030204" pitchFamily="34" charset="0"/>
                <a:cs typeface="Kalimati" panose="00000400000000000000" pitchFamily="2"/>
              </a:rPr>
              <a:t>कक्षा मूल्याङ्कन</a:t>
            </a:r>
            <a:endParaRPr lang="en-US" sz="2800" dirty="0"/>
          </a:p>
        </p:txBody>
      </p:sp>
      <p:sp>
        <p:nvSpPr>
          <p:cNvPr id="3" name="Content Placeholder 2">
            <a:extLst>
              <a:ext uri="{FF2B5EF4-FFF2-40B4-BE49-F238E27FC236}">
                <a16:creationId xmlns:a16="http://schemas.microsoft.com/office/drawing/2014/main" id="{F8955411-5B9C-46EE-86E6-38F6D0A81B78}"/>
              </a:ext>
            </a:extLst>
          </p:cNvPr>
          <p:cNvSpPr>
            <a:spLocks noGrp="1"/>
          </p:cNvSpPr>
          <p:nvPr>
            <p:ph idx="1"/>
          </p:nvPr>
        </p:nvSpPr>
        <p:spPr>
          <a:xfrm>
            <a:off x="50032" y="1585640"/>
            <a:ext cx="12191999" cy="5164719"/>
          </a:xfrm>
        </p:spPr>
        <p:txBody>
          <a:bodyPr/>
          <a:lstStyle/>
          <a:p>
            <a:pPr marL="457200" indent="-457200">
              <a:lnSpc>
                <a:spcPct val="150000"/>
              </a:lnSpc>
              <a:buAutoNum type="hindiNumPeriod"/>
            </a:pPr>
            <a:r>
              <a:rPr lang="ne-NP" sz="2400" dirty="0">
                <a:cs typeface="Kalimati" pitchFamily="2"/>
              </a:rPr>
              <a:t>आफैले चलन गरेको </a:t>
            </a:r>
            <a:r>
              <a:rPr lang="ne-NP" sz="2400">
                <a:cs typeface="Kalimati" pitchFamily="2"/>
              </a:rPr>
              <a:t>कृषि प्रयोजनको </a:t>
            </a:r>
            <a:r>
              <a:rPr lang="ne-NP" sz="2400" dirty="0">
                <a:cs typeface="Kalimati" pitchFamily="2"/>
              </a:rPr>
              <a:t>जग्गा भन्नाले के बुझिन्छ ?</a:t>
            </a:r>
          </a:p>
          <a:p>
            <a:pPr marL="457200" indent="-457200">
              <a:lnSpc>
                <a:spcPct val="150000"/>
              </a:lnSpc>
              <a:buAutoNum type="hindiNumPeriod"/>
            </a:pPr>
            <a:r>
              <a:rPr lang="ne-NP" sz="2400" dirty="0">
                <a:cs typeface="Kalimati" pitchFamily="2"/>
              </a:rPr>
              <a:t>परिवारले कृषि प्रयोजनको लागि चलन गरेको जग्गाको </a:t>
            </a:r>
            <a:r>
              <a:rPr lang="ne-NP" sz="2400">
                <a:cs typeface="Kalimati" pitchFamily="2"/>
              </a:rPr>
              <a:t>एकाइ फरक</a:t>
            </a:r>
            <a:r>
              <a:rPr lang="en-US" sz="2400">
                <a:cs typeface="Kalimati" pitchFamily="2"/>
              </a:rPr>
              <a:t> </a:t>
            </a:r>
            <a:r>
              <a:rPr lang="ne-NP" sz="2400">
                <a:cs typeface="Kalimati" pitchFamily="2"/>
              </a:rPr>
              <a:t>फरक </a:t>
            </a:r>
            <a:r>
              <a:rPr lang="ne-NP" sz="2400" dirty="0">
                <a:cs typeface="Kalimati" pitchFamily="2"/>
              </a:rPr>
              <a:t>भएमा के गर्नुपर्दछ </a:t>
            </a:r>
            <a:r>
              <a:rPr lang="en-US" sz="2400" dirty="0">
                <a:cs typeface="Kalimati" panose="00000400000000000000" pitchFamily="2"/>
              </a:rPr>
              <a:t>? </a:t>
            </a:r>
            <a:r>
              <a:rPr lang="ne-NP" sz="2400" dirty="0">
                <a:cs typeface="Kalimati" pitchFamily="2"/>
              </a:rPr>
              <a:t> </a:t>
            </a:r>
          </a:p>
          <a:p>
            <a:pPr marL="457200" indent="-457200">
              <a:lnSpc>
                <a:spcPct val="150000"/>
              </a:lnSpc>
              <a:buFont typeface="Arial" panose="020B0604020202020204" pitchFamily="34" charset="0"/>
              <a:buAutoNum type="hindiNumPeriod"/>
            </a:pPr>
            <a:r>
              <a:rPr lang="ne-NP" sz="2400" dirty="0">
                <a:cs typeface="Kalimati" pitchFamily="2"/>
              </a:rPr>
              <a:t>कुनै एक व्यावसायिक संस्थाले कुखुरा फर्म सञ्चालन गरेको छ भने उक्त विवरण लिनुपर्दछ कि पर्दैन </a:t>
            </a:r>
            <a:r>
              <a:rPr lang="en-US" sz="2400" dirty="0">
                <a:cs typeface="Kalimati" pitchFamily="2"/>
              </a:rPr>
              <a:t>?</a:t>
            </a:r>
            <a:endParaRPr lang="ne-NP" sz="2400" dirty="0">
              <a:cs typeface="Kalimati" pitchFamily="2"/>
            </a:endParaRPr>
          </a:p>
          <a:p>
            <a:pPr marL="457200" indent="-457200">
              <a:lnSpc>
                <a:spcPct val="150000"/>
              </a:lnSpc>
              <a:buFont typeface="Arial" panose="020B0604020202020204" pitchFamily="34" charset="0"/>
              <a:buAutoNum type="hindiNumPeriod"/>
            </a:pPr>
            <a:r>
              <a:rPr lang="ne-NP" sz="2400" dirty="0">
                <a:cs typeface="Kalimati" pitchFamily="2"/>
              </a:rPr>
              <a:t>परिवारले सरकारी अनुदान अन्तर्गत आवासीय घर निर्माण अन्तर्गत कस्ता कस्ता घर निर्माण भन्ने बुझिन्छ?</a:t>
            </a:r>
          </a:p>
          <a:p>
            <a:pPr marL="457200" indent="-457200">
              <a:lnSpc>
                <a:spcPct val="150000"/>
              </a:lnSpc>
              <a:buFont typeface="Arial" panose="020B0604020202020204" pitchFamily="34" charset="0"/>
              <a:buAutoNum type="hindiNumPeriod"/>
            </a:pPr>
            <a:r>
              <a:rPr lang="ne-NP" sz="2400" dirty="0">
                <a:cs typeface="Kalimati" pitchFamily="2"/>
              </a:rPr>
              <a:t>व्यक्तिको नाममा बैंक वा वित्तीय संस्थामा खाता भएको नभएको कसरी निर्क्योल गरिन्छ ?</a:t>
            </a:r>
          </a:p>
          <a:p>
            <a:pPr marL="457200" indent="-457200">
              <a:lnSpc>
                <a:spcPct val="150000"/>
              </a:lnSpc>
              <a:buFont typeface="Arial" panose="020B0604020202020204" pitchFamily="34" charset="0"/>
              <a:buAutoNum type="hindiNumPeriod"/>
            </a:pPr>
            <a:endParaRPr lang="en-US" sz="2400" dirty="0">
              <a:cs typeface="Kalimati" pitchFamily="2"/>
            </a:endParaRPr>
          </a:p>
          <a:p>
            <a:pPr marL="457200" indent="-457200">
              <a:lnSpc>
                <a:spcPct val="150000"/>
              </a:lnSpc>
              <a:buAutoNum type="hindiNumPeriod"/>
            </a:pPr>
            <a:endParaRPr lang="ne-NP" sz="2400" dirty="0">
              <a:cs typeface="Kalimati" pitchFamily="2"/>
            </a:endParaRPr>
          </a:p>
          <a:p>
            <a:pPr marL="0" indent="0">
              <a:buNone/>
            </a:pPr>
            <a:endParaRPr lang="ne-NP" dirty="0">
              <a:cs typeface="Kalimati" panose="00000400000000000000" pitchFamily="2"/>
            </a:endParaRPr>
          </a:p>
          <a:p>
            <a:endParaRPr lang="en-US" dirty="0"/>
          </a:p>
          <a:p>
            <a:endParaRPr lang="en-US" dirty="0"/>
          </a:p>
        </p:txBody>
      </p:sp>
      <p:sp>
        <p:nvSpPr>
          <p:cNvPr id="4" name="Slide Number Placeholder 3">
            <a:extLst>
              <a:ext uri="{FF2B5EF4-FFF2-40B4-BE49-F238E27FC236}">
                <a16:creationId xmlns:a16="http://schemas.microsoft.com/office/drawing/2014/main" id="{4AAEC1A6-F917-483B-A303-B35FE69E4218}"/>
              </a:ext>
            </a:extLst>
          </p:cNvPr>
          <p:cNvSpPr>
            <a:spLocks noGrp="1"/>
          </p:cNvSpPr>
          <p:nvPr>
            <p:ph type="sldNum" sz="quarter" idx="12"/>
          </p:nvPr>
        </p:nvSpPr>
        <p:spPr>
          <a:xfrm>
            <a:off x="11618844" y="6464609"/>
            <a:ext cx="523124" cy="352403"/>
          </a:xfrm>
        </p:spPr>
        <p:txBody>
          <a:bodyPr/>
          <a:lstStyle/>
          <a:p>
            <a:pPr algn="r"/>
            <a:fld id="{26402401-4522-4C0F-A737-197EB07E49FF}" type="slidenum">
              <a:rPr lang="en-US" sz="1800">
                <a:latin typeface="Fontasy Himali" panose="04020500000000000000" pitchFamily="82" charset="0"/>
                <a:cs typeface="+mn-cs"/>
              </a:rPr>
              <a:pPr algn="r"/>
              <a:t>35</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C899E95E-9544-4E43-963F-F7C832320DC0}"/>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F62906C3-437E-4EB6-A9AB-C9FC4A2C75EF}"/>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Tree>
    <p:extLst>
      <p:ext uri="{BB962C8B-B14F-4D97-AF65-F5344CB8AC3E}">
        <p14:creationId xmlns:p14="http://schemas.microsoft.com/office/powerpoint/2010/main" val="38342554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C2BAD-B4F1-4ABD-A489-1ABEB4806B6D}"/>
              </a:ext>
            </a:extLst>
          </p:cNvPr>
          <p:cNvSpPr>
            <a:spLocks noGrp="1"/>
          </p:cNvSpPr>
          <p:nvPr>
            <p:ph type="title"/>
          </p:nvPr>
        </p:nvSpPr>
        <p:spPr>
          <a:xfrm>
            <a:off x="0" y="688157"/>
            <a:ext cx="12192000" cy="612742"/>
          </a:xfrm>
        </p:spPr>
        <p:txBody>
          <a:bodyPr/>
          <a:lstStyle/>
          <a:p>
            <a:pPr algn="ctr"/>
            <a:r>
              <a:rPr lang="ne-NP" sz="2800" b="1" dirty="0">
                <a:latin typeface="Calibri" panose="020F0502020204030204" pitchFamily="34" charset="0"/>
                <a:ea typeface="Calibri" panose="020F0502020204030204" pitchFamily="34" charset="0"/>
                <a:cs typeface="Kalimati" panose="00000400000000000000" pitchFamily="2"/>
              </a:rPr>
              <a:t>कक्षा मूल्याङ्कन</a:t>
            </a:r>
            <a:r>
              <a:rPr lang="en-US" sz="2800" b="1" dirty="0">
                <a:latin typeface="Calibri" panose="020F0502020204030204" pitchFamily="34" charset="0"/>
                <a:ea typeface="Calibri" panose="020F0502020204030204" pitchFamily="34" charset="0"/>
                <a:cs typeface="Kalimati" panose="00000400000000000000" pitchFamily="2"/>
              </a:rPr>
              <a:t> </a:t>
            </a:r>
            <a:br>
              <a:rPr lang="en-US" sz="3600" b="1" dirty="0">
                <a:cs typeface="Kalimati" pitchFamily="2"/>
              </a:rPr>
            </a:br>
            <a:endParaRPr lang="en-US" sz="2800" dirty="0"/>
          </a:p>
        </p:txBody>
      </p:sp>
      <p:sp>
        <p:nvSpPr>
          <p:cNvPr id="3" name="Content Placeholder 2">
            <a:extLst>
              <a:ext uri="{FF2B5EF4-FFF2-40B4-BE49-F238E27FC236}">
                <a16:creationId xmlns:a16="http://schemas.microsoft.com/office/drawing/2014/main" id="{2FC3E40F-C433-4E8F-8DAD-7A6237697F65}"/>
              </a:ext>
            </a:extLst>
          </p:cNvPr>
          <p:cNvSpPr>
            <a:spLocks noGrp="1"/>
          </p:cNvSpPr>
          <p:nvPr>
            <p:ph idx="1"/>
          </p:nvPr>
        </p:nvSpPr>
        <p:spPr>
          <a:xfrm>
            <a:off x="-1" y="1235216"/>
            <a:ext cx="12141969" cy="4747801"/>
          </a:xfrm>
        </p:spPr>
        <p:txBody>
          <a:bodyPr/>
          <a:lstStyle/>
          <a:p>
            <a:pPr marL="0" indent="0" algn="just">
              <a:lnSpc>
                <a:spcPct val="150000"/>
              </a:lnSpc>
              <a:buNone/>
            </a:pPr>
            <a:r>
              <a:rPr lang="ne-NP" sz="2400" b="1" dirty="0">
                <a:solidFill>
                  <a:srgbClr val="0000FF"/>
                </a:solidFill>
                <a:cs typeface="Kalimati" panose="00000400000000000000" pitchFamily="2"/>
              </a:rPr>
              <a:t>१.</a:t>
            </a:r>
            <a:r>
              <a:rPr lang="ne-NP" sz="2400" dirty="0">
                <a:cs typeface="Kalimati" panose="00000400000000000000" pitchFamily="2"/>
              </a:rPr>
              <a:t> </a:t>
            </a:r>
            <a:r>
              <a:rPr lang="ne-NP" sz="2400" b="1" dirty="0">
                <a:solidFill>
                  <a:srgbClr val="0000FF"/>
                </a:solidFill>
                <a:cs typeface="Kalimati" panose="00000400000000000000" pitchFamily="2"/>
              </a:rPr>
              <a:t>आफैले चलन गरेको </a:t>
            </a:r>
            <a:r>
              <a:rPr lang="ne-NP" sz="2400" b="1">
                <a:solidFill>
                  <a:srgbClr val="0000FF"/>
                </a:solidFill>
                <a:cs typeface="Kalimati" panose="00000400000000000000" pitchFamily="2"/>
              </a:rPr>
              <a:t>कृषि प्रयोजनको </a:t>
            </a:r>
            <a:r>
              <a:rPr lang="ne-NP" sz="2400" b="1" dirty="0">
                <a:solidFill>
                  <a:srgbClr val="0000FF"/>
                </a:solidFill>
                <a:cs typeface="Kalimati" panose="00000400000000000000" pitchFamily="2"/>
              </a:rPr>
              <a:t>जग्गा भन्नाले के बुझिन्छ ? </a:t>
            </a:r>
          </a:p>
          <a:p>
            <a:pPr marL="0" indent="0" algn="just">
              <a:lnSpc>
                <a:spcPct val="150000"/>
              </a:lnSpc>
              <a:buNone/>
            </a:pPr>
            <a:r>
              <a:rPr lang="ne-NP" sz="2400" b="1" dirty="0">
                <a:solidFill>
                  <a:srgbClr val="0000FF"/>
                </a:solidFill>
                <a:cs typeface="Kalimati" panose="00000400000000000000" pitchFamily="2"/>
              </a:rPr>
              <a:t>उत्तर:</a:t>
            </a:r>
            <a:r>
              <a:rPr lang="ne-NP" sz="2400" dirty="0">
                <a:solidFill>
                  <a:srgbClr val="0070C0"/>
                </a:solidFill>
                <a:cs typeface="Kalimati" panose="00000400000000000000" pitchFamily="2"/>
              </a:rPr>
              <a:t> </a:t>
            </a:r>
            <a:r>
              <a:rPr lang="ne-NP" sz="2400" dirty="0">
                <a:cs typeface="Kalimati" panose="00000400000000000000" pitchFamily="2"/>
              </a:rPr>
              <a:t>आफैले चलन गरेको कृषि प्रयोग को जग्गा भन्नाले (खेतीपाती वा कृषि कार्यका लागि आफैले उपभोग गरेको जग्गालाई बुझाउँछ । यस अन्तर्गत आफ्नो जग्गा आफैंले उपभोग गरेको र अरूको जग्गा आफूले उपभोग गरेको भए सोजग्गा समेत समावेश गर्नुपर्छ ।</a:t>
            </a:r>
          </a:p>
          <a:p>
            <a:pPr marL="0" indent="0">
              <a:lnSpc>
                <a:spcPct val="150000"/>
              </a:lnSpc>
              <a:buNone/>
            </a:pPr>
            <a:r>
              <a:rPr lang="ne-NP" sz="2400" b="1" dirty="0">
                <a:solidFill>
                  <a:srgbClr val="0000FF"/>
                </a:solidFill>
                <a:cs typeface="Kalimati" panose="00000400000000000000" pitchFamily="2"/>
              </a:rPr>
              <a:t>२. परिवारले कृषि प्रयोजनको लागि चलन गरेको जग्गाको </a:t>
            </a:r>
            <a:r>
              <a:rPr lang="ne-NP" sz="2400" b="1">
                <a:solidFill>
                  <a:srgbClr val="0000FF"/>
                </a:solidFill>
                <a:cs typeface="Kalimati" panose="00000400000000000000" pitchFamily="2"/>
              </a:rPr>
              <a:t>एकाइ फरकफरक </a:t>
            </a:r>
            <a:r>
              <a:rPr lang="ne-NP" sz="2400" b="1" dirty="0">
                <a:solidFill>
                  <a:srgbClr val="0000FF"/>
                </a:solidFill>
                <a:cs typeface="Kalimati" panose="00000400000000000000" pitchFamily="2"/>
              </a:rPr>
              <a:t>भएमा के गर्नुपर्दछ </a:t>
            </a:r>
            <a:r>
              <a:rPr lang="en-US" sz="2400" b="1" dirty="0">
                <a:solidFill>
                  <a:srgbClr val="0000FF"/>
                </a:solidFill>
                <a:cs typeface="Kalimati" panose="00000400000000000000" pitchFamily="2"/>
              </a:rPr>
              <a:t>? </a:t>
            </a:r>
          </a:p>
          <a:p>
            <a:pPr marL="0" indent="0">
              <a:lnSpc>
                <a:spcPct val="150000"/>
              </a:lnSpc>
              <a:buNone/>
            </a:pPr>
            <a:r>
              <a:rPr lang="ne-NP" sz="2400" b="1" dirty="0">
                <a:solidFill>
                  <a:srgbClr val="0000FF"/>
                </a:solidFill>
                <a:cs typeface="Kalimati" panose="00000400000000000000" pitchFamily="2"/>
              </a:rPr>
              <a:t>उत्तरः</a:t>
            </a:r>
            <a:r>
              <a:rPr lang="ne-NP" sz="2400" dirty="0">
                <a:cs typeface="Kalimati" panose="00000400000000000000" pitchFamily="2"/>
              </a:rPr>
              <a:t> घरपरिवार सूचीकरण गर्न लागेको गा.पा.</a:t>
            </a:r>
            <a:r>
              <a:rPr lang="en-US" sz="2400" dirty="0">
                <a:cs typeface="Kalimati" panose="00000400000000000000" pitchFamily="2"/>
              </a:rPr>
              <a:t>/</a:t>
            </a:r>
            <a:r>
              <a:rPr lang="ne-NP" sz="2400" dirty="0">
                <a:cs typeface="Kalimati" panose="00000400000000000000" pitchFamily="2"/>
              </a:rPr>
              <a:t>न.पा.मा जग्गाको नापका लागि प्रयोग </a:t>
            </a:r>
            <a:r>
              <a:rPr lang="ne-NP" sz="2400">
                <a:cs typeface="Kalimati" panose="00000400000000000000" pitchFamily="2"/>
              </a:rPr>
              <a:t>भएको एकाई </a:t>
            </a:r>
            <a:r>
              <a:rPr lang="ne-NP" sz="2400" dirty="0">
                <a:cs typeface="Kalimati" panose="00000400000000000000" pitchFamily="2"/>
              </a:rPr>
              <a:t>लेख्नुपर्दछ । यदि कुनै परिवारले चलन गरेको </a:t>
            </a:r>
            <a:r>
              <a:rPr lang="ne-NP" sz="2400">
                <a:cs typeface="Kalimati" panose="00000400000000000000" pitchFamily="2"/>
              </a:rPr>
              <a:t>जग्गाको एकाई </a:t>
            </a:r>
            <a:r>
              <a:rPr lang="ne-NP" sz="2400" dirty="0">
                <a:cs typeface="Kalimati" panose="00000400000000000000" pitchFamily="2"/>
              </a:rPr>
              <a:t>फरक भएमा वा दुबै एकाइका भएमा उक्त गा.पा.</a:t>
            </a:r>
            <a:r>
              <a:rPr lang="en-US" sz="2400" dirty="0">
                <a:cs typeface="Kalimati" panose="00000400000000000000" pitchFamily="2"/>
              </a:rPr>
              <a:t>/</a:t>
            </a:r>
            <a:r>
              <a:rPr lang="ne-NP" sz="2400" dirty="0">
                <a:cs typeface="Kalimati" panose="00000400000000000000" pitchFamily="2"/>
              </a:rPr>
              <a:t>न.पा.मा प्रचलित एकाइमा परिवर्तन गरी लेख्नुपर्दछ । परिवारले यस गा.पा.</a:t>
            </a:r>
            <a:r>
              <a:rPr lang="en-US" sz="2400" dirty="0">
                <a:cs typeface="Kalimati" panose="00000400000000000000" pitchFamily="2"/>
              </a:rPr>
              <a:t>/</a:t>
            </a:r>
            <a:r>
              <a:rPr lang="ne-NP" sz="2400" dirty="0">
                <a:cs typeface="Kalimati" panose="00000400000000000000" pitchFamily="2"/>
              </a:rPr>
              <a:t>न.पा. भन्दा बाहिर चलन गरेको जग्गाको एकाइ फरक बताउन सक्ने कुरामा ध्यान दिनुपर्दछ ।</a:t>
            </a:r>
            <a:endParaRPr lang="en-US" sz="2400" dirty="0">
              <a:cs typeface="Kalimati" panose="00000400000000000000" pitchFamily="2"/>
            </a:endParaRPr>
          </a:p>
          <a:p>
            <a:pPr marL="0" indent="0" algn="just">
              <a:lnSpc>
                <a:spcPct val="150000"/>
              </a:lnSpc>
              <a:buNone/>
            </a:pPr>
            <a:endParaRPr lang="ne-NP" sz="2400" dirty="0">
              <a:cs typeface="Kalimati" panose="00000400000000000000" pitchFamily="2"/>
            </a:endParaRPr>
          </a:p>
        </p:txBody>
      </p:sp>
      <p:sp>
        <p:nvSpPr>
          <p:cNvPr id="4" name="Slide Number Placeholder 3">
            <a:extLst>
              <a:ext uri="{FF2B5EF4-FFF2-40B4-BE49-F238E27FC236}">
                <a16:creationId xmlns:a16="http://schemas.microsoft.com/office/drawing/2014/main" id="{7E7D334E-661D-4812-A3D8-B075DBED4430}"/>
              </a:ext>
            </a:extLst>
          </p:cNvPr>
          <p:cNvSpPr>
            <a:spLocks noGrp="1"/>
          </p:cNvSpPr>
          <p:nvPr>
            <p:ph type="sldNum" sz="quarter" idx="12"/>
          </p:nvPr>
        </p:nvSpPr>
        <p:spPr>
          <a:xfrm>
            <a:off x="11559210" y="6440557"/>
            <a:ext cx="582758" cy="376455"/>
          </a:xfrm>
        </p:spPr>
        <p:txBody>
          <a:bodyPr/>
          <a:lstStyle/>
          <a:p>
            <a:pPr algn="r"/>
            <a:fld id="{26402401-4522-4C0F-A737-197EB07E49FF}" type="slidenum">
              <a:rPr lang="en-US" sz="1800">
                <a:latin typeface="Fontasy Himali" panose="04020500000000000000" pitchFamily="82" charset="0"/>
                <a:cs typeface="+mn-cs"/>
              </a:rPr>
              <a:pPr algn="r"/>
              <a:t>36</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63371815-1169-4F25-8BA5-6252918B47DD}"/>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C869A3BD-3023-415D-B10C-669A6950032F}"/>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Tree>
    <p:extLst>
      <p:ext uri="{BB962C8B-B14F-4D97-AF65-F5344CB8AC3E}">
        <p14:creationId xmlns:p14="http://schemas.microsoft.com/office/powerpoint/2010/main" val="37505185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FE73D-6588-4770-BE6F-A86A663B665E}"/>
              </a:ext>
            </a:extLst>
          </p:cNvPr>
          <p:cNvSpPr>
            <a:spLocks noGrp="1"/>
          </p:cNvSpPr>
          <p:nvPr>
            <p:ph type="title"/>
          </p:nvPr>
        </p:nvSpPr>
        <p:spPr/>
        <p:txBody>
          <a:bodyPr/>
          <a:lstStyle/>
          <a:p>
            <a:pPr algn="ctr"/>
            <a:r>
              <a:rPr lang="ne-NP" sz="2800" b="1" dirty="0">
                <a:latin typeface="Calibri" panose="020F0502020204030204" pitchFamily="34" charset="0"/>
                <a:ea typeface="Calibri" panose="020F0502020204030204" pitchFamily="34" charset="0"/>
                <a:cs typeface="Kalimati" panose="00000400000000000000" pitchFamily="2"/>
              </a:rPr>
              <a:t>कक्षा मूल्याङ्कन</a:t>
            </a:r>
            <a:r>
              <a:rPr lang="en-US" sz="2800" b="1" dirty="0">
                <a:latin typeface="Calibri" panose="020F0502020204030204" pitchFamily="34" charset="0"/>
                <a:ea typeface="Calibri" panose="020F0502020204030204" pitchFamily="34" charset="0"/>
                <a:cs typeface="Kalimati" panose="00000400000000000000" pitchFamily="2"/>
              </a:rPr>
              <a:t> </a:t>
            </a:r>
            <a:br>
              <a:rPr lang="en-US" sz="3600" b="1" dirty="0">
                <a:cs typeface="Kalimati" pitchFamily="2"/>
              </a:rPr>
            </a:br>
            <a:endParaRPr lang="en-US" sz="2800" dirty="0"/>
          </a:p>
        </p:txBody>
      </p:sp>
      <p:sp>
        <p:nvSpPr>
          <p:cNvPr id="3" name="Content Placeholder 2">
            <a:extLst>
              <a:ext uri="{FF2B5EF4-FFF2-40B4-BE49-F238E27FC236}">
                <a16:creationId xmlns:a16="http://schemas.microsoft.com/office/drawing/2014/main" id="{A2318848-243D-42A1-91B1-95974C3CA642}"/>
              </a:ext>
            </a:extLst>
          </p:cNvPr>
          <p:cNvSpPr>
            <a:spLocks noGrp="1"/>
          </p:cNvSpPr>
          <p:nvPr>
            <p:ph idx="1"/>
          </p:nvPr>
        </p:nvSpPr>
        <p:spPr>
          <a:xfrm>
            <a:off x="248477" y="1585640"/>
            <a:ext cx="11893489" cy="3274595"/>
          </a:xfrm>
        </p:spPr>
        <p:txBody>
          <a:bodyPr/>
          <a:lstStyle/>
          <a:p>
            <a:pPr marL="0" indent="0">
              <a:lnSpc>
                <a:spcPct val="150000"/>
              </a:lnSpc>
              <a:buNone/>
            </a:pPr>
            <a:r>
              <a:rPr lang="ne-NP" sz="2400" b="1" dirty="0">
                <a:solidFill>
                  <a:srgbClr val="0000FF"/>
                </a:solidFill>
                <a:cs typeface="Kalimati" panose="00000400000000000000" pitchFamily="2"/>
              </a:rPr>
              <a:t>३. कुनै एक व्यावसायिक संस्थाले कुखुरा फर्म सञ्चालन गरेको छ भने उक्त विवरण लिनुपर्दछ कि पर्दैन </a:t>
            </a:r>
            <a:r>
              <a:rPr lang="en-US" sz="2400" b="1" dirty="0">
                <a:solidFill>
                  <a:srgbClr val="0000FF"/>
                </a:solidFill>
                <a:cs typeface="Kalimati" panose="00000400000000000000" pitchFamily="2"/>
              </a:rPr>
              <a:t>?</a:t>
            </a:r>
          </a:p>
          <a:p>
            <a:pPr marL="0" indent="0">
              <a:lnSpc>
                <a:spcPct val="150000"/>
              </a:lnSpc>
              <a:buNone/>
            </a:pPr>
            <a:r>
              <a:rPr lang="ne-NP" sz="2400" b="1" dirty="0">
                <a:solidFill>
                  <a:srgbClr val="0000FF"/>
                </a:solidFill>
                <a:cs typeface="Kalimati" panose="00000400000000000000" pitchFamily="2"/>
              </a:rPr>
              <a:t>उत्तरः</a:t>
            </a:r>
            <a:r>
              <a:rPr lang="ne-NP" sz="2400" dirty="0">
                <a:cs typeface="Kalimati" panose="00000400000000000000" pitchFamily="2"/>
              </a:rPr>
              <a:t> कुनै व्यावसायिक संस्थाले कुखुरा फर्म वा अन्य कुनै कृषि क्रियाकलाप सञ्चालन गरेको छ भने त्यसलाई समावेश गर्नुपर्दैन । तर कुनै एक परिवारले गरेको जतिसुकै ठूलो सानो व्यावसायिक कृषि क्रियाकलापको विवरण भने लिनुपर्दछ ।</a:t>
            </a:r>
            <a:endParaRPr lang="en-US" dirty="0"/>
          </a:p>
          <a:p>
            <a:endParaRPr lang="en-US" dirty="0"/>
          </a:p>
        </p:txBody>
      </p:sp>
      <p:sp>
        <p:nvSpPr>
          <p:cNvPr id="4" name="Slide Number Placeholder 3">
            <a:extLst>
              <a:ext uri="{FF2B5EF4-FFF2-40B4-BE49-F238E27FC236}">
                <a16:creationId xmlns:a16="http://schemas.microsoft.com/office/drawing/2014/main" id="{895C804C-7D5F-48BE-8EC1-B217CB1E0174}"/>
              </a:ext>
            </a:extLst>
          </p:cNvPr>
          <p:cNvSpPr>
            <a:spLocks noGrp="1"/>
          </p:cNvSpPr>
          <p:nvPr>
            <p:ph type="sldNum" sz="quarter" idx="12"/>
          </p:nvPr>
        </p:nvSpPr>
        <p:spPr>
          <a:xfrm>
            <a:off x="11589026" y="6490252"/>
            <a:ext cx="552941" cy="326760"/>
          </a:xfrm>
        </p:spPr>
        <p:txBody>
          <a:bodyPr/>
          <a:lstStyle/>
          <a:p>
            <a:pPr algn="r"/>
            <a:fld id="{26402401-4522-4C0F-A737-197EB07E49FF}" type="slidenum">
              <a:rPr lang="en-US" sz="1800">
                <a:latin typeface="Fontasy Himali" panose="04020500000000000000" pitchFamily="82" charset="0"/>
                <a:cs typeface="+mn-cs"/>
              </a:rPr>
              <a:pPr algn="r"/>
              <a:t>37</a:t>
            </a:fld>
            <a:endParaRPr lang="en-US" sz="180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6BA3762C-C26D-4FB5-9888-3A1327CEF840}"/>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6F396EA-1EF0-454C-B9D6-3CEACFAA9395}"/>
              </a:ext>
            </a:extLst>
          </p:cNvPr>
          <p:cNvSpPr txBox="1"/>
          <p:nvPr/>
        </p:nvSpPr>
        <p:spPr>
          <a:xfrm>
            <a:off x="5575850" y="6464609"/>
            <a:ext cx="6122504" cy="369332"/>
          </a:xfrm>
          <a:prstGeom prst="rect">
            <a:avLst/>
          </a:prstGeom>
          <a:noFill/>
        </p:spPr>
        <p:txBody>
          <a:bodyPr wrap="square">
            <a:spAutoFit/>
          </a:bodyPr>
          <a:lstStyle/>
          <a:p>
            <a:pPr algn="r"/>
            <a:r>
              <a:rPr lang="ne-NP" sz="1800" b="1" dirty="0">
                <a:cs typeface="Kalimati" pitchFamily="2"/>
              </a:rPr>
              <a:t>(क्रमसः)</a:t>
            </a:r>
            <a:endParaRPr lang="en-US" dirty="0"/>
          </a:p>
        </p:txBody>
      </p:sp>
    </p:spTree>
    <p:extLst>
      <p:ext uri="{BB962C8B-B14F-4D97-AF65-F5344CB8AC3E}">
        <p14:creationId xmlns:p14="http://schemas.microsoft.com/office/powerpoint/2010/main" val="5662042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50E16-5DDE-4335-A3FA-285EA42FA245}"/>
              </a:ext>
            </a:extLst>
          </p:cNvPr>
          <p:cNvSpPr>
            <a:spLocks noGrp="1"/>
          </p:cNvSpPr>
          <p:nvPr>
            <p:ph type="title"/>
          </p:nvPr>
        </p:nvSpPr>
        <p:spPr/>
        <p:txBody>
          <a:bodyPr/>
          <a:lstStyle/>
          <a:p>
            <a:pPr algn="ctr"/>
            <a:r>
              <a:rPr lang="ne-NP" sz="2800" b="1" dirty="0">
                <a:latin typeface="Calibri" panose="020F0502020204030204" pitchFamily="34" charset="0"/>
                <a:ea typeface="Calibri" panose="020F0502020204030204" pitchFamily="34" charset="0"/>
                <a:cs typeface="Kalimati" panose="00000400000000000000" pitchFamily="2"/>
              </a:rPr>
              <a:t>कक्षा मूल्याङ्कन</a:t>
            </a:r>
            <a:br>
              <a:rPr lang="en-US" sz="3600" b="1" dirty="0">
                <a:cs typeface="Kalimati" pitchFamily="2"/>
              </a:rPr>
            </a:br>
            <a:endParaRPr lang="en-US" sz="2800" dirty="0"/>
          </a:p>
        </p:txBody>
      </p:sp>
      <p:sp>
        <p:nvSpPr>
          <p:cNvPr id="4" name="Slide Number Placeholder 3">
            <a:extLst>
              <a:ext uri="{FF2B5EF4-FFF2-40B4-BE49-F238E27FC236}">
                <a16:creationId xmlns:a16="http://schemas.microsoft.com/office/drawing/2014/main" id="{38C0D3BC-A75B-42C4-ACCC-1F57C123F8D5}"/>
              </a:ext>
            </a:extLst>
          </p:cNvPr>
          <p:cNvSpPr>
            <a:spLocks noGrp="1"/>
          </p:cNvSpPr>
          <p:nvPr>
            <p:ph type="sldNum" sz="quarter" idx="12"/>
          </p:nvPr>
        </p:nvSpPr>
        <p:spPr>
          <a:xfrm>
            <a:off x="11353800" y="6470374"/>
            <a:ext cx="788167" cy="346638"/>
          </a:xfrm>
        </p:spPr>
        <p:txBody>
          <a:bodyPr/>
          <a:lstStyle/>
          <a:p>
            <a:pPr algn="r"/>
            <a:fld id="{26402401-4522-4C0F-A737-197EB07E49FF}" type="slidenum">
              <a:rPr lang="en-US" sz="1800">
                <a:latin typeface="Fontasy Himali" panose="04020500000000000000" pitchFamily="82" charset="0"/>
                <a:cs typeface="+mn-cs"/>
              </a:rPr>
              <a:pPr algn="r"/>
              <a:t>38</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18CE7475-FB3A-4635-9537-CF7B61DF61D7}"/>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56635010-EFAC-48FA-8221-1421BBA51961}"/>
              </a:ext>
            </a:extLst>
          </p:cNvPr>
          <p:cNvSpPr>
            <a:spLocks noGrp="1"/>
          </p:cNvSpPr>
          <p:nvPr>
            <p:ph idx="1"/>
          </p:nvPr>
        </p:nvSpPr>
        <p:spPr>
          <a:xfrm>
            <a:off x="109331" y="1585640"/>
            <a:ext cx="12052852" cy="5164719"/>
          </a:xfrm>
        </p:spPr>
        <p:txBody>
          <a:bodyPr/>
          <a:lstStyle/>
          <a:p>
            <a:pPr marL="0" indent="0" algn="just">
              <a:lnSpc>
                <a:spcPct val="150000"/>
              </a:lnSpc>
              <a:buNone/>
            </a:pPr>
            <a:r>
              <a:rPr lang="ne-NP" sz="2400" b="1" dirty="0">
                <a:solidFill>
                  <a:srgbClr val="0000FF"/>
                </a:solidFill>
                <a:cs typeface="Kalimati" panose="00000400000000000000" pitchFamily="2"/>
              </a:rPr>
              <a:t>४. परिवारले सरकारी अनुदान अन्तर्गत आवासीय घर निर्माण अन्तर्गत कस्ता कस्ता घर निर्माण भन्ने बुझिन्छ?</a:t>
            </a:r>
          </a:p>
          <a:p>
            <a:pPr marL="0" indent="0" algn="just">
              <a:lnSpc>
                <a:spcPct val="150000"/>
              </a:lnSpc>
              <a:buNone/>
            </a:pPr>
            <a:r>
              <a:rPr lang="ne-NP" sz="2400" b="1" dirty="0">
                <a:solidFill>
                  <a:srgbClr val="0000FF"/>
                </a:solidFill>
                <a:cs typeface="Kalimati" panose="00000400000000000000" pitchFamily="2"/>
              </a:rPr>
              <a:t>उत्तर: </a:t>
            </a:r>
          </a:p>
          <a:p>
            <a:pPr algn="just">
              <a:lnSpc>
                <a:spcPct val="150000"/>
              </a:lnSpc>
            </a:pPr>
            <a:r>
              <a:rPr lang="ne-NP" sz="2400" dirty="0">
                <a:cs typeface="Kalimati" panose="00000400000000000000" pitchFamily="2"/>
              </a:rPr>
              <a:t>सरकारी अनुदान अन्तर्गत भूकम्प पुननिर्माण कार्यक्रमबाट अनुदान लिएको, जनता आवास कार्यक्रम अन्तर्गत सरकारले घर निर्माण गरी प्रदान गरेको वा सरकारबाट कुनै किसिमको पूर्ण वा आंशिक सहयोग प्राप्त गरी आवासीय घर निर्माण गरेको भन्ने बुझिन्छ। </a:t>
            </a:r>
          </a:p>
          <a:p>
            <a:pPr algn="just">
              <a:lnSpc>
                <a:spcPct val="150000"/>
              </a:lnSpc>
            </a:pPr>
            <a:r>
              <a:rPr lang="ne-NP" sz="2400" dirty="0">
                <a:cs typeface="Kalimati" panose="00000400000000000000" pitchFamily="2"/>
              </a:rPr>
              <a:t>सरकारी अनुदान भन्नाले संघीय, प्रदेश र स्थानीय सरकार र मातहतका कार्यालयहरुले पूर्ण वा आंशिकरुपमा प्रदान गरेको अनुदान सबै पर्दछ । </a:t>
            </a:r>
          </a:p>
        </p:txBody>
      </p:sp>
      <p:sp>
        <p:nvSpPr>
          <p:cNvPr id="8" name="TextBox 7">
            <a:extLst>
              <a:ext uri="{FF2B5EF4-FFF2-40B4-BE49-F238E27FC236}">
                <a16:creationId xmlns:a16="http://schemas.microsoft.com/office/drawing/2014/main" id="{E11C79AC-C82C-49AC-9054-FE7B83158D01}"/>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Tree>
    <p:extLst>
      <p:ext uri="{BB962C8B-B14F-4D97-AF65-F5344CB8AC3E}">
        <p14:creationId xmlns:p14="http://schemas.microsoft.com/office/powerpoint/2010/main" val="31650570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42C76-3C2B-4BBE-B0BF-3AB09F33B10F}"/>
              </a:ext>
            </a:extLst>
          </p:cNvPr>
          <p:cNvSpPr>
            <a:spLocks noGrp="1"/>
          </p:cNvSpPr>
          <p:nvPr>
            <p:ph type="title"/>
          </p:nvPr>
        </p:nvSpPr>
        <p:spPr/>
        <p:txBody>
          <a:bodyPr/>
          <a:lstStyle/>
          <a:p>
            <a:pPr algn="ctr"/>
            <a:r>
              <a:rPr lang="ne-NP" sz="2800" b="1" dirty="0">
                <a:latin typeface="Calibri" panose="020F0502020204030204" pitchFamily="34" charset="0"/>
                <a:ea typeface="Calibri" panose="020F0502020204030204" pitchFamily="34" charset="0"/>
                <a:cs typeface="Kalimati" panose="00000400000000000000" pitchFamily="2"/>
              </a:rPr>
              <a:t>कक्षा मूल्याङ्कन</a:t>
            </a:r>
            <a:endParaRPr lang="en-US" sz="2800" dirty="0"/>
          </a:p>
        </p:txBody>
      </p:sp>
      <p:sp>
        <p:nvSpPr>
          <p:cNvPr id="3" name="Content Placeholder 2">
            <a:extLst>
              <a:ext uri="{FF2B5EF4-FFF2-40B4-BE49-F238E27FC236}">
                <a16:creationId xmlns:a16="http://schemas.microsoft.com/office/drawing/2014/main" id="{BAB3BD53-7B61-486C-B0D2-31A3FC9246BB}"/>
              </a:ext>
            </a:extLst>
          </p:cNvPr>
          <p:cNvSpPr>
            <a:spLocks noGrp="1"/>
          </p:cNvSpPr>
          <p:nvPr>
            <p:ph idx="1"/>
          </p:nvPr>
        </p:nvSpPr>
        <p:spPr>
          <a:xfrm>
            <a:off x="248477" y="1585640"/>
            <a:ext cx="11807687" cy="4029969"/>
          </a:xfrm>
        </p:spPr>
        <p:txBody>
          <a:bodyPr/>
          <a:lstStyle/>
          <a:p>
            <a:pPr marL="0" indent="0" algn="just">
              <a:lnSpc>
                <a:spcPct val="150000"/>
              </a:lnSpc>
              <a:buNone/>
            </a:pPr>
            <a:r>
              <a:rPr lang="ne-NP" sz="2400" b="1">
                <a:solidFill>
                  <a:srgbClr val="0000FF"/>
                </a:solidFill>
                <a:cs typeface="Kalimati" panose="00000400000000000000" pitchFamily="2"/>
              </a:rPr>
              <a:t>४. </a:t>
            </a:r>
            <a:r>
              <a:rPr lang="ne-NP" sz="2400" b="1" dirty="0">
                <a:solidFill>
                  <a:srgbClr val="0000FF"/>
                </a:solidFill>
                <a:cs typeface="Kalimati" panose="00000400000000000000" pitchFamily="2"/>
              </a:rPr>
              <a:t>व्यक्तिको नाममा बैंक वा वित्तीय संस्थामा खाता भएको नभएको कसरी निर्क्योल गरिन्छ ?</a:t>
            </a:r>
          </a:p>
          <a:p>
            <a:pPr marL="0" indent="0" algn="just">
              <a:lnSpc>
                <a:spcPct val="150000"/>
              </a:lnSpc>
              <a:buNone/>
            </a:pPr>
            <a:r>
              <a:rPr lang="ne-NP" sz="2400" b="1" dirty="0">
                <a:solidFill>
                  <a:srgbClr val="0000FF"/>
                </a:solidFill>
                <a:cs typeface="Kalimati" panose="00000400000000000000" pitchFamily="2"/>
              </a:rPr>
              <a:t>उत्तर:</a:t>
            </a:r>
            <a:r>
              <a:rPr lang="ne-NP" sz="2400" dirty="0">
                <a:cs typeface="Kalimati" panose="00000400000000000000" pitchFamily="2"/>
              </a:rPr>
              <a:t> परिवारका कुनै पनि सदस्यको बैंक तथा वित्तीय संस्था अन्तर्गत सरकारी तथा निजी बाणिज्य बैंक, विकास बैंक, फाईनान्स कम्पनी र लघुवित्त कम्पनीहरुमा खाता रहेको भए बैंक वा वित्तीय संस्थामा खाता भएको मान्नुपर्दछ। बचत तथा ऋण सहकारी संस्थामा भएका खातालाई यसमा समावेश गर्नुपर्दैन ।</a:t>
            </a:r>
            <a:endParaRPr lang="ne-NP" sz="2400" dirty="0">
              <a:solidFill>
                <a:srgbClr val="002060"/>
              </a:solidFill>
              <a:cs typeface="Kalimati" panose="00000400000000000000" pitchFamily="2"/>
            </a:endParaRPr>
          </a:p>
        </p:txBody>
      </p:sp>
      <p:sp>
        <p:nvSpPr>
          <p:cNvPr id="4" name="Slide Number Placeholder 3">
            <a:extLst>
              <a:ext uri="{FF2B5EF4-FFF2-40B4-BE49-F238E27FC236}">
                <a16:creationId xmlns:a16="http://schemas.microsoft.com/office/drawing/2014/main" id="{72270D96-06BB-49BE-9243-3A843B598AC1}"/>
              </a:ext>
            </a:extLst>
          </p:cNvPr>
          <p:cNvSpPr>
            <a:spLocks noGrp="1"/>
          </p:cNvSpPr>
          <p:nvPr>
            <p:ph type="sldNum" sz="quarter" idx="12"/>
          </p:nvPr>
        </p:nvSpPr>
        <p:spPr>
          <a:xfrm>
            <a:off x="11549270" y="6430617"/>
            <a:ext cx="592697" cy="386395"/>
          </a:xfrm>
        </p:spPr>
        <p:txBody>
          <a:bodyPr/>
          <a:lstStyle/>
          <a:p>
            <a:pPr algn="r"/>
            <a:fld id="{26402401-4522-4C0F-A737-197EB07E49FF}" type="slidenum">
              <a:rPr lang="en-US" sz="1800">
                <a:latin typeface="Fontasy Himali" panose="04020500000000000000" pitchFamily="82" charset="0"/>
                <a:cs typeface="+mn-cs"/>
              </a:rPr>
              <a:pPr algn="r"/>
              <a:t>39</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CE1F837F-31C0-454D-B6AA-ECDA020659F3}"/>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49107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2BAE6-A77C-472B-B2FF-6AF573B1AA6C}"/>
              </a:ext>
            </a:extLst>
          </p:cNvPr>
          <p:cNvSpPr>
            <a:spLocks noGrp="1"/>
          </p:cNvSpPr>
          <p:nvPr>
            <p:ph type="title"/>
          </p:nvPr>
        </p:nvSpPr>
        <p:spPr/>
        <p:txBody>
          <a:bodyPr/>
          <a:lstStyle/>
          <a:p>
            <a:pPr algn="ctr"/>
            <a:r>
              <a:rPr lang="ne-NP" sz="2800" b="1" dirty="0">
                <a:cs typeface="Kalimati" pitchFamily="2"/>
              </a:rPr>
              <a:t>सारांश तथा निष्कर्ष</a:t>
            </a:r>
            <a:br>
              <a:rPr lang="ne-NP" b="1" dirty="0">
                <a:solidFill>
                  <a:srgbClr val="002060"/>
                </a:solidFill>
                <a:cs typeface="Kalimati" pitchFamily="2"/>
              </a:rPr>
            </a:br>
            <a:endParaRPr lang="en-US" dirty="0"/>
          </a:p>
        </p:txBody>
      </p:sp>
      <p:sp>
        <p:nvSpPr>
          <p:cNvPr id="3" name="Content Placeholder 2">
            <a:extLst>
              <a:ext uri="{FF2B5EF4-FFF2-40B4-BE49-F238E27FC236}">
                <a16:creationId xmlns:a16="http://schemas.microsoft.com/office/drawing/2014/main" id="{DAED5F86-8A72-4EA5-808E-8045072CDB40}"/>
              </a:ext>
            </a:extLst>
          </p:cNvPr>
          <p:cNvSpPr>
            <a:spLocks noGrp="1"/>
          </p:cNvSpPr>
          <p:nvPr>
            <p:ph idx="1"/>
          </p:nvPr>
        </p:nvSpPr>
        <p:spPr>
          <a:xfrm>
            <a:off x="566530" y="1585640"/>
            <a:ext cx="10787270" cy="4258187"/>
          </a:xfrm>
        </p:spPr>
        <p:txBody>
          <a:bodyPr/>
          <a:lstStyle/>
          <a:p>
            <a:pPr marL="0" indent="0">
              <a:lnSpc>
                <a:spcPct val="150000"/>
              </a:lnSpc>
              <a:buNone/>
            </a:pPr>
            <a:r>
              <a:rPr lang="ne-NP" sz="2400" b="1" dirty="0">
                <a:cs typeface="Kalimati" pitchFamily="2"/>
              </a:rPr>
              <a:t>१. परिवारमूलीको नाम र थर</a:t>
            </a:r>
          </a:p>
          <a:p>
            <a:pPr marL="0" indent="0">
              <a:lnSpc>
                <a:spcPct val="150000"/>
              </a:lnSpc>
              <a:buNone/>
            </a:pPr>
            <a:r>
              <a:rPr lang="ne-NP" sz="2400" b="1" dirty="0">
                <a:cs typeface="Kalimati" pitchFamily="2"/>
              </a:rPr>
              <a:t>२. परिवारमा अक्सर बसोबास गर्ने सदस्य संख्याः पुरूष, महिला, अन्य लिङ्गी </a:t>
            </a:r>
            <a:endParaRPr lang="en-US" sz="2400" b="1" dirty="0">
              <a:cs typeface="Kalimati" pitchFamily="2"/>
            </a:endParaRPr>
          </a:p>
          <a:p>
            <a:pPr marL="0" indent="0">
              <a:lnSpc>
                <a:spcPct val="150000"/>
              </a:lnSpc>
              <a:buNone/>
            </a:pPr>
            <a:r>
              <a:rPr lang="ne-NP" sz="2400" b="1" dirty="0">
                <a:cs typeface="Kalimati" pitchFamily="2"/>
              </a:rPr>
              <a:t>३. परिवार आफैंले चलन गरेको कृषि प्रयोजनको जग्गा र कृषि प्रयोजनको जम्मा जग्गाको क्षेत्रफल, कृषि प्रयोजनका लागि पालेका पशुपन्छी </a:t>
            </a:r>
          </a:p>
          <a:p>
            <a:pPr marL="0" indent="0">
              <a:lnSpc>
                <a:spcPct val="150000"/>
              </a:lnSpc>
              <a:buNone/>
            </a:pPr>
            <a:r>
              <a:rPr lang="ne-NP" sz="2400" b="1" dirty="0">
                <a:cs typeface="Kalimati" pitchFamily="2"/>
              </a:rPr>
              <a:t>४. सरकारी अनुदान अन्तर्गत आवासीय घर निर्माण</a:t>
            </a:r>
            <a:r>
              <a:rPr lang="en-US" sz="2400" b="1" dirty="0">
                <a:cs typeface="Kalimati" pitchFamily="2"/>
              </a:rPr>
              <a:t>, </a:t>
            </a:r>
            <a:r>
              <a:rPr lang="ne-NP" sz="2400" b="1" dirty="0">
                <a:cs typeface="Kalimati" pitchFamily="2"/>
              </a:rPr>
              <a:t>बैंक वा वित्तीय संस्थामा खाता, प्राविधिक तथा व्यावसायिक शिक्षा वा तालिम</a:t>
            </a:r>
            <a:r>
              <a:rPr lang="en-US" sz="2400" b="1" dirty="0">
                <a:cs typeface="Kalimati" pitchFamily="2"/>
              </a:rPr>
              <a:t>, </a:t>
            </a:r>
            <a:r>
              <a:rPr lang="ne-NP" sz="2400" b="1" dirty="0">
                <a:cs typeface="Kalimati" pitchFamily="2"/>
              </a:rPr>
              <a:t>बैंक, सहकारी संस्था वा वित्तीय संस्थाबाट ऋण सुविधा </a:t>
            </a:r>
            <a:r>
              <a:rPr lang="ne-NP" sz="2400" dirty="0">
                <a:latin typeface="Preeti" pitchFamily="2" charset="0"/>
                <a:cs typeface="Kalimati" panose="00000400000000000000" pitchFamily="2"/>
              </a:rPr>
              <a:t>।</a:t>
            </a:r>
            <a:endParaRPr lang="en-US" dirty="0"/>
          </a:p>
        </p:txBody>
      </p:sp>
      <p:sp>
        <p:nvSpPr>
          <p:cNvPr id="4" name="Slide Number Placeholder 3">
            <a:extLst>
              <a:ext uri="{FF2B5EF4-FFF2-40B4-BE49-F238E27FC236}">
                <a16:creationId xmlns:a16="http://schemas.microsoft.com/office/drawing/2014/main" id="{52C59F33-9F94-49D0-8825-7B1AABBC5D89}"/>
              </a:ext>
            </a:extLst>
          </p:cNvPr>
          <p:cNvSpPr>
            <a:spLocks noGrp="1"/>
          </p:cNvSpPr>
          <p:nvPr>
            <p:ph type="sldNum" sz="quarter" idx="12"/>
          </p:nvPr>
        </p:nvSpPr>
        <p:spPr>
          <a:xfrm>
            <a:off x="11519452" y="6420679"/>
            <a:ext cx="622515" cy="396334"/>
          </a:xfrm>
        </p:spPr>
        <p:txBody>
          <a:bodyPr/>
          <a:lstStyle/>
          <a:p>
            <a:pPr algn="r"/>
            <a:fld id="{26402401-4522-4C0F-A737-197EB07E49FF}" type="slidenum">
              <a:rPr lang="en-US" sz="1800">
                <a:latin typeface="Fontasy Himali" panose="04020500000000000000" pitchFamily="82" charset="0"/>
                <a:cs typeface="+mn-cs"/>
              </a:rPr>
              <a:pPr algn="r"/>
              <a:t>40</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320279B6-DD49-43D9-A8A0-C6740B33B2B0}"/>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00387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0792" y="2136339"/>
            <a:ext cx="9738611" cy="2062103"/>
          </a:xfrm>
          <a:prstGeom prst="rect">
            <a:avLst/>
          </a:prstGeom>
        </p:spPr>
        <p:txBody>
          <a:bodyPr wrap="square">
            <a:spAutoFit/>
          </a:bodyPr>
          <a:lstStyle/>
          <a:p>
            <a:pPr algn="ctr">
              <a:lnSpc>
                <a:spcPct val="150000"/>
              </a:lnSpc>
            </a:pPr>
            <a:r>
              <a:rPr lang="ne-NP" sz="3200" b="1" dirty="0">
                <a:solidFill>
                  <a:srgbClr val="142DAC"/>
                </a:solidFill>
                <a:latin typeface="Kokila" panose="020B0604020202020204" pitchFamily="34" charset="0"/>
                <a:cs typeface="Kokila" panose="020B0604020202020204" pitchFamily="34" charset="0"/>
              </a:rPr>
              <a:t>विस्तृत जानकारीको सुपरिवेक्षक पुस्तिकाको पेज ४४ देखि ५४ सम्म</a:t>
            </a:r>
          </a:p>
          <a:p>
            <a:pPr algn="ctr">
              <a:lnSpc>
                <a:spcPct val="150000"/>
              </a:lnSpc>
            </a:pPr>
            <a:r>
              <a:rPr lang="ne-NP" sz="3200" b="1" dirty="0">
                <a:solidFill>
                  <a:srgbClr val="142DAC"/>
                </a:solidFill>
                <a:latin typeface="Kokila" panose="020B0604020202020204" pitchFamily="34" charset="0"/>
                <a:cs typeface="Kokila" panose="020B0604020202020204" pitchFamily="34" charset="0"/>
              </a:rPr>
              <a:t>गणना पुस्तिकाको पेज १४७ देखि १५० सम्म</a:t>
            </a:r>
          </a:p>
          <a:p>
            <a:pPr algn="ctr"/>
            <a:r>
              <a:rPr lang="ne-NP" sz="3200" b="1" dirty="0">
                <a:solidFill>
                  <a:srgbClr val="142DAC"/>
                </a:solidFill>
                <a:latin typeface="Kokila" panose="020B0604020202020204" pitchFamily="34" charset="0"/>
                <a:cs typeface="Kokila" panose="020B0604020202020204" pitchFamily="34" charset="0"/>
              </a:rPr>
              <a:t>अध्ययन गर्नुहोस्  ।</a:t>
            </a:r>
            <a:endParaRPr lang="en-US" sz="3200" b="1" dirty="0">
              <a:solidFill>
                <a:srgbClr val="142DAC"/>
              </a:solidFill>
              <a:latin typeface="Kokila" panose="020B0604020202020204" pitchFamily="34" charset="0"/>
              <a:cs typeface="Kokila" panose="020B0604020202020204" pitchFamily="34" charset="0"/>
            </a:endParaRPr>
          </a:p>
        </p:txBody>
      </p:sp>
      <p:sp>
        <p:nvSpPr>
          <p:cNvPr id="5" name="TextBox 4"/>
          <p:cNvSpPr txBox="1"/>
          <p:nvPr/>
        </p:nvSpPr>
        <p:spPr>
          <a:xfrm>
            <a:off x="4786708" y="4609770"/>
            <a:ext cx="3148619" cy="1446550"/>
          </a:xfrm>
          <a:prstGeom prst="rect">
            <a:avLst/>
          </a:prstGeom>
          <a:noFill/>
        </p:spPr>
        <p:txBody>
          <a:bodyPr wrap="none" rtlCol="0">
            <a:spAutoFit/>
          </a:bodyPr>
          <a:lstStyle/>
          <a:p>
            <a:pPr algn="ctr"/>
            <a:r>
              <a:rPr lang="ne-NP" sz="8800" b="1" dirty="0">
                <a:solidFill>
                  <a:srgbClr val="142DAC"/>
                </a:solidFill>
                <a:latin typeface="Kokila" panose="020B0604020202020204" pitchFamily="34" charset="0"/>
                <a:cs typeface="Kokila" panose="020B0604020202020204" pitchFamily="34" charset="0"/>
              </a:rPr>
              <a:t>धन्यवाद</a:t>
            </a:r>
            <a:r>
              <a:rPr lang="en-US" sz="8800" b="1" dirty="0">
                <a:solidFill>
                  <a:srgbClr val="142DAC"/>
                </a:solidFill>
                <a:latin typeface="Kokila" panose="020B0604020202020204" pitchFamily="34" charset="0"/>
                <a:cs typeface="Kokila" panose="020B0604020202020204" pitchFamily="34" charset="0"/>
              </a:rPr>
              <a:t>!</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xfrm>
            <a:off x="11410122" y="6480313"/>
            <a:ext cx="731845" cy="336699"/>
          </a:xfrm>
        </p:spPr>
        <p:txBody>
          <a:bodyPr/>
          <a:lstStyle/>
          <a:p>
            <a:pPr algn="r"/>
            <a:fld id="{26402401-4522-4C0F-A737-197EB07E49FF}" type="slidenum">
              <a:rPr lang="en-US" sz="1800">
                <a:latin typeface="Fontasy Himali" panose="04020500000000000000" pitchFamily="82" charset="0"/>
                <a:cs typeface="+mn-cs"/>
              </a:rPr>
              <a:pPr algn="r"/>
              <a:t>41</a:t>
            </a:fld>
            <a:endParaRPr lang="en-US" sz="1800" dirty="0">
              <a:latin typeface="Fontasy Himali" panose="04020500000000000000" pitchFamily="82" charset="0"/>
              <a:cs typeface="+mn-cs"/>
            </a:endParaRPr>
          </a:p>
        </p:txBody>
      </p:sp>
    </p:spTree>
    <p:extLst>
      <p:ext uri="{BB962C8B-B14F-4D97-AF65-F5344CB8AC3E}">
        <p14:creationId xmlns:p14="http://schemas.microsoft.com/office/powerpoint/2010/main" val="18996535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3666</TotalTime>
  <Words>4331</Words>
  <Application>Microsoft Office PowerPoint</Application>
  <PresentationFormat>Widescreen</PresentationFormat>
  <Paragraphs>1249</Paragraphs>
  <Slides>41</Slides>
  <Notes>6</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41</vt:i4>
      </vt:variant>
    </vt:vector>
  </HeadingPairs>
  <TitlesOfParts>
    <vt:vector size="57" baseType="lpstr">
      <vt:lpstr>Arial</vt:lpstr>
      <vt:lpstr>ArialMT</vt:lpstr>
      <vt:lpstr>Calibri</vt:lpstr>
      <vt:lpstr>Calibri Light</vt:lpstr>
      <vt:lpstr>Fontasy Himali</vt:lpstr>
      <vt:lpstr>Ganesh</vt:lpstr>
      <vt:lpstr>Himchuli</vt:lpstr>
      <vt:lpstr>Kalimati</vt:lpstr>
      <vt:lpstr>Khaki</vt:lpstr>
      <vt:lpstr>Kokila</vt:lpstr>
      <vt:lpstr>Preeti</vt:lpstr>
      <vt:lpstr>Sagarmatha</vt:lpstr>
      <vt:lpstr>Times New Rom B</vt:lpstr>
      <vt:lpstr>Times New Roman</vt:lpstr>
      <vt:lpstr>Wingdings</vt:lpstr>
      <vt:lpstr>Office Theme</vt:lpstr>
      <vt:lpstr>PowerPoint Presentation</vt:lpstr>
      <vt:lpstr>PowerPoint Presentation</vt:lpstr>
      <vt:lpstr>PowerPoint Presentation</vt:lpstr>
      <vt:lpstr>PowerPoint Presentation</vt:lpstr>
      <vt:lpstr>सुपरिवेक्षकले उपलब्ध गराउने सूचीकरण उतारको उदाहरण </vt:lpstr>
      <vt:lpstr>PowerPoint Presentation</vt:lpstr>
      <vt:lpstr>घर तथा घरपरिवार सूचीकरण उतार फाराम अद्यावधिक गर्नुपर्ने अवस्थाहरु </vt:lpstr>
      <vt:lpstr>परिवारका कुनै सदस्यको मृत्यु भएको अवस्थाको उदाहरण</vt:lpstr>
      <vt:lpstr>परिवारमा बच्चाको जन्म भएको अवस्थाको उदाहरण</vt:lpstr>
      <vt:lpstr>परिवार बसाइँसराई गरी गएको अवस्थाको उदाहरण  </vt:lpstr>
      <vt:lpstr>परिवार बसाइँ सरी आएको अवस्थाको उदाहरण </vt:lpstr>
      <vt:lpstr>४ सूचीकरण गर्दा घर छुट भएको अवस्था </vt:lpstr>
      <vt:lpstr>घर तथा घरपरिवार सूचीकरण फाराममा परिवार नै छुटेको उदाहरण </vt:lpstr>
      <vt:lpstr>सूचीकरण गर्दा दोहोरो भरिएको अवस्था</vt:lpstr>
      <vt:lpstr>भाडामा बस्ने परिवार छुट हुने अवस्था </vt:lpstr>
      <vt:lpstr>PowerPoint Presentation</vt:lpstr>
      <vt:lpstr>PowerPoint Presentation</vt:lpstr>
      <vt:lpstr>PowerPoint Presentation</vt:lpstr>
      <vt:lpstr>PowerPoint Presentation</vt:lpstr>
      <vt:lpstr>PowerPoint Presentation</vt:lpstr>
      <vt:lpstr>PowerPoint Presentation</vt:lpstr>
      <vt:lpstr>कक्षा कार्य तथा छलफल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कक्षा मूल्याङ्कन</vt:lpstr>
      <vt:lpstr>कक्षा मूल्याङ्कन  </vt:lpstr>
      <vt:lpstr>कक्षा मूल्याङ्कन  </vt:lpstr>
      <vt:lpstr>कक्षा मूल्याङ्कन </vt:lpstr>
      <vt:lpstr>कक्षा मूल्याङ्कन</vt:lpstr>
      <vt:lpstr>सारांश तथा निष्कर्ष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391</cp:revision>
  <dcterms:created xsi:type="dcterms:W3CDTF">2020-10-11T07:30:23Z</dcterms:created>
  <dcterms:modified xsi:type="dcterms:W3CDTF">2021-10-09T08:06:30Z</dcterms:modified>
</cp:coreProperties>
</file>