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8">
  <p:sldMasterIdLst>
    <p:sldMasterId id="2147483648" r:id="rId1"/>
  </p:sldMasterIdLst>
  <p:notesMasterIdLst>
    <p:notesMasterId r:id="rId101"/>
  </p:notesMasterIdLst>
  <p:sldIdLst>
    <p:sldId id="256" r:id="rId2"/>
    <p:sldId id="257" r:id="rId3"/>
    <p:sldId id="329" r:id="rId4"/>
    <p:sldId id="331" r:id="rId5"/>
    <p:sldId id="332" r:id="rId6"/>
    <p:sldId id="333" r:id="rId7"/>
    <p:sldId id="400" r:id="rId8"/>
    <p:sldId id="337" r:id="rId9"/>
    <p:sldId id="334" r:id="rId10"/>
    <p:sldId id="335" r:id="rId11"/>
    <p:sldId id="489" r:id="rId12"/>
    <p:sldId id="336" r:id="rId13"/>
    <p:sldId id="436" r:id="rId14"/>
    <p:sldId id="401" r:id="rId15"/>
    <p:sldId id="435" r:id="rId16"/>
    <p:sldId id="272" r:id="rId17"/>
    <p:sldId id="438" r:id="rId18"/>
    <p:sldId id="402" r:id="rId19"/>
    <p:sldId id="493" r:id="rId20"/>
    <p:sldId id="439" r:id="rId21"/>
    <p:sldId id="403" r:id="rId22"/>
    <p:sldId id="404" r:id="rId23"/>
    <p:sldId id="347" r:id="rId24"/>
    <p:sldId id="376" r:id="rId25"/>
    <p:sldId id="377" r:id="rId26"/>
    <p:sldId id="405" r:id="rId27"/>
    <p:sldId id="463" r:id="rId28"/>
    <p:sldId id="356" r:id="rId29"/>
    <p:sldId id="357" r:id="rId30"/>
    <p:sldId id="358" r:id="rId31"/>
    <p:sldId id="462" r:id="rId32"/>
    <p:sldId id="341" r:id="rId33"/>
    <p:sldId id="365" r:id="rId34"/>
    <p:sldId id="363" r:id="rId35"/>
    <p:sldId id="361" r:id="rId36"/>
    <p:sldId id="367" r:id="rId37"/>
    <p:sldId id="364" r:id="rId38"/>
    <p:sldId id="366" r:id="rId39"/>
    <p:sldId id="425" r:id="rId40"/>
    <p:sldId id="426" r:id="rId41"/>
    <p:sldId id="427" r:id="rId42"/>
    <p:sldId id="359" r:id="rId43"/>
    <p:sldId id="368" r:id="rId44"/>
    <p:sldId id="369" r:id="rId45"/>
    <p:sldId id="370" r:id="rId46"/>
    <p:sldId id="456" r:id="rId47"/>
    <p:sldId id="499" r:id="rId48"/>
    <p:sldId id="432" r:id="rId49"/>
    <p:sldId id="352" r:id="rId50"/>
    <p:sldId id="409" r:id="rId51"/>
    <p:sldId id="501" r:id="rId52"/>
    <p:sldId id="502" r:id="rId53"/>
    <p:sldId id="503" r:id="rId54"/>
    <p:sldId id="508" r:id="rId55"/>
    <p:sldId id="510" r:id="rId56"/>
    <p:sldId id="507" r:id="rId57"/>
    <p:sldId id="505" r:id="rId58"/>
    <p:sldId id="512" r:id="rId59"/>
    <p:sldId id="513" r:id="rId60"/>
    <p:sldId id="514" r:id="rId61"/>
    <p:sldId id="515" r:id="rId62"/>
    <p:sldId id="527" r:id="rId63"/>
    <p:sldId id="528" r:id="rId64"/>
    <p:sldId id="516" r:id="rId65"/>
    <p:sldId id="529" r:id="rId66"/>
    <p:sldId id="523" r:id="rId67"/>
    <p:sldId id="522" r:id="rId68"/>
    <p:sldId id="524" r:id="rId69"/>
    <p:sldId id="525" r:id="rId70"/>
    <p:sldId id="526" r:id="rId71"/>
    <p:sldId id="521" r:id="rId72"/>
    <p:sldId id="520" r:id="rId73"/>
    <p:sldId id="519" r:id="rId74"/>
    <p:sldId id="430" r:id="rId75"/>
    <p:sldId id="490" r:id="rId76"/>
    <p:sldId id="378" r:id="rId77"/>
    <p:sldId id="530" r:id="rId78"/>
    <p:sldId id="531" r:id="rId79"/>
    <p:sldId id="379" r:id="rId80"/>
    <p:sldId id="423" r:id="rId81"/>
    <p:sldId id="380" r:id="rId82"/>
    <p:sldId id="381" r:id="rId83"/>
    <p:sldId id="382" r:id="rId84"/>
    <p:sldId id="383" r:id="rId85"/>
    <p:sldId id="385" r:id="rId86"/>
    <p:sldId id="424" r:id="rId87"/>
    <p:sldId id="387" r:id="rId88"/>
    <p:sldId id="434" r:id="rId89"/>
    <p:sldId id="388" r:id="rId90"/>
    <p:sldId id="477" r:id="rId91"/>
    <p:sldId id="390" r:id="rId92"/>
    <p:sldId id="532" r:id="rId93"/>
    <p:sldId id="453" r:id="rId94"/>
    <p:sldId id="533" r:id="rId95"/>
    <p:sldId id="492" r:id="rId96"/>
    <p:sldId id="353" r:id="rId97"/>
    <p:sldId id="354" r:id="rId98"/>
    <p:sldId id="362" r:id="rId99"/>
    <p:sldId id="431" r:id="rId100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gdelrishiram@gmail.com" initials="s" lastIdx="1" clrIdx="0">
    <p:extLst>
      <p:ext uri="{19B8F6BF-5375-455C-9EA6-DF929625EA0E}">
        <p15:presenceInfo xmlns:p15="http://schemas.microsoft.com/office/powerpoint/2012/main" userId="eb23dc28227e6c1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881" autoAdjust="0"/>
  </p:normalViewPr>
  <p:slideViewPr>
    <p:cSldViewPr snapToGrid="0">
      <p:cViewPr varScale="1">
        <p:scale>
          <a:sx n="64" d="100"/>
          <a:sy n="64" d="100"/>
        </p:scale>
        <p:origin x="1824" y="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commentAuthors" Target="commentAuthor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168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09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416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094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151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  <a:endParaRPr lang="en-US" sz="1400" b="0" dirty="0">
              <a:solidFill>
                <a:srgbClr val="FF0000"/>
              </a:solidFill>
              <a:cs typeface="Kalimati" panose="00000400000000000000" pitchFamily="2"/>
            </a:endParaRP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367158" y="6388925"/>
            <a:ext cx="1824842" cy="457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 descr="Image result for logo of nepal government">
            <a:extLst>
              <a:ext uri="{FF2B5EF4-FFF2-40B4-BE49-F238E27FC236}">
                <a16:creationId xmlns:a16="http://schemas.microsoft.com/office/drawing/2014/main" id="{4BF3C297-642D-4134-82DF-1D665AA1DD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9" y="27166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5" Type="http://schemas.openxmlformats.org/officeDocument/2006/relationships/image" Target="../media/image6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9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4.jpeg"/><Relationship Id="rId4" Type="http://schemas.openxmlformats.org/officeDocument/2006/relationships/image" Target="../media/image83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4.jpeg"/><Relationship Id="rId5" Type="http://schemas.openxmlformats.org/officeDocument/2006/relationships/image" Target="../media/image83.png"/><Relationship Id="rId4" Type="http://schemas.openxmlformats.org/officeDocument/2006/relationships/image" Target="../media/image81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396240" y="1085891"/>
            <a:ext cx="11246028" cy="253423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4000" b="1" dirty="0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/fli6\|o hgu0fgf @)&amp;*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4000" b="1" dirty="0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6\</a:t>
            </a:r>
            <a:r>
              <a:rPr lang="en-US" sz="4000" b="1" dirty="0" err="1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ofan</a:t>
            </a:r>
            <a:r>
              <a:rPr lang="en-US" sz="4000" b="1" dirty="0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]6 </a:t>
            </a:r>
            <a:r>
              <a:rPr lang="en-US" sz="4000" b="1" dirty="0" err="1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k|of</a:t>
            </a:r>
            <a:r>
              <a:rPr lang="en-US" sz="4000" b="1" dirty="0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]</a:t>
            </a:r>
            <a:r>
              <a:rPr lang="en-US" sz="4000" b="1" dirty="0" err="1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ustf</a:t>
            </a:r>
            <a:r>
              <a:rPr lang="en-US" sz="4000" b="1" dirty="0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{</a:t>
            </a:r>
            <a:r>
              <a:rPr lang="en-US" sz="4000" b="1" dirty="0" err="1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x?sf</a:t>
            </a:r>
            <a:r>
              <a:rPr lang="en-US" sz="4000" b="1" dirty="0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] </a:t>
            </a:r>
            <a:r>
              <a:rPr lang="en-US" sz="4000" b="1" dirty="0" err="1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nflu</a:t>
            </a:r>
            <a:r>
              <a:rPr lang="en-US" sz="4000" b="1" dirty="0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en-US" sz="4000" b="1" dirty="0" err="1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k|lzIfs</a:t>
            </a:r>
            <a:r>
              <a:rPr lang="en-US" sz="4000" b="1" dirty="0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en-US" sz="4000" b="1" dirty="0" err="1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tflnd</a:t>
            </a:r>
            <a:endParaRPr lang="en-US" sz="4000" b="1" dirty="0">
              <a:solidFill>
                <a:srgbClr val="142DAC"/>
              </a:solidFill>
              <a:latin typeface="Preeti" pitchFamily="2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3600" b="1" dirty="0" err="1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ldlt</a:t>
            </a:r>
            <a:r>
              <a:rPr lang="en-US" sz="3600" b="1" dirty="0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@)&amp;* </a:t>
            </a:r>
            <a:r>
              <a:rPr lang="en-US" sz="3600" b="1" dirty="0" err="1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sflt</a:t>
            </a:r>
            <a:r>
              <a:rPr lang="en-US" sz="3600" b="1" dirty="0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{s # b]lv * /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3600" b="1" dirty="0" err="1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sflt</a:t>
            </a:r>
            <a:r>
              <a:rPr lang="en-US" sz="3600" b="1" dirty="0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{s ^ b]lv !!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235" y="4158486"/>
            <a:ext cx="3187033" cy="21246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71920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352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93477"/>
            <a:ext cx="2798990" cy="2099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182" y="633302"/>
            <a:ext cx="9011920" cy="6033311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10633" y="1748836"/>
            <a:ext cx="2798990" cy="1908757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sz="4400" b="1" dirty="0">
                <a:solidFill>
                  <a:srgbClr val="002060"/>
                </a:solidFill>
                <a:latin typeface="Preeti" pitchFamily="2" charset="0"/>
                <a:cs typeface="Kalimati" panose="00000400000000000000" pitchFamily="2"/>
              </a:rPr>
              <a:t>प्रस्तुतिका विषय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57632" y="1795976"/>
            <a:ext cx="8290560" cy="3284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5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latin typeface="Preeti" pitchFamily="2" charset="0"/>
                <a:cs typeface="Kalimati" pitchFamily="2"/>
              </a:rPr>
              <a:t>kl/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ro</a:t>
            </a:r>
            <a:r>
              <a:rPr lang="en-US" sz="2400" dirty="0">
                <a:latin typeface="Preeti" pitchFamily="2" charset="0"/>
                <a:cs typeface="Kalimati" pitchFamily="2"/>
              </a:rPr>
              <a:t> / hgu0fgf nut 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Joj:yfkg</a:t>
            </a:r>
            <a:r>
              <a:rPr lang="en-US" sz="2400" dirty="0">
                <a:latin typeface="Preeti" pitchFamily="2" charset="0"/>
                <a:cs typeface="Kalimati" pitchFamily="2"/>
              </a:rPr>
              <a:t> ;~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rfng</a:t>
            </a:r>
            <a:r>
              <a:rPr lang="en-US" sz="2400" dirty="0">
                <a:latin typeface="Preeti" pitchFamily="2" charset="0"/>
                <a:cs typeface="Kalimati" pitchFamily="2"/>
              </a:rPr>
              <a:t> ;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DaGwL</a:t>
            </a:r>
            <a:r>
              <a:rPr lang="en-US" sz="2400" dirty="0">
                <a:latin typeface="Preeti" pitchFamily="2" charset="0"/>
                <a:cs typeface="Kalimati" pitchFamily="2"/>
              </a:rPr>
              <a:t> ;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fdfGo</a:t>
            </a:r>
            <a:r>
              <a:rPr lang="en-US" sz="2400" dirty="0">
                <a:latin typeface="Preeti" pitchFamily="2" charset="0"/>
                <a:cs typeface="Kalimati" pitchFamily="2"/>
              </a:rPr>
              <a:t> 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hfgsf</a:t>
            </a:r>
            <a:r>
              <a:rPr lang="en-US" sz="2400" dirty="0">
                <a:latin typeface="Preeti" pitchFamily="2" charset="0"/>
                <a:cs typeface="Kalimati" pitchFamily="2"/>
              </a:rPr>
              <a:t>/L</a:t>
            </a:r>
          </a:p>
          <a:p>
            <a:pPr marL="342900" indent="-342900">
              <a:lnSpc>
                <a:spcPct val="125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latin typeface="Preeti" pitchFamily="2" charset="0"/>
                <a:cs typeface="Kalimati" pitchFamily="2"/>
              </a:rPr>
              <a:t>/fli6«o hgu0fgf @)&amp;* M nut 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Joj:yfkg</a:t>
            </a:r>
            <a:r>
              <a:rPr lang="en-US" sz="2400" dirty="0">
                <a:latin typeface="Preeti" pitchFamily="2" charset="0"/>
                <a:cs typeface="Kalimati" pitchFamily="2"/>
              </a:rPr>
              <a:t> k|0ffnL ;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Grfng</a:t>
            </a:r>
            <a:r>
              <a:rPr lang="en-US" sz="2400" dirty="0">
                <a:latin typeface="Preeti" pitchFamily="2" charset="0"/>
                <a:cs typeface="Kalimati" pitchFamily="2"/>
              </a:rPr>
              <a:t> ug]{ 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tl</a:t>
            </a:r>
            <a:r>
              <a:rPr lang="en-US" sz="2400" dirty="0">
                <a:latin typeface="Preeti" pitchFamily="2" charset="0"/>
                <a:cs typeface="Kalimati" pitchFamily="2"/>
              </a:rPr>
              <a:t>/sf</a:t>
            </a:r>
          </a:p>
          <a:p>
            <a:pPr marL="342900" indent="-342900">
              <a:lnSpc>
                <a:spcPct val="125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latin typeface="Preeti" pitchFamily="2" charset="0"/>
                <a:cs typeface="Kalimati" pitchFamily="2"/>
              </a:rPr>
              <a:t>6\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ofan</a:t>
            </a:r>
            <a:r>
              <a:rPr lang="en-US" sz="2400" dirty="0">
                <a:latin typeface="Preeti" pitchFamily="2" charset="0"/>
                <a:cs typeface="Kalimati" pitchFamily="2"/>
              </a:rPr>
              <a:t>]6sf] dxTjk"0f{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 </a:t>
            </a:r>
            <a:r>
              <a:rPr lang="en-US" sz="2400" dirty="0">
                <a:latin typeface="Preeti" pitchFamily="2" charset="0"/>
                <a:cs typeface="Kalimati" pitchFamily="2"/>
              </a:rPr>
              <a:t>x? / 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To;sf</a:t>
            </a:r>
            <a:r>
              <a:rPr lang="en-US" sz="2400" dirty="0">
                <a:latin typeface="Preeti" pitchFamily="2" charset="0"/>
                <a:cs typeface="Kalimati" pitchFamily="2"/>
              </a:rPr>
              <a:t>] 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k|of</a:t>
            </a:r>
            <a:r>
              <a:rPr lang="en-US" sz="2400" dirty="0">
                <a:latin typeface="Preeti" pitchFamily="2" charset="0"/>
                <a:cs typeface="Kalimati" pitchFamily="2"/>
              </a:rPr>
              <a:t>]u ;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DaGwL</a:t>
            </a:r>
            <a:r>
              <a:rPr lang="en-US" sz="2400" dirty="0">
                <a:latin typeface="Preeti" pitchFamily="2" charset="0"/>
                <a:cs typeface="Kalimati" pitchFamily="2"/>
              </a:rPr>
              <a:t> 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hfgsf</a:t>
            </a:r>
            <a:r>
              <a:rPr lang="en-US" sz="2400" dirty="0">
                <a:latin typeface="Preeti" pitchFamily="2" charset="0"/>
                <a:cs typeface="Kalimati" pitchFamily="2"/>
              </a:rPr>
              <a:t>/L</a:t>
            </a:r>
            <a:endParaRPr lang="ne-NP" sz="2400" dirty="0">
              <a:latin typeface="Preeti" pitchFamily="2" charset="0"/>
              <a:cs typeface="Kalimati" pitchFamily="2"/>
            </a:endParaRPr>
          </a:p>
          <a:p>
            <a:pPr marL="342900" indent="-342900">
              <a:lnSpc>
                <a:spcPct val="125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latin typeface="Preeti" pitchFamily="2" charset="0"/>
                <a:cs typeface="Kalimati" pitchFamily="2"/>
              </a:rPr>
              <a:t>3/kl/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jf</a:t>
            </a:r>
            <a:r>
              <a:rPr lang="en-US" sz="2400" dirty="0">
                <a:latin typeface="Preeti" pitchFamily="2" charset="0"/>
                <a:cs typeface="Kalimati" pitchFamily="2"/>
              </a:rPr>
              <a:t>/ 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d'Vo</a:t>
            </a:r>
            <a:r>
              <a:rPr lang="en-US" sz="2400" dirty="0">
                <a:latin typeface="Preeti" pitchFamily="2" charset="0"/>
                <a:cs typeface="Kalimati" pitchFamily="2"/>
              </a:rPr>
              <a:t> 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k|ZgfjnLsf</a:t>
            </a:r>
            <a:r>
              <a:rPr lang="en-US" sz="2400" dirty="0">
                <a:latin typeface="Preeti" pitchFamily="2" charset="0"/>
                <a:cs typeface="Kalimati" pitchFamily="2"/>
              </a:rPr>
              <a:t>] nut ;+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sng</a:t>
            </a:r>
            <a:r>
              <a:rPr lang="en-US" sz="2400" dirty="0">
                <a:latin typeface="Preeti" pitchFamily="2" charset="0"/>
                <a:cs typeface="Kalimati" pitchFamily="2"/>
              </a:rPr>
              <a:t> ;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DaGwL</a:t>
            </a:r>
            <a:r>
              <a:rPr lang="en-US" sz="2400" dirty="0">
                <a:latin typeface="Preeti" pitchFamily="2" charset="0"/>
                <a:cs typeface="Kalimati" pitchFamily="2"/>
              </a:rPr>
              <a:t> 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hfgsf</a:t>
            </a:r>
            <a:r>
              <a:rPr lang="en-US" sz="2400" dirty="0">
                <a:latin typeface="Preeti" pitchFamily="2" charset="0"/>
                <a:cs typeface="Kalimati" pitchFamily="2"/>
              </a:rPr>
              <a:t>/L -u0fs 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tyf</a:t>
            </a:r>
            <a:r>
              <a:rPr lang="en-US" sz="2400" dirty="0">
                <a:latin typeface="Preeti" pitchFamily="2" charset="0"/>
                <a:cs typeface="Kalimati" pitchFamily="2"/>
              </a:rPr>
              <a:t> ;'kl/j]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Ifssf</a:t>
            </a:r>
            <a:r>
              <a:rPr lang="en-US" sz="2400" dirty="0">
                <a:latin typeface="Preeti" pitchFamily="2" charset="0"/>
                <a:cs typeface="Kalimati" pitchFamily="2"/>
              </a:rPr>
              <a:t>] 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nflu</a:t>
            </a:r>
            <a:r>
              <a:rPr lang="en-US" sz="2400" dirty="0">
                <a:latin typeface="Preeti" pitchFamily="2" charset="0"/>
                <a:cs typeface="Kalimati" pitchFamily="2"/>
              </a:rPr>
              <a:t>_</a:t>
            </a:r>
          </a:p>
          <a:p>
            <a:pPr marL="342900" indent="-342900">
              <a:lnSpc>
                <a:spcPct val="125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latin typeface="Preeti" pitchFamily="2" charset="0"/>
                <a:cs typeface="Kalimati" pitchFamily="2"/>
              </a:rPr>
              <a:t>d]g' l;:6daf6 ul/g] 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yk</a:t>
            </a:r>
            <a:r>
              <a:rPr lang="en-US" sz="2400" dirty="0">
                <a:latin typeface="Preeti" pitchFamily="2" charset="0"/>
                <a:cs typeface="Kalimati" pitchFamily="2"/>
              </a:rPr>
              <a:t> 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sfdsf</a:t>
            </a:r>
            <a:r>
              <a:rPr lang="en-US" sz="2400" dirty="0">
                <a:latin typeface="Preeti" pitchFamily="2" charset="0"/>
                <a:cs typeface="Kalimati" pitchFamily="2"/>
              </a:rPr>
              <a:t>] ;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DaGwdf</a:t>
            </a:r>
            <a:r>
              <a:rPr lang="en-US" sz="2400" dirty="0">
                <a:latin typeface="Preeti" pitchFamily="2" charset="0"/>
                <a:cs typeface="Kalimati" pitchFamily="2"/>
              </a:rPr>
              <a:t> </a:t>
            </a:r>
            <a:r>
              <a:rPr lang="en-US" sz="2400" dirty="0" err="1">
                <a:latin typeface="Preeti" pitchFamily="2" charset="0"/>
                <a:cs typeface="Kalimati" pitchFamily="2"/>
              </a:rPr>
              <a:t>hfgsf</a:t>
            </a:r>
            <a:r>
              <a:rPr lang="en-US" sz="2400" dirty="0">
                <a:latin typeface="Preeti" pitchFamily="2" charset="0"/>
                <a:cs typeface="Kalimati" pitchFamily="2"/>
              </a:rPr>
              <a:t>/L</a:t>
            </a:r>
          </a:p>
          <a:p>
            <a:pPr marL="342900" indent="-342900">
              <a:lnSpc>
                <a:spcPct val="125000"/>
              </a:lnSpc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Preeti" pitchFamily="2" charset="0"/>
                <a:cs typeface="Kalimati" pitchFamily="2"/>
              </a:rPr>
              <a:t>ljljw</a:t>
            </a:r>
            <a:endParaRPr lang="en-US" sz="2400" dirty="0">
              <a:latin typeface="Preeti" pitchFamily="2" charset="0"/>
              <a:cs typeface="Kalimati" pitchFamily="2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11602720" y="6425898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639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सन्दर्भ सामाग्री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1626079" y="1551203"/>
            <a:ext cx="833377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hgu0fgf nut </a:t>
            </a:r>
            <a:r>
              <a:rPr lang="en-US" sz="3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Joj:yfkg</a:t>
            </a:r>
            <a:r>
              <a:rPr lang="en-US" sz="3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;~</a:t>
            </a:r>
            <a:r>
              <a:rPr lang="en-US" sz="3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rfng</a:t>
            </a:r>
            <a:r>
              <a:rPr lang="en-US" sz="3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k'l:tsf</a:t>
            </a:r>
            <a:endParaRPr lang="ne-NP" sz="3000" dirty="0">
              <a:latin typeface="Preeti" pitchFamily="2" charset="0"/>
              <a:cs typeface="Kalimati" pitchFamily="2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70D92A-6739-4673-9B93-6A16479652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443" y="2105201"/>
            <a:ext cx="5751733" cy="403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900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FAE3BC-2BB1-4729-B466-4791DEE539D7}"/>
              </a:ext>
            </a:extLst>
          </p:cNvPr>
          <p:cNvSpPr txBox="1"/>
          <p:nvPr/>
        </p:nvSpPr>
        <p:spPr>
          <a:xfrm>
            <a:off x="741997" y="582067"/>
            <a:ext cx="10716939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Himchuli" pitchFamily="2" charset="0"/>
              </a:rPr>
              <a:t>u0fgf </a:t>
            </a:r>
            <a:r>
              <a:rPr lang="en-US" sz="2600" dirty="0" err="1">
                <a:latin typeface="Himchuli" pitchFamily="2" charset="0"/>
              </a:rPr>
              <a:t>tyf</a:t>
            </a:r>
            <a:r>
              <a:rPr lang="en-US" sz="2600" dirty="0">
                <a:latin typeface="Himchuli" pitchFamily="2" charset="0"/>
              </a:rPr>
              <a:t> ;j]{If0fdf nut </a:t>
            </a:r>
            <a:r>
              <a:rPr lang="en-US" sz="2600" dirty="0" err="1">
                <a:latin typeface="Himchuli" pitchFamily="2" charset="0"/>
              </a:rPr>
              <a:t>Joj:yfkg</a:t>
            </a:r>
            <a:endParaRPr lang="en-US" sz="2600" dirty="0">
              <a:latin typeface="Himchuli" pitchFamily="2" charset="0"/>
            </a:endParaRPr>
          </a:p>
          <a:p>
            <a:pPr marL="228600" indent="-228600">
              <a:buSzPct val="120000"/>
              <a:buFont typeface="Arial" panose="020B0604020202020204" pitchFamily="34" charset="0"/>
              <a:buChar char="•"/>
            </a:pPr>
            <a:r>
              <a:rPr lang="en-US" sz="2600" dirty="0">
                <a:latin typeface="Preeti" pitchFamily="2" charset="0"/>
              </a:rPr>
              <a:t>k/Dk/</a:t>
            </a:r>
            <a:r>
              <a:rPr lang="en-US" sz="2600" dirty="0" err="1">
                <a:latin typeface="Preeti" pitchFamily="2" charset="0"/>
              </a:rPr>
              <a:t>fut</a:t>
            </a:r>
            <a:r>
              <a:rPr lang="en-US" sz="2600" dirty="0">
                <a:latin typeface="Preeti" pitchFamily="2" charset="0"/>
              </a:rPr>
              <a:t> nut </a:t>
            </a:r>
            <a:r>
              <a:rPr lang="en-US" sz="2600" dirty="0" err="1">
                <a:latin typeface="Preeti" pitchFamily="2" charset="0"/>
              </a:rPr>
              <a:t>Joj:yfkg</a:t>
            </a:r>
            <a:r>
              <a:rPr lang="en-US" sz="2600" dirty="0">
                <a:latin typeface="Preeti" pitchFamily="2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(PAPI)</a:t>
            </a:r>
            <a:r>
              <a:rPr lang="en-US" sz="2200" dirty="0">
                <a:latin typeface="Preeti" pitchFamily="2" charset="0"/>
              </a:rPr>
              <a:t> </a:t>
            </a:r>
          </a:p>
          <a:p>
            <a:pPr marL="228600" indent="-228600">
              <a:buSzPct val="120000"/>
              <a:buFont typeface="Arial" panose="020B0604020202020204" pitchFamily="34" charset="0"/>
              <a:buChar char="•"/>
            </a:pPr>
            <a:r>
              <a:rPr lang="en-US" sz="2600" dirty="0" err="1">
                <a:latin typeface="Preeti" pitchFamily="2" charset="0"/>
              </a:rPr>
              <a:t>cfw'lgs</a:t>
            </a:r>
            <a:r>
              <a:rPr lang="en-US" sz="2600" dirty="0">
                <a:latin typeface="Preeti" pitchFamily="2" charset="0"/>
              </a:rPr>
              <a:t> nut </a:t>
            </a:r>
            <a:r>
              <a:rPr lang="en-US" sz="2600" dirty="0" err="1">
                <a:latin typeface="Preeti" pitchFamily="2" charset="0"/>
              </a:rPr>
              <a:t>Joj:yfkg</a:t>
            </a:r>
            <a:r>
              <a:rPr lang="en-US" sz="2600" dirty="0">
                <a:latin typeface="Preeti" pitchFamily="2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(CAPI,  TAPI, CAWI)</a:t>
            </a:r>
            <a:endParaRPr lang="en-US" sz="2000" dirty="0">
              <a:latin typeface="Preeti" pitchFamily="2" charset="0"/>
            </a:endParaRPr>
          </a:p>
          <a:p>
            <a:r>
              <a:rPr lang="en-US" sz="2400" dirty="0">
                <a:latin typeface="Himchuli" pitchFamily="2" charset="0"/>
              </a:rPr>
              <a:t>nut </a:t>
            </a:r>
            <a:r>
              <a:rPr lang="en-US" sz="2400" dirty="0" err="1">
                <a:latin typeface="Himchuli" pitchFamily="2" charset="0"/>
              </a:rPr>
              <a:t>Joj:yfkgdf</a:t>
            </a:r>
            <a:r>
              <a:rPr lang="en-US" sz="2400" dirty="0">
                <a:latin typeface="Himchuli" pitchFamily="2" charset="0"/>
              </a:rPr>
              <a:t> s]</a:t>
            </a:r>
            <a:r>
              <a:rPr lang="en-US" sz="2400" dirty="0" err="1">
                <a:latin typeface="Himchuli" pitchFamily="2" charset="0"/>
              </a:rPr>
              <a:t>Gb|Lo</a:t>
            </a:r>
            <a:r>
              <a:rPr lang="en-US" sz="2400" dirty="0">
                <a:latin typeface="Himchuli" pitchFamily="2" charset="0"/>
              </a:rPr>
              <a:t> </a:t>
            </a:r>
            <a:r>
              <a:rPr lang="en-US" sz="2400" dirty="0" err="1">
                <a:latin typeface="Himchuli" pitchFamily="2" charset="0"/>
              </a:rPr>
              <a:t>tYof+s</a:t>
            </a:r>
            <a:r>
              <a:rPr lang="en-US" sz="2400" dirty="0">
                <a:latin typeface="Himchuli" pitchFamily="2" charset="0"/>
              </a:rPr>
              <a:t> </a:t>
            </a:r>
            <a:r>
              <a:rPr lang="en-US" sz="2400" dirty="0" err="1">
                <a:latin typeface="Himchuli" pitchFamily="2" charset="0"/>
              </a:rPr>
              <a:t>ljefusf</a:t>
            </a:r>
            <a:r>
              <a:rPr lang="en-US" sz="2400" dirty="0">
                <a:latin typeface="Himchuli" pitchFamily="2" charset="0"/>
              </a:rPr>
              <a:t>] </a:t>
            </a:r>
            <a:r>
              <a:rPr lang="en-US" sz="2400" dirty="0" err="1">
                <a:latin typeface="Himchuli" pitchFamily="2" charset="0"/>
              </a:rPr>
              <a:t>cg'ej</a:t>
            </a:r>
            <a:endParaRPr lang="en-US" sz="2400" dirty="0">
              <a:latin typeface="Himchuli" pitchFamily="2" charset="0"/>
            </a:endParaRPr>
          </a:p>
          <a:p>
            <a:pPr marL="228600" indent="-228600">
              <a:buSzPct val="120000"/>
              <a:buFont typeface="Arial" panose="020B0604020202020204" pitchFamily="34" charset="0"/>
              <a:buChar char="•"/>
            </a:pP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b'O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{ j6f sfnv08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@)&amp;# cl3 / kl5</a:t>
            </a:r>
          </a:p>
          <a:p>
            <a:pPr marL="574675" lvl="1" indent="-342900"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lj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=;+= @)&amp;#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eGbf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cl3 k"0f{?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/>
              <a:t>PAPI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ljlw</a:t>
            </a:r>
            <a:endParaRPr lang="en-US" sz="2400" dirty="0">
              <a:latin typeface="Preeti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4675" lvl="1" indent="-342900"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lj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=;+= @)&amp;#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eGbf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kl5 </a:t>
            </a:r>
            <a:r>
              <a:rPr lang="en-US" sz="2400" dirty="0"/>
              <a:t>CAPI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ljlwsf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;'?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jft</a:t>
            </a:r>
            <a:endParaRPr lang="en-US" sz="2400" dirty="0">
              <a:latin typeface="Preeti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66738" lvl="1" indent="-566738"/>
            <a:r>
              <a:rPr lang="en-US" sz="2800" dirty="0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hnjfo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' kl/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{g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k|efj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;j]{If0f @)&amp;# -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cfGtl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/s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Joj:yfkg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_, 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Preeti" pitchFamily="2" charset="0"/>
              </a:rPr>
              <a:t> </a:t>
            </a:r>
            <a:r>
              <a:rPr lang="en-US" sz="2200" i="0" u="none" strike="noStrike" baseline="0" dirty="0" err="1">
                <a:solidFill>
                  <a:srgbClr val="000000"/>
                </a:solidFill>
                <a:latin typeface="Preeti" pitchFamily="2" charset="0"/>
              </a:rPr>
              <a:t>e"sDk</a:t>
            </a:r>
            <a:r>
              <a:rPr lang="en-US" sz="2200" i="0" u="none" strike="noStrike" baseline="0" dirty="0">
                <a:solidFill>
                  <a:srgbClr val="000000"/>
                </a:solidFill>
                <a:latin typeface="Preeti" pitchFamily="2" charset="0"/>
              </a:rPr>
              <a:t> </a:t>
            </a:r>
            <a:r>
              <a:rPr lang="en-US" sz="2200" i="0" u="none" strike="noStrike" baseline="0" dirty="0" err="1">
                <a:solidFill>
                  <a:srgbClr val="000000"/>
                </a:solidFill>
                <a:latin typeface="Preeti" pitchFamily="2" charset="0"/>
              </a:rPr>
              <a:t>k|efljt</a:t>
            </a:r>
            <a:r>
              <a:rPr lang="en-US" sz="2200" i="0" u="none" strike="noStrike" baseline="0" dirty="0">
                <a:solidFill>
                  <a:srgbClr val="000000"/>
                </a:solidFill>
                <a:latin typeface="Preeti" pitchFamily="2" charset="0"/>
              </a:rPr>
              <a:t> </a:t>
            </a:r>
            <a:r>
              <a:rPr lang="en-US" sz="2200" i="0" u="none" strike="noStrike" baseline="0" dirty="0" err="1">
                <a:solidFill>
                  <a:srgbClr val="000000"/>
                </a:solidFill>
                <a:latin typeface="Preeti" pitchFamily="2" charset="0"/>
              </a:rPr>
              <a:t>cfjf</a:t>
            </a:r>
            <a:r>
              <a:rPr lang="en-US" sz="2200" i="0" u="none" strike="noStrike" baseline="0" dirty="0">
                <a:solidFill>
                  <a:srgbClr val="000000"/>
                </a:solidFill>
                <a:latin typeface="Preeti" pitchFamily="2" charset="0"/>
              </a:rPr>
              <a:t>; </a:t>
            </a:r>
            <a:r>
              <a:rPr lang="en-US" sz="2200" i="0" u="none" strike="noStrike" baseline="0" dirty="0" err="1">
                <a:solidFill>
                  <a:srgbClr val="000000"/>
                </a:solidFill>
                <a:latin typeface="Preeti" pitchFamily="2" charset="0"/>
              </a:rPr>
              <a:t>k'gMlgdf</a:t>
            </a:r>
            <a:r>
              <a:rPr lang="en-US" sz="2200" i="0" u="none" strike="noStrike" baseline="0" dirty="0">
                <a:solidFill>
                  <a:srgbClr val="000000"/>
                </a:solidFill>
                <a:latin typeface="Preeti" pitchFamily="2" charset="0"/>
              </a:rPr>
              <a:t>{0f nut ;+</a:t>
            </a:r>
            <a:r>
              <a:rPr lang="en-US" sz="2200" i="0" u="none" strike="noStrike" baseline="0" dirty="0" err="1">
                <a:solidFill>
                  <a:srgbClr val="000000"/>
                </a:solidFill>
                <a:latin typeface="Preeti" pitchFamily="2" charset="0"/>
              </a:rPr>
              <a:t>sng</a:t>
            </a:r>
            <a:r>
              <a:rPr lang="en-US" sz="2200" i="0" u="none" strike="noStrike" baseline="0" dirty="0">
                <a:solidFill>
                  <a:srgbClr val="000000"/>
                </a:solidFill>
                <a:latin typeface="Preeti" pitchFamily="2" charset="0"/>
              </a:rPr>
              <a:t> </a:t>
            </a:r>
            <a:r>
              <a:rPr lang="en-US" sz="2200" i="0" u="none" strike="noStrike" baseline="0" dirty="0" err="1">
                <a:solidFill>
                  <a:srgbClr val="000000"/>
                </a:solidFill>
                <a:latin typeface="Preeti" pitchFamily="2" charset="0"/>
              </a:rPr>
              <a:t>sfo</a:t>
            </a:r>
            <a:r>
              <a:rPr lang="en-US" sz="2200" i="0" u="none" strike="noStrike" baseline="0" dirty="0">
                <a:solidFill>
                  <a:srgbClr val="000000"/>
                </a:solidFill>
                <a:latin typeface="Preeti" pitchFamily="2" charset="0"/>
              </a:rPr>
              <a:t>{</a:t>
            </a:r>
            <a:r>
              <a:rPr lang="en-US" sz="2200" i="0" u="none" strike="noStrike" baseline="0" dirty="0" err="1">
                <a:solidFill>
                  <a:srgbClr val="000000"/>
                </a:solidFill>
                <a:latin typeface="Preeti" pitchFamily="2" charset="0"/>
              </a:rPr>
              <a:t>qmd</a:t>
            </a:r>
            <a:r>
              <a:rPr lang="en-US" sz="2200" i="0" u="none" strike="noStrike" baseline="0" dirty="0">
                <a:solidFill>
                  <a:srgbClr val="000000"/>
                </a:solidFill>
                <a:latin typeface="Preeti" pitchFamily="2" charset="0"/>
              </a:rPr>
              <a:t>, @)&amp;# -</a:t>
            </a:r>
            <a:r>
              <a:rPr lang="en-US" sz="2200" i="0" u="none" strike="noStrike" baseline="0" dirty="0" err="1">
                <a:solidFill>
                  <a:srgbClr val="000000"/>
                </a:solidFill>
                <a:latin typeface="Preeti" pitchFamily="2" charset="0"/>
              </a:rPr>
              <a:t>afX</a:t>
            </a:r>
            <a:r>
              <a:rPr lang="en-US" sz="2200" i="0" u="none" strike="noStrike" baseline="0" dirty="0">
                <a:solidFill>
                  <a:srgbClr val="000000"/>
                </a:solidFill>
                <a:latin typeface="Preeti" pitchFamily="2" charset="0"/>
              </a:rPr>
              <a:t>\o </a:t>
            </a:r>
            <a:r>
              <a:rPr lang="en-US" sz="2200" i="0" u="none" strike="noStrike" baseline="0" dirty="0" err="1">
                <a:solidFill>
                  <a:srgbClr val="000000"/>
                </a:solidFill>
                <a:latin typeface="Preeti" pitchFamily="2" charset="0"/>
              </a:rPr>
              <a:t>Joj:yfkg</a:t>
            </a:r>
            <a:r>
              <a:rPr lang="en-US" sz="2200" i="0" u="none" strike="noStrike" baseline="0" dirty="0">
                <a:solidFill>
                  <a:srgbClr val="000000"/>
                </a:solidFill>
                <a:latin typeface="Preeti" pitchFamily="2" charset="0"/>
              </a:rPr>
              <a:t>_ </a:t>
            </a:r>
            <a:endParaRPr lang="en-US" sz="2200" dirty="0">
              <a:latin typeface="Preeti" pitchFamily="2" charset="0"/>
            </a:endParaRPr>
          </a:p>
          <a:p>
            <a:pPr marL="342900" lvl="1" indent="-342900">
              <a:buSzPct val="110000"/>
              <a:buFont typeface="Arial" panose="020B0604020202020204" pitchFamily="34" charset="0"/>
              <a:buChar char="•"/>
            </a:pPr>
            <a:r>
              <a:rPr lang="en-US" sz="2600" dirty="0" err="1">
                <a:latin typeface="Preeti" pitchFamily="2" charset="0"/>
              </a:rPr>
              <a:t>tYof+s</a:t>
            </a:r>
            <a:r>
              <a:rPr lang="en-US" sz="2600" dirty="0">
                <a:latin typeface="Preeti" pitchFamily="2" charset="0"/>
              </a:rPr>
              <a:t> ljefuaf6 ;</a:t>
            </a:r>
            <a:r>
              <a:rPr lang="en-US" sz="2600" dirty="0" err="1">
                <a:latin typeface="Preeti" pitchFamily="2" charset="0"/>
              </a:rPr>
              <a:t>Grflnt</a:t>
            </a:r>
            <a:r>
              <a:rPr lang="en-US" sz="2600" dirty="0">
                <a:latin typeface="Preeti" pitchFamily="2" charset="0"/>
              </a:rPr>
              <a:t> u0fgf </a:t>
            </a:r>
            <a:r>
              <a:rPr lang="en-US" sz="2600" dirty="0" err="1">
                <a:latin typeface="Preeti" pitchFamily="2" charset="0"/>
              </a:rPr>
              <a:t>tyf</a:t>
            </a:r>
            <a:r>
              <a:rPr lang="en-US" sz="2600" dirty="0">
                <a:latin typeface="Preeti" pitchFamily="2" charset="0"/>
              </a:rPr>
              <a:t> ;j]{If0fdf </a:t>
            </a:r>
            <a:r>
              <a:rPr lang="en-US" sz="2600" dirty="0"/>
              <a:t>CAPI </a:t>
            </a:r>
            <a:r>
              <a:rPr lang="en-US" sz="2600" dirty="0" err="1">
                <a:latin typeface="Preeti" pitchFamily="2" charset="0"/>
              </a:rPr>
              <a:t>ljlw</a:t>
            </a:r>
            <a:r>
              <a:rPr lang="en-US" sz="2600" dirty="0">
                <a:latin typeface="Preeti" pitchFamily="2" charset="0"/>
              </a:rPr>
              <a:t> </a:t>
            </a:r>
            <a:r>
              <a:rPr lang="en-US" sz="2600" dirty="0" err="1">
                <a:latin typeface="Preeti" pitchFamily="2" charset="0"/>
              </a:rPr>
              <a:t>k|of</a:t>
            </a:r>
            <a:r>
              <a:rPr lang="en-US" sz="2600" dirty="0">
                <a:latin typeface="Preeti" pitchFamily="2" charset="0"/>
              </a:rPr>
              <a:t>]u </a:t>
            </a:r>
            <a:r>
              <a:rPr lang="en-US" sz="2600" dirty="0" err="1">
                <a:latin typeface="Preeti" pitchFamily="2" charset="0"/>
              </a:rPr>
              <a:t>ePsf</a:t>
            </a:r>
            <a:r>
              <a:rPr lang="en-US" sz="2600" dirty="0">
                <a:latin typeface="Preeti" pitchFamily="2" charset="0"/>
              </a:rPr>
              <a:t> u0fgf </a:t>
            </a:r>
            <a:r>
              <a:rPr lang="en-US" sz="2600" dirty="0" err="1">
                <a:latin typeface="Preeti" pitchFamily="2" charset="0"/>
              </a:rPr>
              <a:t>tyf</a:t>
            </a:r>
            <a:r>
              <a:rPr lang="en-US" sz="2600" dirty="0">
                <a:latin typeface="Preeti" pitchFamily="2" charset="0"/>
              </a:rPr>
              <a:t> ;j]{If0fx? M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Climate Change Impact Survey 2016,  CRVS Survey 2017, Nepal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Labour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Force Survey 2017, National Economic Census 2018 (Partially), Multiple Indicator Cluster Survey 2019</a:t>
            </a:r>
            <a:endParaRPr lang="en-US" sz="2400" dirty="0">
              <a:latin typeface="Preeti" pitchFamily="2" charset="0"/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600" dirty="0" err="1">
                <a:latin typeface="Preeti" pitchFamily="2" charset="0"/>
              </a:rPr>
              <a:t>cfufdL</a:t>
            </a:r>
            <a:r>
              <a:rPr lang="en-US" sz="2600" dirty="0">
                <a:latin typeface="Preeti" pitchFamily="2" charset="0"/>
              </a:rPr>
              <a:t> hgu0fgf @)&amp;* df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PAPI, CAPI, CAWI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Preeti" pitchFamily="2" charset="0"/>
              </a:rPr>
              <a:t>u/L </a:t>
            </a:r>
            <a:r>
              <a:rPr lang="en-US" sz="2600" dirty="0" err="1">
                <a:latin typeface="Preeti" pitchFamily="2" charset="0"/>
              </a:rPr>
              <a:t>tLg</a:t>
            </a:r>
            <a:r>
              <a:rPr lang="en-US" sz="2600" dirty="0">
                <a:latin typeface="Preeti" pitchFamily="2" charset="0"/>
              </a:rPr>
              <a:t> j6f </a:t>
            </a:r>
            <a:r>
              <a:rPr lang="en-US" sz="2600" dirty="0" err="1">
                <a:latin typeface="Preeti" pitchFamily="2" charset="0"/>
              </a:rPr>
              <a:t>ljlw</a:t>
            </a:r>
            <a:r>
              <a:rPr lang="en-US" sz="2600" dirty="0">
                <a:latin typeface="Preeti" pitchFamily="2" charset="0"/>
              </a:rPr>
              <a:t> </a:t>
            </a:r>
            <a:r>
              <a:rPr lang="en-US" sz="2600" dirty="0" err="1">
                <a:latin typeface="Preeti" pitchFamily="2" charset="0"/>
              </a:rPr>
              <a:t>k|of</a:t>
            </a:r>
            <a:r>
              <a:rPr lang="en-US" sz="2600" dirty="0">
                <a:latin typeface="Preeti" pitchFamily="2" charset="0"/>
              </a:rPr>
              <a:t>]u </a:t>
            </a:r>
            <a:r>
              <a:rPr lang="en-US" sz="2600" dirty="0" err="1">
                <a:latin typeface="Preeti" pitchFamily="2" charset="0"/>
              </a:rPr>
              <a:t>x'g</a:t>
            </a:r>
            <a:r>
              <a:rPr lang="en-US" sz="2600" dirty="0">
                <a:latin typeface="Preeti" pitchFamily="2" charset="0"/>
              </a:rPr>
              <a:t>] .</a:t>
            </a:r>
          </a:p>
          <a:p>
            <a:pPr marL="228600" indent="-228600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</a:t>
            </a:r>
            <a:r>
              <a:rPr lang="en-US" sz="2400" dirty="0">
                <a:latin typeface="Himchuli" pitchFamily="2" charset="0"/>
              </a:rPr>
              <a:t> </a:t>
            </a:r>
            <a:r>
              <a:rPr lang="en-US" sz="2600" dirty="0" err="1">
                <a:latin typeface="Himchuli" pitchFamily="2" charset="0"/>
              </a:rPr>
              <a:t>ljlwdf</a:t>
            </a:r>
            <a:r>
              <a:rPr lang="en-US" sz="2600" dirty="0">
                <a:latin typeface="Himchuli" pitchFamily="2" charset="0"/>
              </a:rPr>
              <a:t> </a:t>
            </a:r>
            <a:r>
              <a:rPr lang="en-US" sz="2600" dirty="0" err="1">
                <a:latin typeface="Himchuli" pitchFamily="2" charset="0"/>
              </a:rPr>
              <a:t>k|of</a:t>
            </a:r>
            <a:r>
              <a:rPr lang="en-US" sz="2600" dirty="0">
                <a:latin typeface="Himchuli" pitchFamily="2" charset="0"/>
              </a:rPr>
              <a:t>]u </a:t>
            </a:r>
            <a:r>
              <a:rPr lang="en-US" sz="2600" dirty="0" err="1">
                <a:latin typeface="Himchuli" pitchFamily="2" charset="0"/>
              </a:rPr>
              <a:t>x'g</a:t>
            </a:r>
            <a:r>
              <a:rPr lang="en-US" sz="2600" dirty="0">
                <a:latin typeface="Himchuli" pitchFamily="2" charset="0"/>
              </a:rPr>
              <a:t>] ;km\6j]o/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CSPro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ODK, KOBO collect,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SurveySolution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SurveyCTO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Blaise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cflb</a:t>
            </a:r>
            <a:endParaRPr lang="en-US" sz="2000" dirty="0">
              <a:latin typeface="Himchul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Preeti" pitchFamily="2" charset="0"/>
                <a:cs typeface="Mangal" panose="02040503050203030202" pitchFamily="18" charset="0"/>
              </a:rPr>
              <a:t>cfufdL</a:t>
            </a:r>
            <a:r>
              <a:rPr lang="en-US" sz="2400" dirty="0">
                <a:latin typeface="Preeti" pitchFamily="2" charset="0"/>
                <a:cs typeface="Mangal" panose="02040503050203030202" pitchFamily="18" charset="0"/>
              </a:rPr>
              <a:t> hgu0fgfdf </a:t>
            </a:r>
            <a:r>
              <a:rPr lang="en-US" sz="2000" dirty="0" err="1">
                <a:latin typeface="Preeti" pitchFamily="2" charset="0"/>
                <a:cs typeface="Mangal" panose="02040503050203030202" pitchFamily="18" charset="0"/>
              </a:rPr>
              <a:t>k|of</a:t>
            </a:r>
            <a:r>
              <a:rPr lang="en-US" sz="2000" dirty="0">
                <a:latin typeface="Preeti" pitchFamily="2" charset="0"/>
                <a:cs typeface="Mangal" panose="02040503050203030202" pitchFamily="18" charset="0"/>
              </a:rPr>
              <a:t>]u </a:t>
            </a:r>
            <a:r>
              <a:rPr lang="en-US" sz="2000" dirty="0" err="1">
                <a:latin typeface="Preeti" pitchFamily="2" charset="0"/>
                <a:cs typeface="Mangal" panose="02040503050203030202" pitchFamily="18" charset="0"/>
              </a:rPr>
              <a:t>x'g</a:t>
            </a:r>
            <a:r>
              <a:rPr lang="en-US" sz="2000" dirty="0">
                <a:latin typeface="Preeti" pitchFamily="2" charset="0"/>
                <a:cs typeface="Mangal" panose="02040503050203030202" pitchFamily="18" charset="0"/>
              </a:rPr>
              <a:t>] </a:t>
            </a:r>
            <a:r>
              <a:rPr lang="en-US" sz="2000" dirty="0"/>
              <a:t>software package :  </a:t>
            </a:r>
            <a:r>
              <a:rPr lang="en-US" sz="2000" b="1" dirty="0" err="1"/>
              <a:t>CSPro</a:t>
            </a:r>
            <a:endParaRPr lang="en-US" sz="2400" b="1" dirty="0">
              <a:latin typeface="Preet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0914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927E3D-09A0-4884-9F05-CF24135C3F0B}"/>
              </a:ext>
            </a:extLst>
          </p:cNvPr>
          <p:cNvSpPr txBox="1"/>
          <p:nvPr/>
        </p:nvSpPr>
        <p:spPr>
          <a:xfrm>
            <a:off x="625034" y="819661"/>
            <a:ext cx="11331614" cy="3618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/fli6«o hgu0fgfdf </a:t>
            </a:r>
            <a:r>
              <a:rPr lang="en-US" sz="30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3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</a:t>
            </a:r>
            <a:r>
              <a:rPr lang="en-US" sz="30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3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30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k|ZgfjnLx</a:t>
            </a:r>
            <a:r>
              <a:rPr lang="en-US" sz="3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?</a:t>
            </a:r>
            <a:endParaRPr lang="en-US" sz="3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/fli6«o hgu0fgf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d'Votof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$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k|sf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</a:t>
            </a:r>
            <a:r>
              <a:rPr lang="en-US" sz="2600" dirty="0"/>
              <a:t> /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fdsf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M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19613" marR="0" indent="-4519613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284663" algn="l"/>
                <a:tab pos="4519613" algn="l"/>
              </a:tabLst>
            </a:pP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!= sG6«f]n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	–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k|b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</a:t>
            </a:r>
            <a:r>
              <a:rPr lang="en-US" sz="2600" dirty="0"/>
              <a:t>/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hgu0fgf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clwsf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/Ln]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Joj:yf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ldnfpg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/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k|b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</a:t>
            </a:r>
            <a:r>
              <a:rPr lang="en-US" sz="2600" dirty="0"/>
              <a:t> /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=h=c=n] g} 8f6f k7fpg]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19613" marR="0" indent="-4519613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284663" algn="l"/>
                <a:tab pos="4519613" algn="l"/>
              </a:tabLst>
            </a:pP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@= 3/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–  ;'kl/j]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Ifsn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]{, ;'kl/j]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Ifsn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g} 8f6f k7fpg]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19613" marR="0" indent="-4519613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284663" algn="l"/>
                <a:tab pos="4519613" algn="l"/>
              </a:tabLst>
            </a:pP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#= hgu0fgf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–  u0fsn]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]{,  ;'k/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{h/n] 8f6f k7fpg]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19613" marR="0" indent="-4519613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284663" algn="l"/>
                <a:tab pos="4519613" algn="l"/>
              </a:tabLst>
            </a:pP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$= ;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fd'bflos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–  ;'kl/j]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Ifsn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]{, ;'kl/j]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Ifsn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g} 8f6f k7fpg]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524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77FF4C-7F16-4AA5-B4F8-E0AF7EB7402D}"/>
              </a:ext>
            </a:extLst>
          </p:cNvPr>
          <p:cNvSpPr txBox="1"/>
          <p:nvPr/>
        </p:nvSpPr>
        <p:spPr>
          <a:xfrm>
            <a:off x="653184" y="727477"/>
            <a:ext cx="10921500" cy="60388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114800" algn="l"/>
              </a:tabLst>
            </a:pPr>
            <a:r>
              <a:rPr lang="en-US" sz="30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</a:t>
            </a:r>
            <a:r>
              <a:rPr lang="en-US" sz="30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]s]</a:t>
            </a:r>
            <a:r>
              <a:rPr lang="en-US" sz="30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lang="en-US" sz="30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30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Grfng</a:t>
            </a:r>
            <a:r>
              <a:rPr lang="en-US" sz="30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;'rf? ug{' </a:t>
            </a:r>
            <a:r>
              <a:rPr lang="en-US" sz="30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sz="30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cl3sf] </a:t>
            </a:r>
            <a:r>
              <a:rPr lang="en-US" sz="30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dfGotf</a:t>
            </a:r>
            <a:r>
              <a:rPr lang="en-US" sz="30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(Assumption)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30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</a:t>
            </a:r>
            <a:r>
              <a:rPr lang="en-US" sz="30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</a:t>
            </a:r>
            <a:r>
              <a:rPr lang="en-US" sz="30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 </a:t>
            </a:r>
            <a:r>
              <a:rPr lang="en-US" sz="30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</a:t>
            </a:r>
            <a:r>
              <a:rPr lang="en-US" sz="2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</a:p>
          <a:p>
            <a:pPr marR="0">
              <a:spcBef>
                <a:spcPts val="0"/>
              </a:spcBef>
              <a:spcAft>
                <a:spcPts val="500"/>
              </a:spcAft>
              <a:tabLst>
                <a:tab pos="4114800" algn="l"/>
              </a:tabLst>
            </a:pPr>
            <a:r>
              <a:rPr lang="en-US" sz="26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dfGotf</a:t>
            </a:r>
            <a:r>
              <a:rPr lang="en-US" sz="26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(Assumption) </a:t>
            </a:r>
          </a:p>
          <a:p>
            <a:pPr marL="342900" marR="0" indent="-34290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4114800" algn="l"/>
              </a:tabLst>
            </a:pP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rf/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k|sf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 k|ZgfjnLx?af6 s] s:tf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ljifoa:t'df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;+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vf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lhPsf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;f] ;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DaGwL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k"0f{ 1fg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eO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{;s]sf]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x'g'kg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]{5 .</a:t>
            </a:r>
            <a:endParaRPr lang="en-US" sz="2200" dirty="0">
              <a:effectLst/>
              <a:latin typeface="Preet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88925" marR="0" indent="-288925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4114800" algn="l"/>
              </a:tabLs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rf/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/s}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;+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DaGwdf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;}4flGts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ljifoj:t'sf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DaGwdf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xfl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;n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eO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{;s]sf]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x'g'kg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]{5 .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114800" algn="l"/>
              </a:tabLst>
            </a:pPr>
            <a:r>
              <a:rPr lang="en-US" sz="2600" u="sng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</a:t>
            </a:r>
            <a:r>
              <a:rPr lang="en-US" sz="2600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</a:t>
            </a:r>
            <a:r>
              <a:rPr lang="en-US" sz="2600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 </a:t>
            </a:r>
            <a:r>
              <a:rPr lang="en-US" sz="2600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</a:t>
            </a:r>
            <a:r>
              <a:rPr lang="en-US" sz="2600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</a:p>
          <a:p>
            <a:pPr marL="288925" indent="-288925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4114800" algn="l"/>
              </a:tabLs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6\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k|fKt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u/L 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Jof6«L k"0f{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rfh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x'g'kg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]{5 .</a:t>
            </a:r>
          </a:p>
          <a:p>
            <a:pPr marL="288925" indent="-288925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4114800" algn="l"/>
              </a:tabLst>
            </a:pP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6\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/ 6\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gDa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8fo/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l6kf]6 ug{'kg]{5 .</a:t>
            </a:r>
          </a:p>
          <a:p>
            <a:pPr marL="288925" indent="-288925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4114800" algn="l"/>
              </a:tabLst>
            </a:pP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k|lzIf0fsf]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qmddf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cfk'mn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ug{'kg]{ :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yfgsf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jf:tljs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ge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tfKn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]h'8)\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ljleGg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lns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If]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qnfO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ug{ ;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</a:p>
          <a:p>
            <a:pPr marL="288925" indent="-288925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4114800" algn="l"/>
              </a:tabLst>
            </a:pPr>
            <a:r>
              <a:rPr lang="en-US" sz="2400" b="1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u0fgfsf] </a:t>
            </a:r>
            <a:r>
              <a:rPr lang="en-US" sz="2400" b="1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</a:t>
            </a:r>
            <a:r>
              <a:rPr lang="en-US" sz="2400" b="1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z'? ug{' cl3 </a:t>
            </a:r>
            <a:r>
              <a:rPr lang="en-US" sz="2400" b="1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cfk'mn</a:t>
            </a:r>
            <a:r>
              <a:rPr lang="en-US" sz="2400" b="1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b="1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400" b="1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ug]{ </a:t>
            </a:r>
            <a:r>
              <a:rPr lang="en-US" sz="2400" b="1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af:tljs</a:t>
            </a:r>
            <a:r>
              <a:rPr lang="en-US" sz="2400" b="1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7fpFsf] </a:t>
            </a:r>
            <a:r>
              <a:rPr lang="en-US" sz="2400" b="1" dirty="0"/>
              <a:t>update</a:t>
            </a:r>
            <a:r>
              <a:rPr lang="en-US" sz="2400" b="1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lng</a:t>
            </a:r>
            <a:r>
              <a:rPr lang="en-US" sz="2400" b="1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kg]{5 .</a:t>
            </a:r>
          </a:p>
          <a:p>
            <a:pPr marL="288925" indent="-288925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4114800" algn="l"/>
              </a:tabLst>
            </a:pP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cEof;sf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lnO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lns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If]q /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af:tljs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u0fgfsf] ;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dodf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hgu0fgf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clwlsf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/Ln] v6fPsf]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lns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If]q -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k|b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]z,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gu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kflnsf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j8f g+=, u0fgf If]q /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cfjZos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k/]df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Anssf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_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clgjfo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?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8fo/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l6Kg' kg]{5 . </a:t>
            </a:r>
          </a:p>
        </p:txBody>
      </p:sp>
    </p:spTree>
    <p:extLst>
      <p:ext uri="{BB962C8B-B14F-4D97-AF65-F5344CB8AC3E}">
        <p14:creationId xmlns:p14="http://schemas.microsoft.com/office/powerpoint/2010/main" val="407253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77FF4C-7F16-4AA5-B4F8-E0AF7EB7402D}"/>
              </a:ext>
            </a:extLst>
          </p:cNvPr>
          <p:cNvSpPr txBox="1"/>
          <p:nvPr/>
        </p:nvSpPr>
        <p:spPr>
          <a:xfrm>
            <a:off x="653184" y="727477"/>
            <a:ext cx="10921500" cy="38756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114800" algn="l"/>
              </a:tabLst>
            </a:pPr>
            <a:r>
              <a:rPr lang="en-US" sz="30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</a:t>
            </a:r>
            <a:r>
              <a:rPr lang="en-US" sz="30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]s]</a:t>
            </a:r>
            <a:r>
              <a:rPr lang="en-US" sz="30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lang="en-US" sz="30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30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Grfng</a:t>
            </a:r>
            <a:r>
              <a:rPr lang="en-US" sz="30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;'rf? ug{' </a:t>
            </a:r>
            <a:r>
              <a:rPr lang="en-US" sz="30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sz="30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cl3sf] </a:t>
            </a:r>
            <a:r>
              <a:rPr lang="en-US" sz="30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dfGotf</a:t>
            </a:r>
            <a:r>
              <a:rPr lang="en-US" sz="30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(Assumption)</a:t>
            </a:r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30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</a:t>
            </a:r>
            <a:r>
              <a:rPr lang="en-US" sz="30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</a:t>
            </a:r>
            <a:r>
              <a:rPr lang="en-US" sz="30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 </a:t>
            </a:r>
            <a:r>
              <a:rPr lang="en-US" sz="30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</a:t>
            </a:r>
            <a:r>
              <a:rPr lang="en-US" sz="2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114800" algn="l"/>
              </a:tabLst>
            </a:pPr>
            <a:r>
              <a:rPr lang="en-US" sz="2600" u="sng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</a:t>
            </a:r>
            <a:r>
              <a:rPr lang="en-US" sz="2600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</a:t>
            </a:r>
            <a:r>
              <a:rPr lang="en-US" sz="2600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 </a:t>
            </a:r>
            <a:r>
              <a:rPr lang="en-US" sz="2600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</a:t>
            </a:r>
            <a:r>
              <a:rPr lang="en-US" sz="2600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</a:p>
          <a:p>
            <a:pPr marL="288925" indent="-2889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114800" algn="l"/>
              </a:tabLst>
            </a:pP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u0fs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;'kl/j]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Ifsn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sf]8 /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cfk'mn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kg]{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lns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If]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-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sf]8_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8fo/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l6Kg' kg]{5 .</a:t>
            </a:r>
          </a:p>
          <a:p>
            <a:pPr marL="288925" indent="-2889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114800" algn="l"/>
              </a:tabLst>
            </a:pP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;'kl/j]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Ifssf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xsdf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cfk'm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cGt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utsf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u0fsx?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lns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If]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vl6Psf 5g\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jxfFx?sf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sf]8 /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lns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If]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qx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? ;d]t l6Kg' kg]{5 .</a:t>
            </a:r>
          </a:p>
          <a:p>
            <a:pPr marL="288925" indent="-2889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114800" algn="l"/>
              </a:tabLst>
            </a:pP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hgu0fgf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slDtdf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% kl/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el/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gd"gf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x'g'kg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]{5 .</a:t>
            </a:r>
          </a:p>
          <a:p>
            <a:pPr marL="288925" indent="-2889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114800" algn="l"/>
              </a:tabLst>
            </a:pP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u0fgfsf]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z'? ug{' cl3 ;'kl/j]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Ifsn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DalGwt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u0fsnfO{ u0fgf If]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 u/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fpg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kg]{5 .</a:t>
            </a:r>
          </a:p>
        </p:txBody>
      </p:sp>
    </p:spTree>
    <p:extLst>
      <p:ext uri="{BB962C8B-B14F-4D97-AF65-F5344CB8AC3E}">
        <p14:creationId xmlns:p14="http://schemas.microsoft.com/office/powerpoint/2010/main" val="3763828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77FF4C-7F16-4AA5-B4F8-E0AF7EB7402D}"/>
              </a:ext>
            </a:extLst>
          </p:cNvPr>
          <p:cNvSpPr txBox="1"/>
          <p:nvPr/>
        </p:nvSpPr>
        <p:spPr>
          <a:xfrm>
            <a:off x="653184" y="727477"/>
            <a:ext cx="10921500" cy="6012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4114800" algn="l"/>
              </a:tabLst>
            </a:pPr>
            <a:r>
              <a:rPr lang="en-US" sz="2400" u="sng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8fo/</a:t>
            </a:r>
            <a:r>
              <a:rPr lang="en-US" sz="2400" u="sng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Ldf</a:t>
            </a:r>
            <a:r>
              <a:rPr lang="en-US" sz="2400" u="sng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l6kf]g ug{'kg]{ </a:t>
            </a:r>
            <a:r>
              <a:rPr lang="en-US" sz="2400" u="sng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ljifox</a:t>
            </a:r>
            <a:r>
              <a:rPr lang="en-US" sz="2400" u="sng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?</a:t>
            </a:r>
            <a:r>
              <a:rPr lang="en-US" sz="2400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u="sng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M</a:t>
            </a:r>
            <a:endParaRPr lang="en-US" sz="2400" u="sng" dirty="0">
              <a:effectLst/>
              <a:latin typeface="Himchul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just">
              <a:spcBef>
                <a:spcPts val="200"/>
              </a:spcBef>
              <a:spcAft>
                <a:spcPts val="200"/>
              </a:spcAft>
              <a:tabLst>
                <a:tab pos="347663" algn="l"/>
                <a:tab pos="798513" algn="l"/>
                <a:tab pos="4114800" algn="l"/>
              </a:tabLst>
            </a:pP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!=	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cfO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{=l8= sf]8 M ============================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-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hgu0fgf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clwsf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: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yfgLo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hgu0fgf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clwsf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/Ln]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pknAw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fpg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]5_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spcBef>
                <a:spcPts val="200"/>
              </a:spcBef>
              <a:spcAft>
                <a:spcPts val="200"/>
              </a:spcAft>
              <a:tabLst>
                <a:tab pos="347663" algn="l"/>
                <a:tab pos="798513" algn="l"/>
                <a:tab pos="4114800" algn="l"/>
              </a:tabLst>
            </a:pP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@=	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cfkm'n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nfu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]sf] 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}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lns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If]q  -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cEof;sf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af:tljs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u0fgf 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b'j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}sf] 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cnu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cnu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l6kf]6 ug{'kg]{5_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98513" marR="0" indent="-798513" algn="just">
              <a:spcBef>
                <a:spcPts val="200"/>
              </a:spcBef>
              <a:spcAft>
                <a:spcPts val="200"/>
              </a:spcAft>
              <a:tabLst>
                <a:tab pos="347663" algn="l"/>
                <a:tab pos="798513" algn="l"/>
                <a:tab pos="4114800" algn="l"/>
              </a:tabLs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@=!	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k|b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M =====================================  sf]8M ===============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98513" marR="0" indent="-798513" algn="just">
              <a:spcBef>
                <a:spcPts val="200"/>
              </a:spcBef>
              <a:spcAft>
                <a:spcPts val="200"/>
              </a:spcAft>
              <a:tabLst>
                <a:tab pos="347663" algn="l"/>
                <a:tab pos="798513" algn="l"/>
                <a:tab pos="4114800" algn="l"/>
              </a:tabLs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@=@	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M =====================================  sf]8M ===============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98513" marR="0" indent="-798513" algn="just">
              <a:spcBef>
                <a:spcPts val="200"/>
              </a:spcBef>
              <a:spcAft>
                <a:spcPts val="200"/>
              </a:spcAft>
              <a:tabLst>
                <a:tab pos="347663" algn="l"/>
                <a:tab pos="798513" algn="l"/>
                <a:tab pos="4114800" algn="l"/>
              </a:tabLs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@=#	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=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=g=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gfdM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M ============================  sf]8M ===============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98513" marR="0" indent="-798513" algn="just">
              <a:spcBef>
                <a:spcPts val="200"/>
              </a:spcBef>
              <a:spcAft>
                <a:spcPts val="200"/>
              </a:spcAft>
              <a:tabLst>
                <a:tab pos="347663" algn="l"/>
                <a:tab pos="798513" algn="l"/>
                <a:tab pos="4114800" algn="l"/>
              </a:tabLs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@=$	j8f g+= M==========================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98513" marR="0" indent="-798513" algn="just">
              <a:spcBef>
                <a:spcPts val="200"/>
              </a:spcBef>
              <a:spcAft>
                <a:spcPts val="200"/>
              </a:spcAft>
              <a:tabLst>
                <a:tab pos="347663" algn="l"/>
                <a:tab pos="798513" algn="l"/>
                <a:tab pos="4114800" algn="l"/>
              </a:tabLs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@=%	u0fgf If]q g+= M ==================== -u0fssf]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dfq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_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98513" marR="0" indent="-798513" algn="just">
              <a:spcBef>
                <a:spcPts val="200"/>
              </a:spcBef>
              <a:spcAft>
                <a:spcPts val="200"/>
              </a:spcAft>
              <a:tabLst>
                <a:tab pos="347663" algn="l"/>
                <a:tab pos="798513" algn="l"/>
                <a:tab pos="4114800" algn="l"/>
              </a:tabLs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@=^	Ans M ========== -u0fssf]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dfq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_ -Ans 5}g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 Ans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gePsf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n]Vg'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Ans 5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A, B, C, 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Block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;f] n]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Vg'xf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_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spcBef>
                <a:spcPts val="200"/>
              </a:spcBef>
              <a:spcAft>
                <a:spcPts val="200"/>
              </a:spcAft>
              <a:tabLst>
                <a:tab pos="347663" algn="l"/>
                <a:tab pos="798513" algn="l"/>
                <a:tab pos="4114800" algn="l"/>
              </a:tabLst>
            </a:pP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#=	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cfkm'n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ug]{ 6\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 g+= M ===================================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-6\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k5f8Lk6\6L :6Ls/df n]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5_</a:t>
            </a:r>
          </a:p>
          <a:p>
            <a:pPr algn="just">
              <a:spcBef>
                <a:spcPts val="200"/>
              </a:spcBef>
              <a:spcAft>
                <a:spcPts val="200"/>
              </a:spcAft>
              <a:tabLst>
                <a:tab pos="347663" algn="l"/>
                <a:tab pos="798513" algn="l"/>
                <a:tab pos="4114800" algn="l"/>
              </a:tabLst>
            </a:pP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$=	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cfkm'n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ug]{ 6\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</a:t>
            </a:r>
            <a:r>
              <a:rPr lang="en-US" sz="22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22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= M ===================================</a:t>
            </a:r>
            <a:endParaRPr lang="en-US" sz="2200" dirty="0">
              <a:effectLst/>
              <a:latin typeface="Preet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spcBef>
                <a:spcPts val="200"/>
              </a:spcBef>
              <a:spcAft>
                <a:spcPts val="200"/>
              </a:spcAft>
              <a:tabLst>
                <a:tab pos="347663" algn="l"/>
                <a:tab pos="798513" algn="l"/>
                <a:tab pos="4114800" algn="l"/>
              </a:tabLst>
            </a:pP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%=	u0fssf]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xsdf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cg';'</a:t>
            </a:r>
            <a:r>
              <a:rPr lang="en-US" sz="24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rL</a:t>
            </a:r>
            <a:r>
              <a:rPr lang="en-US" sz="24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@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cg';f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8fo/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l6Kg' kg]{5 .</a:t>
            </a:r>
            <a:endParaRPr lang="en-US" sz="2400" dirty="0">
              <a:effectLst/>
              <a:latin typeface="Preet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04813" marR="0" indent="-404813" algn="just">
              <a:spcBef>
                <a:spcPts val="200"/>
              </a:spcBef>
              <a:spcAft>
                <a:spcPts val="200"/>
              </a:spcAft>
              <a:tabLst>
                <a:tab pos="347663" algn="l"/>
                <a:tab pos="798513" algn="l"/>
                <a:tab pos="4114800" algn="l"/>
              </a:tabLst>
            </a:pP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^=	;'kl/j]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Ifssf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xsdf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cg';"</a:t>
            </a:r>
            <a:r>
              <a:rPr lang="en-US" sz="24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rL</a:t>
            </a:r>
            <a:r>
              <a:rPr lang="en-US" sz="24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!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cg';f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/ </a:t>
            </a:r>
            <a:r>
              <a:rPr lang="en-US" sz="24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cg';"</a:t>
            </a:r>
            <a:r>
              <a:rPr lang="en-US" sz="24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rL</a:t>
            </a:r>
            <a:r>
              <a:rPr lang="en-US" sz="24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@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cg';f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cfk'm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cGt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utsf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u0fsx?sf]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8fo/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clgjfo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?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Vg'kg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]{5 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864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9</a:t>
            </a:fld>
            <a:endParaRPr lang="en-US" dirty="0">
              <a:latin typeface="Fontasy Himali" panose="04020500000000000000" pitchFamily="8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9DC0109-A7F6-4EFE-81E8-FC57E40E8903}"/>
              </a:ext>
            </a:extLst>
          </p:cNvPr>
          <p:cNvGrpSpPr/>
          <p:nvPr/>
        </p:nvGrpSpPr>
        <p:grpSpPr>
          <a:xfrm>
            <a:off x="9526653" y="747212"/>
            <a:ext cx="2177666" cy="2991497"/>
            <a:chOff x="0" y="0"/>
            <a:chExt cx="2000250" cy="287845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0D90ADE-FA8D-4AAF-A09D-F2A8876D1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2000250" cy="2878455"/>
            </a:xfrm>
            <a:prstGeom prst="rect">
              <a:avLst/>
            </a:prstGeom>
          </p:spPr>
        </p:pic>
        <p:sp>
          <p:nvSpPr>
            <p:cNvPr id="6" name="Text Box 2">
              <a:extLst>
                <a:ext uri="{FF2B5EF4-FFF2-40B4-BE49-F238E27FC236}">
                  <a16:creationId xmlns:a16="http://schemas.microsoft.com/office/drawing/2014/main" id="{79FA223A-FA7B-40C8-BAA2-DFDF9B0611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247" y="874059"/>
              <a:ext cx="981710" cy="27114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angal" panose="02040503050203030202" pitchFamily="18" charset="0"/>
                </a:rPr>
                <a:t>Click this icon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B916192B-2A62-44FF-A373-49146A060EF3}"/>
                </a:ext>
              </a:extLst>
            </p:cNvPr>
            <p:cNvCxnSpPr/>
            <p:nvPr/>
          </p:nvCxnSpPr>
          <p:spPr>
            <a:xfrm flipH="1">
              <a:off x="689162" y="1147482"/>
              <a:ext cx="95250" cy="34358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5F17269-9075-4BC1-997C-A0F3FBB7DEE2}"/>
                </a:ext>
              </a:extLst>
            </p:cNvPr>
            <p:cNvSpPr/>
            <p:nvPr/>
          </p:nvSpPr>
          <p:spPr>
            <a:xfrm>
              <a:off x="407894" y="1474694"/>
              <a:ext cx="473710" cy="40195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12" name="Rectangle 12">
            <a:extLst>
              <a:ext uri="{FF2B5EF4-FFF2-40B4-BE49-F238E27FC236}">
                <a16:creationId xmlns:a16="http://schemas.microsoft.com/office/drawing/2014/main" id="{3EC1B9E2-F933-4F83-9E0F-2122B70DD1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623" y="1162185"/>
            <a:ext cx="8934227" cy="2161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114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114800" algn="l"/>
              </a:tabLst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kumimoji="0" lang="en-US" altLang="en-US" sz="2800" b="1" i="0" u="none" strike="noStrike" cap="none" normalizeH="0" baseline="0" dirty="0" bmk="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fli6«o hgu0fgf @)&amp;* sf] nut </a:t>
            </a:r>
            <a:r>
              <a:rPr kumimoji="0" lang="en-US" altLang="en-US" sz="2800" b="1" i="0" u="none" strike="noStrike" cap="none" normalizeH="0" baseline="0" dirty="0" err="1" bmk="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Joj:yfkg</a:t>
            </a:r>
            <a:r>
              <a:rPr kumimoji="0" lang="en-US" altLang="en-US" sz="2800" b="1" i="0" u="none" strike="noStrike" cap="none" normalizeH="0" baseline="0" dirty="0" bmk="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800" b="1" i="0" u="none" strike="noStrike" cap="none" normalizeH="0" baseline="0" dirty="0" err="1" bmk="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kumimoji="0" lang="en-US" altLang="en-US" sz="2800" b="1" i="0" u="none" strike="noStrike" cap="none" normalizeH="0" baseline="0" dirty="0" bmk="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kumimoji="0" lang="en-US" altLang="en-US" sz="2800" b="1" i="0" u="none" strike="noStrike" cap="none" normalizeH="0" baseline="0" dirty="0" err="1" bmk="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kumimoji="0" lang="en-US" altLang="en-US" sz="2800" b="1" i="0" u="none" strike="noStrike" cap="none" normalizeH="0" baseline="0" dirty="0" bmk="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;'rf? ug]{ </a:t>
            </a:r>
            <a:r>
              <a:rPr kumimoji="0" lang="en-US" altLang="en-US" sz="2800" b="1" i="0" u="none" strike="noStrike" cap="none" normalizeH="0" baseline="0" dirty="0" err="1" bmk="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tl</a:t>
            </a:r>
            <a:r>
              <a:rPr kumimoji="0" lang="en-US" altLang="en-US" sz="2800" b="1" i="0" u="none" strike="noStrike" cap="none" normalizeH="0" baseline="0" dirty="0" bmk="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</a:t>
            </a:r>
            <a:endParaRPr kumimoji="0" lang="en-US" altLang="en-US" sz="1600" b="1" i="0" u="none" strike="noStrike" cap="none" normalizeH="0" baseline="0" dirty="0" bmk="">
              <a:ln>
                <a:noFill/>
              </a:ln>
              <a:solidFill>
                <a:schemeClr val="tx1"/>
              </a:solidFill>
              <a:effectLst/>
              <a:latin typeface="Himchul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114800" algn="l"/>
              </a:tabLst>
            </a:pPr>
            <a:endParaRPr lang="en-US" altLang="en-US" sz="1600" b="1" dirty="0" bmk="">
              <a:latin typeface="Himchuli" pitchFamily="2" charset="0"/>
              <a:cs typeface="Mangal" panose="02040503050203030202" pitchFamily="18" charset="0"/>
            </a:endParaRPr>
          </a:p>
          <a:p>
            <a:pPr marL="347663" marR="0" indent="-347663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347663" algn="l"/>
                <a:tab pos="4114800" algn="l"/>
              </a:tabLs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!_ 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CSEntry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apps 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   df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];\ 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7663" marR="0" indent="-347663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347663" algn="l"/>
                <a:tab pos="4114800" algn="l"/>
              </a:tabLs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@_	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/fli6«o hgu0fgf @)&amp;* 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kfl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 nut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Joj:yfkg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k|0ffnLsf] </a:t>
            </a:r>
            <a:r>
              <a:rPr lang="en-US" sz="28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d]g' l;:6d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2059" name="Picture 1">
            <a:extLst>
              <a:ext uri="{FF2B5EF4-FFF2-40B4-BE49-F238E27FC236}">
                <a16:creationId xmlns:a16="http://schemas.microsoft.com/office/drawing/2014/main" id="{752EDE80-922A-461E-A54C-0D5E4FA74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478" y="1918658"/>
            <a:ext cx="352846" cy="399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788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278190-BA42-476E-B875-ECB632D300A9}"/>
              </a:ext>
            </a:extLst>
          </p:cNvPr>
          <p:cNvSpPr txBox="1"/>
          <p:nvPr/>
        </p:nvSpPr>
        <p:spPr>
          <a:xfrm>
            <a:off x="544010" y="898012"/>
            <a:ext cx="4375231" cy="51215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0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d]g' l;:6d </a:t>
            </a:r>
            <a:r>
              <a:rPr lang="en-US" sz="30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30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]sf] s] </a:t>
            </a:r>
            <a:r>
              <a:rPr lang="en-US" sz="30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30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&lt;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d]g' l;:6d /fli6«o hgu0fgfsf]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ljB'tLo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k|ljlw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-6\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]6_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u/L nut ;+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sfuhL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nut k|ljli6sf]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agfO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5ftf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-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Umbrella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_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u|fd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. o;}af6 /fli6«o hgu0fgfsf] nut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Joj:yfkgdf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;+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nUg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-s]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d"x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;'k/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{h/, u0fs_ sf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agfOPsf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ljleGg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zgx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? /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(function)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Grfng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lgoGq0f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d]g' l;:6dnfO{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tnsf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lrqaf6 k|i6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5.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æd</a:t>
            </a:r>
            <a:r>
              <a:rPr lang="en-US" sz="22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]g' </a:t>
            </a:r>
            <a:r>
              <a:rPr lang="en-US" sz="22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2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lang="en-US" sz="22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Tof</a:t>
            </a:r>
            <a:r>
              <a:rPr lang="en-US" sz="22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rf}af6f] </a:t>
            </a:r>
            <a:r>
              <a:rPr lang="en-US" sz="22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hxf+af6 </a:t>
            </a:r>
            <a:r>
              <a:rPr lang="en-US" sz="22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22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</a:t>
            </a:r>
            <a:r>
              <a:rPr lang="en-US" sz="22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uGtJodf</a:t>
            </a:r>
            <a:r>
              <a:rPr lang="en-US" sz="22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2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af6f] </a:t>
            </a:r>
            <a:r>
              <a:rPr lang="en-US" sz="22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klxrfg</a:t>
            </a:r>
            <a:r>
              <a:rPr lang="en-US" sz="22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</a:t>
            </a:r>
            <a:r>
              <a:rPr lang="en-US" sz="22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{5f}+ / </a:t>
            </a:r>
            <a:r>
              <a:rPr lang="en-US" sz="22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22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</a:t>
            </a:r>
            <a:r>
              <a:rPr lang="en-US" sz="22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uGtJodf</a:t>
            </a:r>
            <a:r>
              <a:rPr lang="en-US" sz="22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k'Ug</a:t>
            </a:r>
            <a:r>
              <a:rPr lang="en-US" sz="22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]5f}+Æ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5C473B-E0ED-423D-9377-A5A7D482708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" t="3645" r="1360" b="5873"/>
          <a:stretch>
            <a:fillRect/>
          </a:stretch>
        </p:blipFill>
        <p:spPr bwMode="auto">
          <a:xfrm>
            <a:off x="4919241" y="898012"/>
            <a:ext cx="6868353" cy="54265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3255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11</a:t>
            </a:fld>
            <a:endParaRPr lang="en-US" dirty="0">
              <a:latin typeface="Fontasy Himali" panose="04020500000000000000" pitchFamily="8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4334657-4CBA-4A7B-B754-DADD05A8D12C}"/>
              </a:ext>
            </a:extLst>
          </p:cNvPr>
          <p:cNvGrpSpPr/>
          <p:nvPr/>
        </p:nvGrpSpPr>
        <p:grpSpPr>
          <a:xfrm>
            <a:off x="1254034" y="867137"/>
            <a:ext cx="10256155" cy="5588676"/>
            <a:chOff x="2941174" y="1240472"/>
            <a:chExt cx="7028070" cy="4289707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508D4CA-8CF4-4D0F-8111-2912DF4F17BE}"/>
                </a:ext>
              </a:extLst>
            </p:cNvPr>
            <p:cNvGrpSpPr/>
            <p:nvPr/>
          </p:nvGrpSpPr>
          <p:grpSpPr>
            <a:xfrm>
              <a:off x="2941174" y="1240472"/>
              <a:ext cx="7028070" cy="4289707"/>
              <a:chOff x="150994" y="0"/>
              <a:chExt cx="7028520" cy="4290120"/>
            </a:xfrm>
          </p:grpSpPr>
          <p:sp>
            <p:nvSpPr>
              <p:cNvPr id="9" name="Text Box 2">
                <a:extLst>
                  <a:ext uri="{FF2B5EF4-FFF2-40B4-BE49-F238E27FC236}">
                    <a16:creationId xmlns:a16="http://schemas.microsoft.com/office/drawing/2014/main" id="{CC0E1BF9-E812-4A0A-BA6F-19921DAF341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86773" y="1121387"/>
                <a:ext cx="2159000" cy="89681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2000" b="1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angal" panose="02040503050203030202" pitchFamily="18" charset="0"/>
                  </a:rPr>
                  <a:t>Population Census Data Management System</a:t>
                </a:r>
                <a:endParaRPr lang="en-US" sz="20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angal" panose="02040503050203030202" pitchFamily="18" charset="0"/>
                </a:endParaRPr>
              </a:p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20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angal" panose="02040503050203030202" pitchFamily="18" charset="0"/>
                  </a:rPr>
                  <a:t>Menu System</a:t>
                </a:r>
              </a:p>
            </p:txBody>
          </p:sp>
          <p:sp>
            <p:nvSpPr>
              <p:cNvPr id="10" name="Text Box 2">
                <a:extLst>
                  <a:ext uri="{FF2B5EF4-FFF2-40B4-BE49-F238E27FC236}">
                    <a16:creationId xmlns:a16="http://schemas.microsoft.com/office/drawing/2014/main" id="{F9EEEAF8-547F-4119-8713-8552003E72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66119" y="3426285"/>
                <a:ext cx="1448434" cy="5652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2000" b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angal" panose="02040503050203030202" pitchFamily="18" charset="0"/>
                  </a:rPr>
                  <a:t>Census Main Questionnaire</a:t>
                </a:r>
              </a:p>
            </p:txBody>
          </p:sp>
          <p:sp>
            <p:nvSpPr>
              <p:cNvPr id="11" name="Text Box 2">
                <a:extLst>
                  <a:ext uri="{FF2B5EF4-FFF2-40B4-BE49-F238E27FC236}">
                    <a16:creationId xmlns:a16="http://schemas.microsoft.com/office/drawing/2014/main" id="{82AD770E-C949-44F2-BB43-E81305A29A3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9303" y="3472058"/>
                <a:ext cx="1123950" cy="81806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20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angal" panose="02040503050203030202" pitchFamily="18" charset="0"/>
                  </a:rPr>
                  <a:t>Household Listing Application</a:t>
                </a:r>
              </a:p>
            </p:txBody>
          </p:sp>
          <p:sp>
            <p:nvSpPr>
              <p:cNvPr id="12" name="Text Box 3">
                <a:extLst>
                  <a:ext uri="{FF2B5EF4-FFF2-40B4-BE49-F238E27FC236}">
                    <a16:creationId xmlns:a16="http://schemas.microsoft.com/office/drawing/2014/main" id="{39A29CA9-7705-4518-B30A-EE81F43428F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0994" y="2162478"/>
                <a:ext cx="1123950" cy="57023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20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angal" panose="02040503050203030202" pitchFamily="18" charset="0"/>
                  </a:rPr>
                  <a:t>Control Form Entry</a:t>
                </a:r>
              </a:p>
            </p:txBody>
          </p:sp>
          <p:sp>
            <p:nvSpPr>
              <p:cNvPr id="13" name="Text Box 2">
                <a:extLst>
                  <a:ext uri="{FF2B5EF4-FFF2-40B4-BE49-F238E27FC236}">
                    <a16:creationId xmlns:a16="http://schemas.microsoft.com/office/drawing/2014/main" id="{FE045062-D2F8-4856-92E0-FC60B2A21D8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04882" y="3426285"/>
                <a:ext cx="1392767" cy="5652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2000" b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angal" panose="02040503050203030202" pitchFamily="18" charset="0"/>
                  </a:rPr>
                  <a:t>Community Questionnaire</a:t>
                </a:r>
              </a:p>
            </p:txBody>
          </p:sp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752EDE80-922A-461E-A54C-0D5E4FA749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41133" y="0"/>
                <a:ext cx="617220" cy="698500"/>
              </a:xfrm>
              <a:prstGeom prst="rect">
                <a:avLst/>
              </a:prstGeom>
              <a:noFill/>
            </p:spPr>
          </p:pic>
          <p:sp>
            <p:nvSpPr>
              <p:cNvPr id="15" name="Text Box 6">
                <a:extLst>
                  <a:ext uri="{FF2B5EF4-FFF2-40B4-BE49-F238E27FC236}">
                    <a16:creationId xmlns:a16="http://schemas.microsoft.com/office/drawing/2014/main" id="{852D7139-4EA6-405C-8297-622F393631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463115" y="2964421"/>
                <a:ext cx="1496275" cy="31245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2000" b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angal" panose="02040503050203030202" pitchFamily="18" charset="0"/>
                  </a:rPr>
                  <a:t>Synchronization</a:t>
                </a:r>
              </a:p>
            </p:txBody>
          </p: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6E5E30C9-D903-42D3-90F6-35090A486846}"/>
                  </a:ext>
                </a:extLst>
              </p:cNvPr>
              <p:cNvCxnSpPr/>
              <p:nvPr/>
            </p:nvCxnSpPr>
            <p:spPr>
              <a:xfrm flipH="1">
                <a:off x="1257171" y="1956192"/>
                <a:ext cx="1121621" cy="409575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3F8CEC07-5CF0-41B5-A356-41974B22F19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79034" y="2026312"/>
                <a:ext cx="1092333" cy="142070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7233F3DB-E6DA-4C56-8291-619493C9E944}"/>
                  </a:ext>
                </a:extLst>
              </p:cNvPr>
              <p:cNvCxnSpPr>
                <a:cxnSpLocks/>
                <a:stCxn id="9" idx="2"/>
              </p:cNvCxnSpPr>
              <p:nvPr/>
            </p:nvCxnSpPr>
            <p:spPr>
              <a:xfrm flipH="1">
                <a:off x="2872312" y="2018204"/>
                <a:ext cx="593961" cy="1428811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F7ADC2DF-F1D7-4AC6-BBAB-B516FB7C1D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60517" y="2021769"/>
                <a:ext cx="509885" cy="1387796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A42A690F-BF71-424A-8E17-E6DEBF0E32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37077" y="1998879"/>
                <a:ext cx="974720" cy="948823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01E8F5B4-BE9F-496F-A545-9818AC55327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89050" y="2026312"/>
                <a:ext cx="1115613" cy="545883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EFEB5B13-BA37-47FF-A805-E9E966B0792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30917" y="2026312"/>
                <a:ext cx="1054102" cy="1437637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E53A7EF6-CE3C-4C7F-85DE-706827A85E2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39016" y="2026312"/>
                <a:ext cx="636293" cy="1369905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51779709-4933-4DF4-B260-A3496E78B8A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091725" y="2026312"/>
                <a:ext cx="649608" cy="1383254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181EC782-45D0-4219-B5FC-E112172B369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542772" y="1816664"/>
                <a:ext cx="1298276" cy="1147757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Text Box 6">
                <a:extLst>
                  <a:ext uri="{FF2B5EF4-FFF2-40B4-BE49-F238E27FC236}">
                    <a16:creationId xmlns:a16="http://schemas.microsoft.com/office/drawing/2014/main" id="{2D537EF8-9A40-4197-A482-2DF03AF18B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51798" y="1794854"/>
                <a:ext cx="1227716" cy="56525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20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angal" panose="02040503050203030202" pitchFamily="18" charset="0"/>
                  </a:rPr>
                  <a:t>Miscellaneous work</a:t>
                </a:r>
              </a:p>
            </p:txBody>
          </p: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5E164D98-4B6D-4B78-8C33-4D4F821769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45484" y="1380703"/>
                <a:ext cx="1395706" cy="768524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FD93B6AC-64D2-451B-A493-AEBB4FAC656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512677" y="1181774"/>
                <a:ext cx="1439121" cy="71048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0AA65B8C-D982-4045-B4BD-8C13D2C5BBE0}"/>
                </a:ext>
              </a:extLst>
            </p:cNvPr>
            <p:cNvCxnSpPr>
              <a:cxnSpLocks/>
            </p:cNvCxnSpPr>
            <p:nvPr/>
          </p:nvCxnSpPr>
          <p:spPr>
            <a:xfrm>
              <a:off x="6316878" y="1938905"/>
              <a:ext cx="0" cy="406128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666933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D52D01B6-19E1-4708-925D-760E8FED8608}"/>
              </a:ext>
            </a:extLst>
          </p:cNvPr>
          <p:cNvSpPr txBox="1"/>
          <p:nvPr/>
        </p:nvSpPr>
        <p:spPr>
          <a:xfrm>
            <a:off x="625900" y="729246"/>
            <a:ext cx="8727106" cy="468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indent="-914400">
              <a:lnSpc>
                <a:spcPct val="107000"/>
              </a:lnSpc>
              <a:spcAft>
                <a:spcPts val="800"/>
              </a:spcAft>
              <a:tabLst>
                <a:tab pos="914400" algn="l"/>
              </a:tabLst>
            </a:pPr>
            <a:r>
              <a:rPr lang="en-US" sz="2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Menu System 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ljleGg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variable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5AF560-3DF1-4AA9-AD4C-3EF9552F053C}"/>
              </a:ext>
            </a:extLst>
          </p:cNvPr>
          <p:cNvSpPr txBox="1"/>
          <p:nvPr/>
        </p:nvSpPr>
        <p:spPr>
          <a:xfrm>
            <a:off x="784926" y="3507781"/>
            <a:ext cx="6619726" cy="2580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marR="0" indent="-9144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914400" algn="l"/>
              </a:tabLs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Role :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endParaRPr lang="en-US" sz="3200" dirty="0">
              <a:effectLst/>
              <a:latin typeface="Preet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17525" marR="0" indent="-339725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744538" algn="l"/>
              </a:tabLst>
            </a:pP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;'k/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Ifssf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 /f]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ndf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}{ x'g'x'G5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   </a:t>
            </a:r>
            <a:r>
              <a:rPr lang="en-US" sz="28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;'k/</a:t>
            </a:r>
            <a:r>
              <a:rPr lang="en-US" sz="28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</a:t>
            </a:r>
            <a:r>
              <a:rPr lang="en-US" sz="28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]Ifs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5fGg'xf]; 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17525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744538" algn="l"/>
              </a:tabLst>
            </a:pP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u0fssf]  /f]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ndf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}{ x'g'x'G5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   </a:t>
            </a:r>
            <a:r>
              <a:rPr lang="en-US" sz="28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u0fs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5fGg'xf]; 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9C6BAF-1E65-4718-A358-A9E24B78609E}"/>
              </a:ext>
            </a:extLst>
          </p:cNvPr>
          <p:cNvSpPr txBox="1"/>
          <p:nvPr/>
        </p:nvSpPr>
        <p:spPr>
          <a:xfrm>
            <a:off x="625900" y="1198092"/>
            <a:ext cx="6778752" cy="2152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Menu System 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af6 hgu0fgfdf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agfOPsf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zgx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? </a:t>
            </a:r>
            <a:r>
              <a:rPr lang="en-US" sz="2400" dirty="0"/>
              <a:t>run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cl3 o; d]g' l;:6ddf s]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xL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/0fx? k|ljli6 ug{' kg]{5 . d]g' l;:6ddf /x]sf]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?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 err="1">
                <a:solidFill>
                  <a:srgbClr val="0000FF"/>
                </a:solidFill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ætkfO</a:t>
            </a:r>
            <a:r>
              <a:rPr lang="en-US" sz="2400" b="1" dirty="0">
                <a:solidFill>
                  <a:srgbClr val="0000FF"/>
                </a:solidFill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400" b="1" dirty="0" err="1">
                <a:solidFill>
                  <a:srgbClr val="0000FF"/>
                </a:solidFill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clxn</a:t>
            </a:r>
            <a:r>
              <a:rPr lang="en-US" sz="2400" b="1" dirty="0">
                <a:solidFill>
                  <a:srgbClr val="0000FF"/>
                </a:solidFill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d]g' l;:6ddf x'g'x'G5Æ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cfO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/x]sf]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g'l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;:6ddf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lgDgfg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';f/ 5g\ 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4528B71-C9B8-4CB6-8ED5-B79563A6ED3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4938" y="872420"/>
            <a:ext cx="4051161" cy="53064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7850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D52D01B6-19E1-4708-925D-760E8FED8608}"/>
              </a:ext>
            </a:extLst>
          </p:cNvPr>
          <p:cNvSpPr txBox="1"/>
          <p:nvPr/>
        </p:nvSpPr>
        <p:spPr>
          <a:xfrm>
            <a:off x="549699" y="766540"/>
            <a:ext cx="6780741" cy="4896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marR="0" indent="-9144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914400" algn="l"/>
              </a:tabLs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Action :</a:t>
            </a:r>
            <a:endParaRPr lang="en-US" sz="2600" dirty="0">
              <a:effectLst/>
              <a:latin typeface="Preet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;+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nfUg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1. Data Entry (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Interview)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5fGg'xf]; .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 d]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l;g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-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sDKo'6/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6\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]6_ ;+Fu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kmfOn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cfbfg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k|bfg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nfUg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b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2. Synchronize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5fGg'xf]; .</a:t>
            </a:r>
          </a:p>
          <a:p>
            <a:pPr marL="4572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6\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cfGtl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 ?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save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/0fx? 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clear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u/L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]zgaf6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aflx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lg:sgsf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8. Logout and Exit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5fGg'xf]; .</a:t>
            </a:r>
          </a:p>
          <a:p>
            <a:pPr marL="4572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6\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cfGtl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 ?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save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/0fx? 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clear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gu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]zgaf6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aflx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lg:sgsf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9. Exit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5fGg'xf]; 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4F694-0414-4EB6-BD0E-2383F611091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0440" y="840469"/>
            <a:ext cx="3764280" cy="51770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22609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D52D01B6-19E1-4708-925D-760E8FED8608}"/>
              </a:ext>
            </a:extLst>
          </p:cNvPr>
          <p:cNvSpPr txBox="1"/>
          <p:nvPr/>
        </p:nvSpPr>
        <p:spPr>
          <a:xfrm>
            <a:off x="355934" y="856029"/>
            <a:ext cx="6654465" cy="4487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marR="0" indent="-914400">
              <a:spcBef>
                <a:spcPts val="0"/>
              </a:spcBef>
              <a:spcAft>
                <a:spcPts val="400"/>
              </a:spcAf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Module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: </a:t>
            </a: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71500" algn="l"/>
              </a:tabLst>
            </a:pP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sG6«f]n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fdsf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k/]df  </a:t>
            </a:r>
            <a:r>
              <a:rPr lang="en-US" sz="2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!= sG6|f]n </a:t>
            </a:r>
            <a:r>
              <a:rPr lang="en-US" sz="2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5fGg'xf]; 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71500" algn="l"/>
              </a:tabLst>
            </a:pP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3/kl/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fdsf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k/]df </a:t>
            </a:r>
            <a:r>
              <a:rPr lang="en-US" sz="2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@= 3/ </a:t>
            </a:r>
            <a:r>
              <a:rPr lang="en-US" sz="2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2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5fGg'xf]; 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71500" algn="l"/>
              </a:tabLst>
            </a:pPr>
            <a:r>
              <a:rPr lang="en-US" sz="2800" b="1" dirty="0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hgu0fgf </a:t>
            </a:r>
            <a:r>
              <a:rPr lang="en-US" sz="2800" b="1" dirty="0" err="1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800" b="1" dirty="0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2800" b="1" dirty="0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800" b="1" dirty="0" err="1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800" b="1" dirty="0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800" b="1" dirty="0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k/]df #= hgu0fgf </a:t>
            </a:r>
            <a:r>
              <a:rPr lang="en-US" sz="2800" b="1" dirty="0" err="1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800" b="1" dirty="0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</a:t>
            </a:r>
            <a:r>
              <a:rPr lang="en-US" sz="2800" b="1" dirty="0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5fGg'xf];.</a:t>
            </a:r>
            <a:endParaRPr lang="en-US" sz="2800" b="1" dirty="0">
              <a:solidFill>
                <a:srgbClr val="0000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71500" algn="l"/>
              </a:tabLst>
            </a:pP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hgu0fgf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k/]df </a:t>
            </a:r>
            <a:r>
              <a:rPr lang="en-US" sz="2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$= ;</a:t>
            </a:r>
            <a:r>
              <a:rPr lang="en-US" sz="2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fd'bflos</a:t>
            </a:r>
            <a:r>
              <a:rPr lang="en-US" sz="2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5fGg'xf]; .</a:t>
            </a:r>
            <a:endParaRPr lang="en-US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B0BC72-DF40-474D-B6C8-7F46350DDCC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5680" y="800715"/>
            <a:ext cx="3870960" cy="55046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10685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D52D01B6-19E1-4708-925D-760E8FED8608}"/>
              </a:ext>
            </a:extLst>
          </p:cNvPr>
          <p:cNvSpPr txBox="1"/>
          <p:nvPr/>
        </p:nvSpPr>
        <p:spPr>
          <a:xfrm>
            <a:off x="408185" y="775829"/>
            <a:ext cx="10323751" cy="494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3550" marR="0" indent="-463550">
              <a:lnSpc>
                <a:spcPct val="107000"/>
              </a:lnSpc>
              <a:spcBef>
                <a:spcPts val="0"/>
              </a:spcBef>
              <a:tabLst>
                <a:tab pos="463550" algn="l"/>
              </a:tabLst>
            </a:pPr>
            <a:r>
              <a:rPr lang="en-US" sz="2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</a:t>
            </a:r>
            <a:r>
              <a:rPr lang="en-US" sz="2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}</a:t>
            </a:r>
            <a:r>
              <a:rPr lang="en-US" sz="2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</a:t>
            </a:r>
            <a:r>
              <a:rPr lang="en-US" sz="2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lns</a:t>
            </a:r>
            <a:r>
              <a:rPr lang="en-US" sz="2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If]</a:t>
            </a:r>
            <a:r>
              <a:rPr lang="en-US" sz="2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qsf</a:t>
            </a:r>
            <a:r>
              <a:rPr lang="en-US" sz="2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klxr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(Identification of Geographic Area)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FF2913-3977-49F5-901B-095448ACA9D1}"/>
              </a:ext>
            </a:extLst>
          </p:cNvPr>
          <p:cNvSpPr txBox="1"/>
          <p:nvPr/>
        </p:nvSpPr>
        <p:spPr>
          <a:xfrm>
            <a:off x="408185" y="1173480"/>
            <a:ext cx="11060406" cy="4564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indent="-228600">
              <a:lnSpc>
                <a:spcPct val="135000"/>
              </a:lnSpc>
              <a:spcBef>
                <a:spcPts val="500"/>
              </a:spcBef>
              <a:spcAft>
                <a:spcPts val="500"/>
              </a:spcAft>
              <a:tabLst>
                <a:tab pos="228600" algn="l"/>
              </a:tabLs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o;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kg]{ :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yfgsf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klxrfg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(Geographical Identification)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k|lji6L ug{'kg]{5 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28600" marR="0" indent="-228600">
              <a:lnSpc>
                <a:spcPct val="135000"/>
              </a:lnSpc>
              <a:spcBef>
                <a:spcPts val="500"/>
              </a:spcBef>
              <a:spcAft>
                <a:spcPts val="500"/>
              </a:spcAft>
              <a:tabLst>
                <a:tab pos="228600" algn="l"/>
              </a:tabLs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	PROVRINCE: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nfUg'ePsf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5fGg'xf];\ 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28600" marR="0" indent="-228600">
              <a:lnSpc>
                <a:spcPct val="135000"/>
              </a:lnSpc>
              <a:spcBef>
                <a:spcPts val="500"/>
              </a:spcBef>
              <a:spcAft>
                <a:spcPts val="500"/>
              </a:spcAft>
              <a:tabLst>
                <a:tab pos="228600" algn="l"/>
              </a:tabLs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DISTRICT: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nfUg'ePsf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5fGg'xf];\ 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28600" marR="0" indent="-228600">
              <a:lnSpc>
                <a:spcPct val="135000"/>
              </a:lnSpc>
              <a:spcBef>
                <a:spcPts val="500"/>
              </a:spcBef>
              <a:spcAft>
                <a:spcPts val="500"/>
              </a:spcAft>
              <a:tabLst>
                <a:tab pos="228600" algn="l"/>
              </a:tabLs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GAPA/NAPA: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nfUg'ePsf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ufpFkflnsf÷gu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kflnsf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ufpFkflnsf÷gu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kflnsfsf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5fGg'xf];\ 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28600" marR="0" indent="-228600">
              <a:lnSpc>
                <a:spcPct val="135000"/>
              </a:lnSpc>
              <a:spcBef>
                <a:spcPts val="500"/>
              </a:spcBef>
              <a:spcAft>
                <a:spcPts val="500"/>
              </a:spcAft>
              <a:tabLst>
                <a:tab pos="228600" algn="l"/>
              </a:tabLs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Ward: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nfUg'ePsf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j8f g+=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;f] j8f g+= n]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Vg'xf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];\ 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28600" marR="0" indent="-228600">
              <a:lnSpc>
                <a:spcPct val="135000"/>
              </a:lnSpc>
              <a:spcBef>
                <a:spcPts val="500"/>
              </a:spcBef>
              <a:spcAft>
                <a:spcPts val="500"/>
              </a:spcAft>
              <a:tabLst>
                <a:tab pos="228600" algn="l"/>
              </a:tabLs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EA: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u0fgf If]q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;f] u0fgf If]q n]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Vg'xf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];\ 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28600" marR="0" indent="-228600" algn="just">
              <a:lnSpc>
                <a:spcPct val="135000"/>
              </a:lnSpc>
              <a:spcBef>
                <a:spcPts val="500"/>
              </a:spcBef>
              <a:spcAft>
                <a:spcPts val="500"/>
              </a:spcAft>
              <a:tabLst>
                <a:tab pos="228600" algn="l"/>
              </a:tabLs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BLOCK: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Pp6f u0fgf If]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Ps}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u0fsn] hgu0fgfsf]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ug]{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Ans 5}g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eGgsf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X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 kb{5 .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Ps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u0fsn] Pp6f u0fgf If]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g;sfpg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Ps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a9L u0fs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u/]sf]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hgu0fgf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clwsf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k|ToIf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u0fsn] Ans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A,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bf];|f] u0fsn] Ans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t];|f] u0fsn] Ans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 kb{5 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2D08BA-429E-4D89-B085-AFA15A2C2C9E}"/>
              </a:ext>
            </a:extLst>
          </p:cNvPr>
          <p:cNvSpPr txBox="1"/>
          <p:nvPr/>
        </p:nvSpPr>
        <p:spPr>
          <a:xfrm>
            <a:off x="723409" y="5705308"/>
            <a:ext cx="10742354" cy="859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2388" indent="-52388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2400" dirty="0">
                <a:latin typeface="Preeti" pitchFamily="2" charset="0"/>
                <a:cs typeface="Mangal" panose="02040503050203030202" pitchFamily="18" charset="0"/>
              </a:rPr>
              <a:t>gf]6 M u0fgf If]q -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EA</a:t>
            </a:r>
            <a:r>
              <a:rPr lang="en-US" sz="2400" dirty="0">
                <a:latin typeface="Preeti" pitchFamily="2" charset="0"/>
                <a:cs typeface="Mangal" panose="02040503050203030202" pitchFamily="18" charset="0"/>
              </a:rPr>
              <a:t>_ </a:t>
            </a:r>
            <a:r>
              <a:rPr lang="en-US" sz="2400" dirty="0" err="1">
                <a:latin typeface="Preeti" pitchFamily="2" charset="0"/>
                <a:cs typeface="Mangal" panose="02040503050203030202" pitchFamily="18" charset="0"/>
              </a:rPr>
              <a:t>gDa</a:t>
            </a:r>
            <a:r>
              <a:rPr lang="en-US" sz="2400" dirty="0">
                <a:latin typeface="Preeti" pitchFamily="2" charset="0"/>
                <a:cs typeface="Mangal" panose="02040503050203030202" pitchFamily="18" charset="0"/>
              </a:rPr>
              <a:t>/ / Ans </a:t>
            </a:r>
            <a:r>
              <a:rPr lang="en-US" sz="2400" dirty="0" err="1">
                <a:latin typeface="Preeti" pitchFamily="2" charset="0"/>
                <a:cs typeface="Mangal" panose="02040503050203030202" pitchFamily="18" charset="0"/>
              </a:rPr>
              <a:t>gfd</a:t>
            </a:r>
            <a:r>
              <a:rPr lang="en-US" sz="2400" dirty="0">
                <a:latin typeface="Preeti" pitchFamily="2" charset="0"/>
                <a:cs typeface="Mangal" panose="02040503050203030202" pitchFamily="18" charset="0"/>
              </a:rPr>
              <a:t> n]Vg' kg]{ </a:t>
            </a:r>
            <a:r>
              <a:rPr lang="en-US" sz="2400" dirty="0" err="1">
                <a:latin typeface="Preeti" pitchFamily="2" charset="0"/>
                <a:cs typeface="Mangal" panose="02040503050203030202" pitchFamily="18" charset="0"/>
              </a:rPr>
              <a:t>eP</a:t>
            </a:r>
            <a:r>
              <a:rPr lang="en-US" sz="2400" dirty="0">
                <a:latin typeface="Preeti" pitchFamily="2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cs typeface="Mangal" panose="02040503050203030202" pitchFamily="18" charset="0"/>
              </a:rPr>
              <a:t>lhNnf</a:t>
            </a:r>
            <a:r>
              <a:rPr lang="en-US" sz="2400" dirty="0">
                <a:latin typeface="Preeti" pitchFamily="2" charset="0"/>
                <a:cs typeface="Mangal" panose="02040503050203030202" pitchFamily="18" charset="0"/>
              </a:rPr>
              <a:t> hgu0fgf </a:t>
            </a:r>
            <a:r>
              <a:rPr lang="en-US" sz="2400" dirty="0" err="1">
                <a:latin typeface="Preeti" pitchFamily="2" charset="0"/>
                <a:cs typeface="Mangal" panose="02040503050203030202" pitchFamily="18" charset="0"/>
              </a:rPr>
              <a:t>clwsf</a:t>
            </a:r>
            <a:r>
              <a:rPr lang="en-US" sz="2400" dirty="0">
                <a:latin typeface="Preeti" pitchFamily="2" charset="0"/>
                <a:cs typeface="Mangal" panose="02040503050203030202" pitchFamily="18" charset="0"/>
              </a:rPr>
              <a:t>/L </a:t>
            </a:r>
            <a:r>
              <a:rPr lang="en-US" sz="2400" dirty="0" err="1">
                <a:latin typeface="Preeti" pitchFamily="2" charset="0"/>
                <a:cs typeface="Mangal" panose="02040503050203030202" pitchFamily="18" charset="0"/>
              </a:rPr>
              <a:t>jf</a:t>
            </a:r>
            <a:r>
              <a:rPr lang="en-US" sz="2400" dirty="0">
                <a:latin typeface="Preeti" pitchFamily="2" charset="0"/>
                <a:cs typeface="Mangal" panose="02040503050203030202" pitchFamily="18" charset="0"/>
              </a:rPr>
              <a:t> :</a:t>
            </a:r>
            <a:r>
              <a:rPr lang="en-US" sz="2400" dirty="0" err="1">
                <a:latin typeface="Preeti" pitchFamily="2" charset="0"/>
                <a:cs typeface="Mangal" panose="02040503050203030202" pitchFamily="18" charset="0"/>
              </a:rPr>
              <a:t>yfgLo</a:t>
            </a:r>
            <a:r>
              <a:rPr lang="en-US" sz="2400" dirty="0">
                <a:latin typeface="Preeti" pitchFamily="2" charset="0"/>
                <a:cs typeface="Mangal" panose="02040503050203030202" pitchFamily="18" charset="0"/>
              </a:rPr>
              <a:t> hgu0fgf </a:t>
            </a:r>
            <a:r>
              <a:rPr lang="en-US" sz="2400" dirty="0" err="1">
                <a:latin typeface="Preeti" pitchFamily="2" charset="0"/>
                <a:cs typeface="Mangal" panose="02040503050203030202" pitchFamily="18" charset="0"/>
              </a:rPr>
              <a:t>clwsf</a:t>
            </a:r>
            <a:r>
              <a:rPr lang="en-US" sz="2400" dirty="0">
                <a:latin typeface="Preeti" pitchFamily="2" charset="0"/>
                <a:cs typeface="Mangal" panose="02040503050203030202" pitchFamily="18" charset="0"/>
              </a:rPr>
              <a:t>/Ln] </a:t>
            </a:r>
            <a:r>
              <a:rPr lang="en-US" sz="2400" dirty="0" err="1">
                <a:latin typeface="Preeti" pitchFamily="2" charset="0"/>
                <a:cs typeface="Mangal" panose="02040503050203030202" pitchFamily="18" charset="0"/>
              </a:rPr>
              <a:t>pknAw</a:t>
            </a:r>
            <a:r>
              <a:rPr lang="en-US" sz="2400" dirty="0">
                <a:latin typeface="Preeti" pitchFamily="2" charset="0"/>
                <a:cs typeface="Mangal" panose="02040503050203030202" pitchFamily="18" charset="0"/>
              </a:rPr>
              <a:t> u/</a:t>
            </a:r>
            <a:r>
              <a:rPr lang="en-US" sz="2400" dirty="0" err="1">
                <a:latin typeface="Preeti" pitchFamily="2" charset="0"/>
                <a:cs typeface="Mangal" panose="02040503050203030202" pitchFamily="18" charset="0"/>
              </a:rPr>
              <a:t>fpg</a:t>
            </a:r>
            <a:r>
              <a:rPr lang="en-US" sz="2400" dirty="0">
                <a:latin typeface="Preeti" pitchFamily="2" charset="0"/>
                <a:cs typeface="Mangal" panose="02040503050203030202" pitchFamily="18" charset="0"/>
              </a:rPr>
              <a:t>] 5 .</a:t>
            </a:r>
          </a:p>
        </p:txBody>
      </p:sp>
    </p:spTree>
    <p:extLst>
      <p:ext uri="{BB962C8B-B14F-4D97-AF65-F5344CB8AC3E}">
        <p14:creationId xmlns:p14="http://schemas.microsoft.com/office/powerpoint/2010/main" val="12032797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16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03166A-3934-4EFE-9D9B-564BBDAF1530}"/>
              </a:ext>
            </a:extLst>
          </p:cNvPr>
          <p:cNvSpPr txBox="1"/>
          <p:nvPr/>
        </p:nvSpPr>
        <p:spPr>
          <a:xfrm>
            <a:off x="461829" y="664143"/>
            <a:ext cx="11268341" cy="513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ENUMERATOR: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hgu0fgf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{non] u0fssf]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pknAw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IDCODE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oxfF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k|lji6L ug{' kb{5 .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Enumerator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ID entry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u/L;s]kl5 u0fsnfO{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l;:6daf6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l;:6d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kmfOndf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{sf]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ID code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mnf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k/]g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hgu0fgf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clwsf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/Ln]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]s]sf] :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yfg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k|lji6L u/]sf]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klxrfg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]g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;"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rgf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cuf8L a9\g] 5}g . </a:t>
            </a:r>
          </a:p>
          <a:p>
            <a:pPr>
              <a:lnSpc>
                <a:spcPct val="107000"/>
              </a:lnSpc>
            </a:pPr>
            <a:endParaRPr lang="en-US" sz="2400" dirty="0">
              <a:effectLst/>
              <a:latin typeface="Preet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Type of Household: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hgu0fgfdf ;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fdfGotof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#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3/kl/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nut ;+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ul/g]5  —  ;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fdfGo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/,  ;+: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yfut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/ 3/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lalxg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.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clxn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s:tf]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3/ kl/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nut ;+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nfUg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To;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3/kl/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oxfF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 kg]{5 .  Pp6f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3/kl/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5flg/x]sf] a]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3/kl/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nut ;+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ldNg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5}g . olxaf6 ;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RofO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cuf8L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hfg'kg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]{5 .</a:t>
            </a:r>
            <a:endParaRPr lang="en-US" sz="2400" dirty="0"/>
          </a:p>
          <a:p>
            <a:pPr>
              <a:lnSpc>
                <a:spcPct val="107000"/>
              </a:lnSpc>
            </a:pPr>
            <a:endParaRPr lang="en-US" sz="2400" dirty="0">
              <a:effectLst/>
              <a:latin typeface="Preet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63550" indent="-463550">
              <a:lnSpc>
                <a:spcPct val="107000"/>
              </a:lnSpc>
              <a:tabLst>
                <a:tab pos="463550" algn="l"/>
              </a:tabLs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Tablet Number :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6\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k5f8L :6Ls/df n]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6\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gDa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n]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Vg'xf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];\ .</a:t>
            </a:r>
          </a:p>
          <a:p>
            <a:pPr marL="463550" indent="-463550">
              <a:lnSpc>
                <a:spcPct val="107000"/>
              </a:lnSpc>
              <a:tabLst>
                <a:tab pos="463550" algn="l"/>
              </a:tabLst>
            </a:pP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63550" indent="-463550">
              <a:lnSpc>
                <a:spcPct val="107000"/>
              </a:lnSpc>
              <a:tabLst>
                <a:tab pos="463550" algn="l"/>
              </a:tabLs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Interview Date (Month/Day):</a:t>
            </a:r>
            <a:r>
              <a:rPr lang="en-US" sz="2600" b="1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nut ;+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uO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/x]sf]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dlxgf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ut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n]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Vg'xf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];\ . </a:t>
            </a:r>
          </a:p>
        </p:txBody>
      </p:sp>
    </p:spTree>
    <p:extLst>
      <p:ext uri="{BB962C8B-B14F-4D97-AF65-F5344CB8AC3E}">
        <p14:creationId xmlns:p14="http://schemas.microsoft.com/office/powerpoint/2010/main" val="30922391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17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4E882D-06A7-4AF0-BF5B-894F86857B2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203" y="898122"/>
            <a:ext cx="2875697" cy="4601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9E8DBCC-E0AA-43CB-BA32-E6352F46F66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623" y="898123"/>
            <a:ext cx="2875697" cy="460133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6DF79FE-7A74-404C-BC60-9BB336698586}"/>
              </a:ext>
            </a:extLst>
          </p:cNvPr>
          <p:cNvSpPr txBox="1"/>
          <p:nvPr/>
        </p:nvSpPr>
        <p:spPr>
          <a:xfrm>
            <a:off x="487680" y="1046730"/>
            <a:ext cx="5050608" cy="28319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3550" marR="0" indent="-463550">
              <a:lnSpc>
                <a:spcPct val="107000"/>
              </a:lnSpc>
              <a:spcBef>
                <a:spcPts val="0"/>
              </a:spcBef>
              <a:tabLst>
                <a:tab pos="463550" algn="l"/>
              </a:tabLs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Is Correct ? :  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o; cl3 5fg]sf]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OG6«L u/]sf]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/0fx? l7s 5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/>
              <a:t>Yes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5fGg'xf];\ . </a:t>
            </a:r>
          </a:p>
          <a:p>
            <a:pPr marL="463550" marR="0" indent="-463550" algn="just">
              <a:lnSpc>
                <a:spcPct val="107000"/>
              </a:lnSpc>
              <a:spcBef>
                <a:spcPts val="0"/>
              </a:spcBef>
              <a:tabLst>
                <a:tab pos="463550" algn="l"/>
              </a:tabLs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Do you want to proceed ? 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: 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5fg]sf]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OG6«L u/]sf]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ljsNk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cg';f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</a:t>
            </a:r>
            <a:r>
              <a:rPr 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Yes</a:t>
            </a:r>
            <a:r>
              <a:rPr 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5fGg'xf];\ 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5644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18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6490CBE-ABB2-4B19-9195-D5A2B725B9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881160"/>
              </p:ext>
            </p:extLst>
          </p:nvPr>
        </p:nvGraphicFramePr>
        <p:xfrm>
          <a:off x="688693" y="1258750"/>
          <a:ext cx="11091825" cy="38648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89759">
                  <a:extLst>
                    <a:ext uri="{9D8B030D-6E8A-4147-A177-3AD203B41FA5}">
                      <a16:colId xmlns:a16="http://schemas.microsoft.com/office/drawing/2014/main" val="899365402"/>
                    </a:ext>
                  </a:extLst>
                </a:gridCol>
                <a:gridCol w="316108">
                  <a:extLst>
                    <a:ext uri="{9D8B030D-6E8A-4147-A177-3AD203B41FA5}">
                      <a16:colId xmlns:a16="http://schemas.microsoft.com/office/drawing/2014/main" val="1261134987"/>
                    </a:ext>
                  </a:extLst>
                </a:gridCol>
                <a:gridCol w="1082040">
                  <a:extLst>
                    <a:ext uri="{9D8B030D-6E8A-4147-A177-3AD203B41FA5}">
                      <a16:colId xmlns:a16="http://schemas.microsoft.com/office/drawing/2014/main" val="3826447684"/>
                    </a:ext>
                  </a:extLst>
                </a:gridCol>
                <a:gridCol w="222482">
                  <a:extLst>
                    <a:ext uri="{9D8B030D-6E8A-4147-A177-3AD203B41FA5}">
                      <a16:colId xmlns:a16="http://schemas.microsoft.com/office/drawing/2014/main" val="1952844619"/>
                    </a:ext>
                  </a:extLst>
                </a:gridCol>
                <a:gridCol w="1202223">
                  <a:extLst>
                    <a:ext uri="{9D8B030D-6E8A-4147-A177-3AD203B41FA5}">
                      <a16:colId xmlns:a16="http://schemas.microsoft.com/office/drawing/2014/main" val="640292781"/>
                    </a:ext>
                  </a:extLst>
                </a:gridCol>
                <a:gridCol w="356031">
                  <a:extLst>
                    <a:ext uri="{9D8B030D-6E8A-4147-A177-3AD203B41FA5}">
                      <a16:colId xmlns:a16="http://schemas.microsoft.com/office/drawing/2014/main" val="1930324457"/>
                    </a:ext>
                  </a:extLst>
                </a:gridCol>
                <a:gridCol w="2135944">
                  <a:extLst>
                    <a:ext uri="{9D8B030D-6E8A-4147-A177-3AD203B41FA5}">
                      <a16:colId xmlns:a16="http://schemas.microsoft.com/office/drawing/2014/main" val="1815739678"/>
                    </a:ext>
                  </a:extLst>
                </a:gridCol>
                <a:gridCol w="223794">
                  <a:extLst>
                    <a:ext uri="{9D8B030D-6E8A-4147-A177-3AD203B41FA5}">
                      <a16:colId xmlns:a16="http://schemas.microsoft.com/office/drawing/2014/main" val="2876025586"/>
                    </a:ext>
                  </a:extLst>
                </a:gridCol>
                <a:gridCol w="2103892">
                  <a:extLst>
                    <a:ext uri="{9D8B030D-6E8A-4147-A177-3AD203B41FA5}">
                      <a16:colId xmlns:a16="http://schemas.microsoft.com/office/drawing/2014/main" val="3735397099"/>
                    </a:ext>
                  </a:extLst>
                </a:gridCol>
                <a:gridCol w="356031">
                  <a:extLst>
                    <a:ext uri="{9D8B030D-6E8A-4147-A177-3AD203B41FA5}">
                      <a16:colId xmlns:a16="http://schemas.microsoft.com/office/drawing/2014/main" val="2692256460"/>
                    </a:ext>
                  </a:extLst>
                </a:gridCol>
                <a:gridCol w="1903521">
                  <a:extLst>
                    <a:ext uri="{9D8B030D-6E8A-4147-A177-3AD203B41FA5}">
                      <a16:colId xmlns:a16="http://schemas.microsoft.com/office/drawing/2014/main" val="1920638690"/>
                    </a:ext>
                  </a:extLst>
                </a:gridCol>
              </a:tblGrid>
              <a:tr h="6179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STEP 1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STEP 2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STEP 3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STEP 4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STEP 5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effectLst/>
                        </a:rPr>
                        <a:t>STEP 6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880857"/>
                  </a:ext>
                </a:extLst>
              </a:tr>
              <a:tr h="230389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</a:rPr>
                        <a:t>ROLE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(Supervisor  OR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Enumerator)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</a:rPr>
                        <a:t>ACTION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(1.Data Entry   OR  2. Synchronization)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MODULE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(1. Control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2. Listing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3. Main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Quationnaire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4. Community Quest.)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</a:rPr>
                        <a:t>GEOGRAPHIC IDENTIFICATION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</a:rPr>
                        <a:t>(Province,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</a:rPr>
                        <a:t>District,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</a:rPr>
                        <a:t>GAPA/NAPA,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</a:rPr>
                        <a:t>Ward, EA, BLOCK)</a:t>
                      </a:r>
                      <a:endParaRPr lang="en-US" sz="2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</a:rPr>
                        <a:t>OTHER INPUT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</a:rPr>
                        <a:t>(Tablet Number,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</a:rPr>
                        <a:t>Type of House,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</a:rPr>
                        <a:t>Date of Enumeration)</a:t>
                      </a:r>
                      <a:endParaRPr lang="en-US" sz="2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</a:rPr>
                        <a:t>Confirmation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en-US" sz="2200" b="0" dirty="0" err="1">
                          <a:solidFill>
                            <a:schemeClr val="tx1"/>
                          </a:solidFill>
                          <a:effectLst/>
                        </a:rPr>
                        <a:t>Iscorrect</a:t>
                      </a: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</a:rPr>
                        <a:t>?,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</a:rPr>
                        <a:t>Proceed ?)</a:t>
                      </a:r>
                      <a:endParaRPr lang="en-US" sz="2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0066037"/>
                  </a:ext>
                </a:extLst>
              </a:tr>
            </a:tbl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F293D7E-6AA8-4CA5-92D3-7C0BF0B74C53}"/>
              </a:ext>
            </a:extLst>
          </p:cNvPr>
          <p:cNvCxnSpPr/>
          <p:nvPr/>
        </p:nvCxnSpPr>
        <p:spPr>
          <a:xfrm>
            <a:off x="4959350" y="11925300"/>
            <a:ext cx="150813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7ECEBF6-08C5-444D-9EAC-1FEF2F35D3B4}"/>
              </a:ext>
            </a:extLst>
          </p:cNvPr>
          <p:cNvCxnSpPr/>
          <p:nvPr/>
        </p:nvCxnSpPr>
        <p:spPr>
          <a:xfrm>
            <a:off x="5753100" y="11925300"/>
            <a:ext cx="150813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4457CCC-177D-4A07-9239-B3DA9A891DA5}"/>
              </a:ext>
            </a:extLst>
          </p:cNvPr>
          <p:cNvCxnSpPr/>
          <p:nvPr/>
        </p:nvCxnSpPr>
        <p:spPr>
          <a:xfrm>
            <a:off x="6616700" y="11920538"/>
            <a:ext cx="150813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739FDA1-BE60-43AE-9C31-2E028AE588AF}"/>
              </a:ext>
            </a:extLst>
          </p:cNvPr>
          <p:cNvCxnSpPr/>
          <p:nvPr/>
        </p:nvCxnSpPr>
        <p:spPr>
          <a:xfrm>
            <a:off x="7921625" y="11915775"/>
            <a:ext cx="150813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01F804B-09B3-4446-AD77-AE2E22F854A4}"/>
              </a:ext>
            </a:extLst>
          </p:cNvPr>
          <p:cNvCxnSpPr/>
          <p:nvPr/>
        </p:nvCxnSpPr>
        <p:spPr>
          <a:xfrm>
            <a:off x="9302750" y="11920538"/>
            <a:ext cx="150813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6">
            <a:extLst>
              <a:ext uri="{FF2B5EF4-FFF2-40B4-BE49-F238E27FC236}">
                <a16:creationId xmlns:a16="http://schemas.microsoft.com/office/drawing/2014/main" id="{32747A17-16F4-470B-8987-10176BAE7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886" y="664143"/>
            <a:ext cx="1172353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;+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lIfKtdf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d]g' l;:6ddf hgu0fgf nut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Joj:yfkg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k|0ffnL ;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Grfngsf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lgDg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Step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x? k'/f ug{'kg]{5 .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DDAB3F58-B66C-43F2-A5C1-2D58AC5AAB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886" y="5155638"/>
            <a:ext cx="10837003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gf]6M ;a}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sfdsf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;a}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Step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uO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{/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xg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kg]{5}g,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cfjZostf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cg';f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kumimoji="0" lang="en-US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CDDCEA-70AF-4AE2-8DBF-3ACBDDD57102}"/>
              </a:ext>
            </a:extLst>
          </p:cNvPr>
          <p:cNvSpPr txBox="1"/>
          <p:nvPr/>
        </p:nvSpPr>
        <p:spPr>
          <a:xfrm>
            <a:off x="584886" y="5674203"/>
            <a:ext cx="11195632" cy="987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d]g' l;:6ddf /x]sf] </a:t>
            </a:r>
            <a:r>
              <a:rPr 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hfgsf</a:t>
            </a:r>
            <a:r>
              <a:rPr 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Lsf</a:t>
            </a:r>
            <a:r>
              <a:rPr 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?</a:t>
            </a:r>
            <a:r>
              <a:rPr 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kdf</a:t>
            </a:r>
            <a:r>
              <a:rPr 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ætkfO</a:t>
            </a:r>
            <a:r>
              <a:rPr lang="en-US" sz="2800" b="1" dirty="0">
                <a:solidFill>
                  <a:srgbClr val="0000FF"/>
                </a:solidFill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800" b="1" dirty="0" err="1">
                <a:solidFill>
                  <a:srgbClr val="0000FF"/>
                </a:solidFill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clxn</a:t>
            </a:r>
            <a:r>
              <a:rPr lang="en-US" sz="2800" b="1" dirty="0">
                <a:solidFill>
                  <a:srgbClr val="0000FF"/>
                </a:solidFill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d]g' l;:6ddf x'g'x'G5Æ</a:t>
            </a:r>
            <a:r>
              <a:rPr 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eGg</a:t>
            </a:r>
            <a:r>
              <a:rPr 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hfgsf</a:t>
            </a:r>
            <a:r>
              <a:rPr 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 </a:t>
            </a:r>
            <a:r>
              <a:rPr 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cfO</a:t>
            </a:r>
            <a:r>
              <a:rPr 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/x]sf] </a:t>
            </a:r>
            <a:r>
              <a:rPr lang="en-US" sz="28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8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 </a:t>
            </a:r>
          </a:p>
        </p:txBody>
      </p:sp>
    </p:spTree>
    <p:extLst>
      <p:ext uri="{BB962C8B-B14F-4D97-AF65-F5344CB8AC3E}">
        <p14:creationId xmlns:p14="http://schemas.microsoft.com/office/powerpoint/2010/main" val="27615382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19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D842FDCD-4065-4E49-802B-C5579005C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EFCFFDC9-CB52-4574-BCA3-7DD6C7D991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14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ECE506-91E9-4B8E-998A-0B5560885603}"/>
              </a:ext>
            </a:extLst>
          </p:cNvPr>
          <p:cNvSpPr txBox="1"/>
          <p:nvPr/>
        </p:nvSpPr>
        <p:spPr>
          <a:xfrm>
            <a:off x="2219881" y="1942417"/>
            <a:ext cx="7752238" cy="1371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3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CSPro</a:t>
            </a:r>
            <a:r>
              <a:rPr lang="en-US" sz="3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Application </a:t>
            </a:r>
            <a:r>
              <a:rPr lang="en-US" sz="4000" b="1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sf] </a:t>
            </a:r>
            <a:r>
              <a:rPr lang="en-US" sz="3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Interface</a:t>
            </a:r>
            <a:r>
              <a:rPr lang="en-US" sz="4000" b="1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Button</a:t>
            </a:r>
            <a:r>
              <a:rPr lang="en-US" sz="3600" b="1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000" b="1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x?sf</a:t>
            </a:r>
            <a:r>
              <a:rPr lang="en-US" sz="4000" b="1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4000" b="1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</a:t>
            </a:r>
            <a:r>
              <a:rPr lang="en-US" sz="4000" b="1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/]df ;+</a:t>
            </a:r>
            <a:r>
              <a:rPr lang="en-US" sz="4000" b="1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lIfKt</a:t>
            </a:r>
            <a:r>
              <a:rPr lang="en-US" sz="4000" b="1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000" b="1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hfgsf</a:t>
            </a:r>
            <a:r>
              <a:rPr lang="en-US" sz="4000" b="1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</a:t>
            </a:r>
            <a:endParaRPr lang="en-US" sz="4000" dirty="0">
              <a:effectLst/>
              <a:latin typeface="Preet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0501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3AF06AE-7F8D-47CD-A93C-BC2DE9D666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142" y="1239190"/>
            <a:ext cx="2958339" cy="472883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20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8CA904B0-D61D-4C9B-9E3B-AE50C28A3C80}"/>
              </a:ext>
            </a:extLst>
          </p:cNvPr>
          <p:cNvSpPr/>
          <p:nvPr/>
        </p:nvSpPr>
        <p:spPr>
          <a:xfrm>
            <a:off x="8567354" y="3232239"/>
            <a:ext cx="2958340" cy="1185152"/>
          </a:xfrm>
          <a:prstGeom prst="wedgeEllipseCallout">
            <a:avLst>
              <a:gd name="adj1" fmla="val 15137"/>
              <a:gd name="adj2" fmla="val 120749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gofF</a:t>
            </a:r>
            <a:r>
              <a:rPr lang="en-US" sz="24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case</a:t>
            </a:r>
            <a:r>
              <a:rPr lang="en-US" sz="24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yk</a:t>
            </a:r>
            <a:r>
              <a:rPr lang="en-US" sz="24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oxfF</a:t>
            </a:r>
            <a:r>
              <a:rPr lang="en-US" sz="24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4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</a:t>
            </a:r>
            <a:r>
              <a:rPr lang="en-US" sz="24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4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];\ . </a:t>
            </a:r>
            <a:endParaRPr lang="en-US" sz="2400" dirty="0">
              <a:effectLst/>
              <a:latin typeface="Preet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15A45B-AAB3-453F-BFBB-A6942B52808E}"/>
              </a:ext>
            </a:extLst>
          </p:cNvPr>
          <p:cNvSpPr txBox="1"/>
          <p:nvPr/>
        </p:nvSpPr>
        <p:spPr>
          <a:xfrm>
            <a:off x="638139" y="621164"/>
            <a:ext cx="7662896" cy="468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28600" algn="l"/>
              </a:tabLst>
            </a:pP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d]g' l;:6daf6 hgu0fgf 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k|ZgfjnLdf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k|j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u/]kl5sf] 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tnsf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l:qmg 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3DA4227-2219-492A-8A06-4C37CCB837DD}"/>
              </a:ext>
            </a:extLst>
          </p:cNvPr>
          <p:cNvSpPr/>
          <p:nvPr/>
        </p:nvSpPr>
        <p:spPr>
          <a:xfrm>
            <a:off x="7604760" y="1505009"/>
            <a:ext cx="3017520" cy="1703011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9F80F5F-A725-4B55-A0FC-D41A1CA46336}"/>
              </a:ext>
            </a:extLst>
          </p:cNvPr>
          <p:cNvSpPr/>
          <p:nvPr/>
        </p:nvSpPr>
        <p:spPr>
          <a:xfrm>
            <a:off x="10366835" y="5297490"/>
            <a:ext cx="450607" cy="450607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8" name="Speech Bubble: Oval 17">
            <a:extLst>
              <a:ext uri="{FF2B5EF4-FFF2-40B4-BE49-F238E27FC236}">
                <a16:creationId xmlns:a16="http://schemas.microsoft.com/office/drawing/2014/main" id="{A5860D12-BDB7-4661-BFD4-9EB41ACA27AC}"/>
              </a:ext>
            </a:extLst>
          </p:cNvPr>
          <p:cNvSpPr/>
          <p:nvPr/>
        </p:nvSpPr>
        <p:spPr>
          <a:xfrm>
            <a:off x="1477482" y="1133586"/>
            <a:ext cx="5515428" cy="2074433"/>
          </a:xfrm>
          <a:prstGeom prst="wedgeEllipseCallout">
            <a:avLst>
              <a:gd name="adj1" fmla="val 60676"/>
              <a:gd name="adj2" fmla="val 9393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</a:t>
            </a:r>
            <a:r>
              <a:rPr lang="en-US" sz="24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O{G6«L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4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>
                <a:solidFill>
                  <a:schemeClr val="tx1"/>
                </a:solidFill>
              </a:rPr>
              <a:t>Case</a:t>
            </a:r>
            <a:r>
              <a:rPr lang="en-US" sz="24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oxfF</a:t>
            </a:r>
            <a:r>
              <a:rPr lang="en-US" sz="24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b]</a:t>
            </a:r>
            <a:r>
              <a:rPr lang="en-US" sz="24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lvg</a:t>
            </a:r>
            <a:r>
              <a:rPr lang="en-US" sz="24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</a:t>
            </a:r>
            <a:r>
              <a:rPr lang="en-US" sz="24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OG6«L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4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;</a:t>
            </a:r>
            <a:r>
              <a:rPr lang="en-US" sz="24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Rofpg</a:t>
            </a:r>
            <a:r>
              <a:rPr lang="en-US" sz="24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k/]df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h'g</a:t>
            </a:r>
            <a:r>
              <a:rPr lang="en-US" sz="24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Case</a:t>
            </a:r>
            <a:r>
              <a:rPr lang="en-US" sz="24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;</a:t>
            </a:r>
            <a:r>
              <a:rPr lang="en-US" sz="24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Rofpg</a:t>
            </a:r>
            <a:r>
              <a:rPr lang="en-US" sz="24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kg]{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4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To;df</a:t>
            </a:r>
            <a:r>
              <a:rPr lang="en-US" sz="24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click</a:t>
            </a:r>
            <a:r>
              <a:rPr lang="en-US" sz="24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ug{'kg]{5 .</a:t>
            </a:r>
            <a:endParaRPr lang="en-US" sz="2400" dirty="0">
              <a:effectLst/>
              <a:latin typeface="Preet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50464F3-7CA2-4C76-B2C7-7A86A4DCACA9}"/>
              </a:ext>
            </a:extLst>
          </p:cNvPr>
          <p:cNvGrpSpPr/>
          <p:nvPr/>
        </p:nvGrpSpPr>
        <p:grpSpPr>
          <a:xfrm>
            <a:off x="989468" y="3671835"/>
            <a:ext cx="6588177" cy="2401564"/>
            <a:chOff x="843849" y="4009869"/>
            <a:chExt cx="6588177" cy="240156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19A07D6-885F-4007-A225-1847F2BE5756}"/>
                </a:ext>
              </a:extLst>
            </p:cNvPr>
            <p:cNvGrpSpPr/>
            <p:nvPr/>
          </p:nvGrpSpPr>
          <p:grpSpPr>
            <a:xfrm>
              <a:off x="1477482" y="4009869"/>
              <a:ext cx="5762767" cy="2296193"/>
              <a:chOff x="1477482" y="4009869"/>
              <a:chExt cx="5762767" cy="2296193"/>
            </a:xfrm>
            <a:solidFill>
              <a:schemeClr val="bg1"/>
            </a:solidFill>
            <a:effectLst>
              <a:outerShdw blurRad="50800" dist="50800" dir="5400000" algn="ctr" rotWithShape="0">
                <a:schemeClr val="tx1"/>
              </a:outerShdw>
            </a:effectLst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B39A37DD-5226-4F41-A158-8C7EB63964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67201" y="5551848"/>
                <a:ext cx="4022466" cy="754214"/>
              </a:xfrm>
              <a:prstGeom prst="rect">
                <a:avLst/>
              </a:prstGeom>
              <a:grpFill/>
              <a:ln>
                <a:noFill/>
              </a:ln>
            </p:spPr>
          </p:pic>
          <p:sp>
            <p:nvSpPr>
              <p:cNvPr id="11" name="Speech Bubble: Oval 10">
                <a:extLst>
                  <a:ext uri="{FF2B5EF4-FFF2-40B4-BE49-F238E27FC236}">
                    <a16:creationId xmlns:a16="http://schemas.microsoft.com/office/drawing/2014/main" id="{EC4B44F7-CAE5-482C-BAEB-7D85F5B1BA7D}"/>
                  </a:ext>
                </a:extLst>
              </p:cNvPr>
              <p:cNvSpPr/>
              <p:nvPr/>
            </p:nvSpPr>
            <p:spPr>
              <a:xfrm>
                <a:off x="1477482" y="4009869"/>
                <a:ext cx="5762767" cy="1386876"/>
              </a:xfrm>
              <a:prstGeom prst="wedgeEllipseCallout">
                <a:avLst>
                  <a:gd name="adj1" fmla="val 46997"/>
                  <a:gd name="adj2" fmla="val 15330"/>
                </a:avLst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</a:pPr>
                <a:r>
                  <a:rPr lang="en-US" sz="2200" dirty="0">
                    <a:solidFill>
                      <a:srgbClr val="000000"/>
                    </a:solidFill>
                    <a:effectLst/>
                    <a:latin typeface="Preeti" pitchFamily="2" charset="0"/>
                    <a:ea typeface="Calibri" panose="020F0502020204030204" pitchFamily="34" charset="0"/>
                    <a:cs typeface="Mangal" panose="02040503050203030202" pitchFamily="18" charset="0"/>
                  </a:rPr>
                  <a:t>Pp6f u0fgf If]</a:t>
                </a:r>
                <a:r>
                  <a:rPr lang="en-US" sz="2200" dirty="0" err="1">
                    <a:solidFill>
                      <a:srgbClr val="000000"/>
                    </a:solidFill>
                    <a:effectLst/>
                    <a:latin typeface="Preeti" pitchFamily="2" charset="0"/>
                    <a:ea typeface="Calibri" panose="020F0502020204030204" pitchFamily="34" charset="0"/>
                    <a:cs typeface="Mangal" panose="02040503050203030202" pitchFamily="18" charset="0"/>
                  </a:rPr>
                  <a:t>qdf</a:t>
                </a:r>
                <a:r>
                  <a:rPr lang="en-US" sz="2200" dirty="0">
                    <a:solidFill>
                      <a:srgbClr val="000000"/>
                    </a:solidFill>
                    <a:effectLst/>
                    <a:latin typeface="Preeti" pitchFamily="2" charset="0"/>
                    <a:ea typeface="Calibri" panose="020F0502020204030204" pitchFamily="34" charset="0"/>
                    <a:cs typeface="Mangal" panose="02040503050203030202" pitchFamily="18" charset="0"/>
                  </a:rPr>
                  <a:t> Pp6} </a:t>
                </a:r>
                <a:r>
                  <a:rPr lang="en-US" sz="2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Identity</a:t>
                </a:r>
                <a:r>
                  <a:rPr lang="en-US" sz="2000" dirty="0">
                    <a:solidFill>
                      <a:srgbClr val="000000"/>
                    </a:solidFill>
                    <a:effectLst/>
                    <a:latin typeface="Preeti" pitchFamily="2" charset="0"/>
                    <a:ea typeface="Calibri" panose="020F0502020204030204" pitchFamily="34" charset="0"/>
                    <a:cs typeface="Mangal" panose="02040503050203030202" pitchFamily="18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effectLst/>
                    <a:latin typeface="Preeti" pitchFamily="2" charset="0"/>
                    <a:ea typeface="Calibri" panose="020F0502020204030204" pitchFamily="34" charset="0"/>
                    <a:cs typeface="Mangal" panose="02040503050203030202" pitchFamily="18" charset="0"/>
                  </a:rPr>
                  <a:t>ePsf</a:t>
                </a:r>
                <a:r>
                  <a:rPr lang="en-US" sz="2200" dirty="0">
                    <a:solidFill>
                      <a:srgbClr val="000000"/>
                    </a:solidFill>
                    <a:effectLst/>
                    <a:latin typeface="Preeti" pitchFamily="2" charset="0"/>
                    <a:ea typeface="Calibri" panose="020F0502020204030204" pitchFamily="34" charset="0"/>
                    <a:cs typeface="Mangal" panose="02040503050203030202" pitchFamily="18" charset="0"/>
                  </a:rPr>
                  <a:t>] </a:t>
                </a:r>
                <a:r>
                  <a:rPr lang="en-US" sz="2200" dirty="0" err="1">
                    <a:solidFill>
                      <a:srgbClr val="000000"/>
                    </a:solidFill>
                    <a:effectLst/>
                    <a:latin typeface="Preeti" pitchFamily="2" charset="0"/>
                    <a:ea typeface="Calibri" panose="020F0502020204030204" pitchFamily="34" charset="0"/>
                    <a:cs typeface="Mangal" panose="02040503050203030202" pitchFamily="18" charset="0"/>
                  </a:rPr>
                  <a:t>b'O</a:t>
                </a:r>
                <a:r>
                  <a:rPr lang="en-US" sz="2200" dirty="0">
                    <a:solidFill>
                      <a:srgbClr val="000000"/>
                    </a:solidFill>
                    <a:effectLst/>
                    <a:latin typeface="Preeti" pitchFamily="2" charset="0"/>
                    <a:ea typeface="Calibri" panose="020F0502020204030204" pitchFamily="34" charset="0"/>
                    <a:cs typeface="Mangal" panose="02040503050203030202" pitchFamily="18" charset="0"/>
                  </a:rPr>
                  <a:t>{ j6f </a:t>
                </a:r>
                <a:r>
                  <a:rPr lang="en-US" dirty="0">
                    <a:solidFill>
                      <a:schemeClr val="tx1"/>
                    </a:solidFill>
                  </a:rPr>
                  <a:t>case</a:t>
                </a:r>
                <a:r>
                  <a:rPr lang="en-US" sz="2000" dirty="0">
                    <a:solidFill>
                      <a:srgbClr val="000000"/>
                    </a:solidFill>
                    <a:effectLst/>
                    <a:latin typeface="Preeti" pitchFamily="2" charset="0"/>
                    <a:ea typeface="Calibri" panose="020F0502020204030204" pitchFamily="34" charset="0"/>
                    <a:cs typeface="Mangal" panose="02040503050203030202" pitchFamily="18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effectLst/>
                    <a:latin typeface="Preeti" pitchFamily="2" charset="0"/>
                    <a:ea typeface="Calibri" panose="020F0502020204030204" pitchFamily="34" charset="0"/>
                    <a:cs typeface="Mangal" panose="02040503050203030202" pitchFamily="18" charset="0"/>
                  </a:rPr>
                  <a:t>lng</a:t>
                </a:r>
                <a:r>
                  <a:rPr lang="en-US" sz="2200" dirty="0">
                    <a:solidFill>
                      <a:srgbClr val="000000"/>
                    </a:solidFill>
                    <a:effectLst/>
                    <a:latin typeface="Preeti" pitchFamily="2" charset="0"/>
                    <a:ea typeface="Calibri" panose="020F0502020204030204" pitchFamily="34" charset="0"/>
                    <a:cs typeface="Mangal" panose="02040503050203030202" pitchFamily="18" charset="0"/>
                  </a:rPr>
                  <a:t>] 5}g . 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"Case ids must be unique" </a:t>
                </a:r>
                <a:r>
                  <a:rPr lang="en-US" sz="2000" dirty="0">
                    <a:solidFill>
                      <a:srgbClr val="000000"/>
                    </a:solidFill>
                    <a:effectLst/>
                    <a:latin typeface="Preeti" pitchFamily="2" charset="0"/>
                    <a:ea typeface="Calibri" panose="020F0502020204030204" pitchFamily="34" charset="0"/>
                    <a:cs typeface="Mangal" panose="02040503050203030202" pitchFamily="18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effectLst/>
                    <a:latin typeface="Preeti" pitchFamily="2" charset="0"/>
                    <a:ea typeface="Calibri" panose="020F0502020204030204" pitchFamily="34" charset="0"/>
                    <a:cs typeface="Mangal" panose="02040503050203030202" pitchFamily="18" charset="0"/>
                  </a:rPr>
                  <a:t>eGg</a:t>
                </a:r>
                <a:r>
                  <a:rPr lang="en-US" sz="2200" dirty="0">
                    <a:solidFill>
                      <a:srgbClr val="000000"/>
                    </a:solidFill>
                    <a:effectLst/>
                    <a:latin typeface="Preeti" pitchFamily="2" charset="0"/>
                    <a:ea typeface="Calibri" panose="020F0502020204030204" pitchFamily="34" charset="0"/>
                    <a:cs typeface="Mangal" panose="02040503050203030202" pitchFamily="18" charset="0"/>
                  </a:rPr>
                  <a:t>] 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error message</a:t>
                </a:r>
                <a:r>
                  <a:rPr lang="en-US" sz="2000" dirty="0">
                    <a:solidFill>
                      <a:srgbClr val="000000"/>
                    </a:solidFill>
                    <a:effectLst/>
                    <a:latin typeface="Preeti" pitchFamily="2" charset="0"/>
                    <a:ea typeface="Calibri" panose="020F0502020204030204" pitchFamily="34" charset="0"/>
                    <a:cs typeface="Mangal" panose="02040503050203030202" pitchFamily="18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effectLst/>
                    <a:latin typeface="Preeti" pitchFamily="2" charset="0"/>
                    <a:ea typeface="Calibri" panose="020F0502020204030204" pitchFamily="34" charset="0"/>
                    <a:cs typeface="Mangal" panose="02040503050203030202" pitchFamily="18" charset="0"/>
                  </a:rPr>
                  <a:t>cfpg</a:t>
                </a:r>
                <a:r>
                  <a:rPr lang="en-US" sz="2200" dirty="0">
                    <a:solidFill>
                      <a:srgbClr val="000000"/>
                    </a:solidFill>
                    <a:effectLst/>
                    <a:latin typeface="Preeti" pitchFamily="2" charset="0"/>
                    <a:ea typeface="Calibri" panose="020F0502020204030204" pitchFamily="34" charset="0"/>
                    <a:cs typeface="Mangal" panose="02040503050203030202" pitchFamily="18" charset="0"/>
                  </a:rPr>
                  <a:t>] 5 .</a:t>
                </a:r>
                <a:endParaRPr lang="en-US" sz="2200" dirty="0">
                  <a:effectLst/>
                  <a:latin typeface="Preeti" pitchFamily="2" charset="0"/>
                  <a:ea typeface="Calibri" panose="020F0502020204030204" pitchFamily="34" charset="0"/>
                  <a:cs typeface="Mangal" panose="02040503050203030202" pitchFamily="18" charset="0"/>
                </a:endParaRPr>
              </a:p>
            </p:txBody>
          </p: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8C8A612-61AD-4FD9-9336-AED4659D716E}"/>
                </a:ext>
              </a:extLst>
            </p:cNvPr>
            <p:cNvSpPr/>
            <p:nvPr/>
          </p:nvSpPr>
          <p:spPr>
            <a:xfrm>
              <a:off x="843849" y="4009869"/>
              <a:ext cx="6588177" cy="2401564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901255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21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CD0D76-F27A-4911-8EA8-2C654BBDA51C}"/>
              </a:ext>
            </a:extLst>
          </p:cNvPr>
          <p:cNvSpPr txBox="1"/>
          <p:nvPr/>
        </p:nvSpPr>
        <p:spPr>
          <a:xfrm>
            <a:off x="558053" y="620829"/>
            <a:ext cx="9527651" cy="468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28600" algn="l"/>
              </a:tabLs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Add/Modify Mode 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6\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ofjn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dxTjk"0f{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 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x? / 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To;sf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;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DaGwL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hfgsf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E993BB-8133-4A5B-B570-0A2A8E2D6C17}"/>
              </a:ext>
            </a:extLst>
          </p:cNvPr>
          <p:cNvSpPr txBox="1"/>
          <p:nvPr/>
        </p:nvSpPr>
        <p:spPr>
          <a:xfrm>
            <a:off x="539995" y="1176711"/>
            <a:ext cx="111120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Add Mode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b]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s]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pkof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x?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lgDgfg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';f/ 5g\ .</a:t>
            </a:r>
            <a:endParaRPr lang="en-US" sz="2000" dirty="0"/>
          </a:p>
        </p:txBody>
      </p:sp>
      <p:sp>
        <p:nvSpPr>
          <p:cNvPr id="27" name="TextBox 14">
            <a:extLst>
              <a:ext uri="{FF2B5EF4-FFF2-40B4-BE49-F238E27FC236}">
                <a16:creationId xmlns:a16="http://schemas.microsoft.com/office/drawing/2014/main" id="{A97D9BC6-4F67-404E-8BD5-EC7833A1846C}"/>
              </a:ext>
            </a:extLst>
          </p:cNvPr>
          <p:cNvSpPr txBox="1"/>
          <p:nvPr/>
        </p:nvSpPr>
        <p:spPr>
          <a:xfrm rot="16200000">
            <a:off x="273367" y="3200492"/>
            <a:ext cx="2722245" cy="4864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ADD/MODIFY MODE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7BF8618-46F9-4ABC-B1A9-97DE5809ECE0}"/>
              </a:ext>
            </a:extLst>
          </p:cNvPr>
          <p:cNvGrpSpPr/>
          <p:nvPr/>
        </p:nvGrpSpPr>
        <p:grpSpPr>
          <a:xfrm>
            <a:off x="2887344" y="1810047"/>
            <a:ext cx="7198360" cy="4150311"/>
            <a:chOff x="2887345" y="2078241"/>
            <a:chExt cx="7198360" cy="415031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9BCFC2D-1A64-4EE2-8E19-6CF67E96DA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9075" y="2078241"/>
              <a:ext cx="2596415" cy="41503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19E8D6A-93FE-4678-997B-4441B9272499}"/>
                </a:ext>
              </a:extLst>
            </p:cNvPr>
            <p:cNvSpPr/>
            <p:nvPr/>
          </p:nvSpPr>
          <p:spPr>
            <a:xfrm>
              <a:off x="5994718" y="6067178"/>
              <a:ext cx="142240" cy="142240"/>
            </a:xfrm>
            <a:prstGeom prst="ellipse">
              <a:avLst/>
            </a:prstGeom>
            <a:noFill/>
            <a:ln w="158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" name="Speech Bubble: Oval 10">
              <a:extLst>
                <a:ext uri="{FF2B5EF4-FFF2-40B4-BE49-F238E27FC236}">
                  <a16:creationId xmlns:a16="http://schemas.microsoft.com/office/drawing/2014/main" id="{69CDDE4D-5646-47B0-9927-222FBA443D75}"/>
                </a:ext>
              </a:extLst>
            </p:cNvPr>
            <p:cNvSpPr/>
            <p:nvPr/>
          </p:nvSpPr>
          <p:spPr>
            <a:xfrm>
              <a:off x="8164829" y="4699028"/>
              <a:ext cx="1271805" cy="356870"/>
            </a:xfrm>
            <a:prstGeom prst="wedgeEllipseCallout">
              <a:avLst>
                <a:gd name="adj1" fmla="val -171962"/>
                <a:gd name="adj2" fmla="val 329708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Mangal" panose="02040503050203030202" pitchFamily="18" charset="0"/>
                </a:rPr>
                <a:t>Minimize Key</a:t>
              </a:r>
              <a:endParaRPr lang="en-US" sz="1100">
                <a:effectLst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11EBA03-5996-4E9D-8C2C-3FBD6CBFFCE4}"/>
                </a:ext>
              </a:extLst>
            </p:cNvPr>
            <p:cNvSpPr/>
            <p:nvPr/>
          </p:nvSpPr>
          <p:spPr>
            <a:xfrm>
              <a:off x="6520815" y="6062098"/>
              <a:ext cx="142240" cy="142240"/>
            </a:xfrm>
            <a:prstGeom prst="ellipse">
              <a:avLst/>
            </a:prstGeom>
            <a:noFill/>
            <a:ln w="158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55F067C-85DD-4BBE-B0FC-A4061B1A1179}"/>
                </a:ext>
              </a:extLst>
            </p:cNvPr>
            <p:cNvSpPr/>
            <p:nvPr/>
          </p:nvSpPr>
          <p:spPr>
            <a:xfrm>
              <a:off x="7055485" y="6072752"/>
              <a:ext cx="142240" cy="142240"/>
            </a:xfrm>
            <a:prstGeom prst="ellipse">
              <a:avLst/>
            </a:prstGeom>
            <a:noFill/>
            <a:ln w="158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" name="Speech Bubble: Oval 13">
              <a:extLst>
                <a:ext uri="{FF2B5EF4-FFF2-40B4-BE49-F238E27FC236}">
                  <a16:creationId xmlns:a16="http://schemas.microsoft.com/office/drawing/2014/main" id="{DC1B3B35-4516-4ACA-8633-4F4C4DE58F4E}"/>
                </a:ext>
              </a:extLst>
            </p:cNvPr>
            <p:cNvSpPr/>
            <p:nvPr/>
          </p:nvSpPr>
          <p:spPr>
            <a:xfrm>
              <a:off x="8110855" y="5299019"/>
              <a:ext cx="1974850" cy="280670"/>
            </a:xfrm>
            <a:prstGeom prst="wedgeEllipseCallout">
              <a:avLst>
                <a:gd name="adj1" fmla="val -99000"/>
                <a:gd name="adj2" fmla="val 240020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Mangal" panose="02040503050203030202" pitchFamily="18" charset="0"/>
                </a:rPr>
                <a:t>Restore minimized apps</a:t>
              </a:r>
              <a:endParaRPr lang="en-US" sz="1100">
                <a:effectLst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sp>
          <p:nvSpPr>
            <p:cNvPr id="15" name="Speech Bubble: Oval 14">
              <a:extLst>
                <a:ext uri="{FF2B5EF4-FFF2-40B4-BE49-F238E27FC236}">
                  <a16:creationId xmlns:a16="http://schemas.microsoft.com/office/drawing/2014/main" id="{1D8E0E2B-2DA4-47D2-848C-F5E6DBB9B27D}"/>
                </a:ext>
              </a:extLst>
            </p:cNvPr>
            <p:cNvSpPr/>
            <p:nvPr/>
          </p:nvSpPr>
          <p:spPr>
            <a:xfrm>
              <a:off x="2887345" y="5515455"/>
              <a:ext cx="1468870" cy="644236"/>
            </a:xfrm>
            <a:prstGeom prst="wedgeEllipseCallout">
              <a:avLst>
                <a:gd name="adj1" fmla="val 162868"/>
                <a:gd name="adj2" fmla="val 35348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Mangal" panose="02040503050203030202" pitchFamily="18" charset="0"/>
                </a:rPr>
                <a:t>Back key : to stop entry mode</a:t>
              </a:r>
              <a:endParaRPr lang="en-US" sz="1100">
                <a:effectLst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A56B534-B790-4684-A8DF-4965A51FF82A}"/>
                </a:ext>
              </a:extLst>
            </p:cNvPr>
            <p:cNvSpPr/>
            <p:nvPr/>
          </p:nvSpPr>
          <p:spPr>
            <a:xfrm>
              <a:off x="7672705" y="3476536"/>
              <a:ext cx="245645" cy="280669"/>
            </a:xfrm>
            <a:prstGeom prst="ellipse">
              <a:avLst/>
            </a:prstGeom>
            <a:noFill/>
            <a:ln w="158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" name="Speech Bubble: Oval 17">
              <a:extLst>
                <a:ext uri="{FF2B5EF4-FFF2-40B4-BE49-F238E27FC236}">
                  <a16:creationId xmlns:a16="http://schemas.microsoft.com/office/drawing/2014/main" id="{76259830-FA58-40ED-BDE5-08BC0D7E177F}"/>
                </a:ext>
              </a:extLst>
            </p:cNvPr>
            <p:cNvSpPr/>
            <p:nvPr/>
          </p:nvSpPr>
          <p:spPr>
            <a:xfrm>
              <a:off x="8375396" y="2223022"/>
              <a:ext cx="1262380" cy="280670"/>
            </a:xfrm>
            <a:prstGeom prst="wedgeEllipseCallout">
              <a:avLst>
                <a:gd name="adj1" fmla="val -89629"/>
                <a:gd name="adj2" fmla="val -13175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Mangal" panose="02040503050203030202" pitchFamily="18" charset="0"/>
                </a:rPr>
                <a:t>System Button</a:t>
              </a:r>
              <a:endParaRPr lang="en-US" sz="1100" dirty="0">
                <a:effectLst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904BBAE-6C1D-4517-A6C3-FD5F95B49D6B}"/>
                </a:ext>
              </a:extLst>
            </p:cNvPr>
            <p:cNvSpPr/>
            <p:nvPr/>
          </p:nvSpPr>
          <p:spPr>
            <a:xfrm>
              <a:off x="6972301" y="2224927"/>
              <a:ext cx="211454" cy="207757"/>
            </a:xfrm>
            <a:prstGeom prst="ellipse">
              <a:avLst/>
            </a:prstGeom>
            <a:noFill/>
            <a:ln w="158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2D09789-01E2-43EA-B5D8-BF89BA48CBF5}"/>
                </a:ext>
              </a:extLst>
            </p:cNvPr>
            <p:cNvSpPr/>
            <p:nvPr/>
          </p:nvSpPr>
          <p:spPr>
            <a:xfrm>
              <a:off x="7696556" y="2241626"/>
              <a:ext cx="166816" cy="166816"/>
            </a:xfrm>
            <a:prstGeom prst="ellipse">
              <a:avLst/>
            </a:prstGeom>
            <a:noFill/>
            <a:ln w="158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1" name="Speech Bubble: Oval 20">
              <a:extLst>
                <a:ext uri="{FF2B5EF4-FFF2-40B4-BE49-F238E27FC236}">
                  <a16:creationId xmlns:a16="http://schemas.microsoft.com/office/drawing/2014/main" id="{32F920D3-2B9C-4C34-AE9A-F32310DE9E6B}"/>
                </a:ext>
              </a:extLst>
            </p:cNvPr>
            <p:cNvSpPr/>
            <p:nvPr/>
          </p:nvSpPr>
          <p:spPr>
            <a:xfrm>
              <a:off x="3188335" y="2733562"/>
              <a:ext cx="1101090" cy="280670"/>
            </a:xfrm>
            <a:prstGeom prst="wedgeEllipseCallout">
              <a:avLst>
                <a:gd name="adj1" fmla="val 292829"/>
                <a:gd name="adj2" fmla="val -190244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Mangal" panose="02040503050203030202" pitchFamily="18" charset="0"/>
                </a:rPr>
                <a:t>User Button</a:t>
              </a:r>
              <a:endParaRPr lang="en-US" sz="1100">
                <a:effectLst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sp>
          <p:nvSpPr>
            <p:cNvPr id="22" name="Speech Bubble: Oval 21">
              <a:extLst>
                <a:ext uri="{FF2B5EF4-FFF2-40B4-BE49-F238E27FC236}">
                  <a16:creationId xmlns:a16="http://schemas.microsoft.com/office/drawing/2014/main" id="{7DA07561-B9E4-432F-BFFF-D2469CF234A9}"/>
                </a:ext>
              </a:extLst>
            </p:cNvPr>
            <p:cNvSpPr/>
            <p:nvPr/>
          </p:nvSpPr>
          <p:spPr>
            <a:xfrm>
              <a:off x="8155522" y="3193379"/>
              <a:ext cx="1664970" cy="280670"/>
            </a:xfrm>
            <a:prstGeom prst="wedgeEllipseCallout">
              <a:avLst>
                <a:gd name="adj1" fmla="val -61742"/>
                <a:gd name="adj2" fmla="val 89457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Mangal" panose="02040503050203030202" pitchFamily="18" charset="0"/>
                </a:rPr>
                <a:t>Right Navigator Key</a:t>
              </a:r>
              <a:endParaRPr lang="en-US" sz="1100" dirty="0">
                <a:effectLst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sp>
          <p:nvSpPr>
            <p:cNvPr id="24" name="Speech Bubble: Oval 23">
              <a:extLst>
                <a:ext uri="{FF2B5EF4-FFF2-40B4-BE49-F238E27FC236}">
                  <a16:creationId xmlns:a16="http://schemas.microsoft.com/office/drawing/2014/main" id="{2EA19DF3-20E2-4485-8740-3534D1023A7E}"/>
                </a:ext>
              </a:extLst>
            </p:cNvPr>
            <p:cNvSpPr/>
            <p:nvPr/>
          </p:nvSpPr>
          <p:spPr>
            <a:xfrm>
              <a:off x="2948305" y="2337322"/>
              <a:ext cx="1203566" cy="280670"/>
            </a:xfrm>
            <a:prstGeom prst="wedgeEllipseCallout">
              <a:avLst>
                <a:gd name="adj1" fmla="val 143382"/>
                <a:gd name="adj2" fmla="val -50148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Mangal" panose="02040503050203030202" pitchFamily="18" charset="0"/>
                </a:rPr>
                <a:t>Name of apps</a:t>
              </a:r>
              <a:endParaRPr lang="en-US" sz="1100" dirty="0">
                <a:effectLst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sp>
          <p:nvSpPr>
            <p:cNvPr id="25" name="Speech Bubble: Oval 24">
              <a:extLst>
                <a:ext uri="{FF2B5EF4-FFF2-40B4-BE49-F238E27FC236}">
                  <a16:creationId xmlns:a16="http://schemas.microsoft.com/office/drawing/2014/main" id="{012676EA-4E80-426A-9C30-F43AF9851F54}"/>
                </a:ext>
              </a:extLst>
            </p:cNvPr>
            <p:cNvSpPr/>
            <p:nvPr/>
          </p:nvSpPr>
          <p:spPr>
            <a:xfrm>
              <a:off x="2887345" y="3152661"/>
              <a:ext cx="1591310" cy="416243"/>
            </a:xfrm>
            <a:prstGeom prst="wedgeEllipseCallout">
              <a:avLst>
                <a:gd name="adj1" fmla="val 142545"/>
                <a:gd name="adj2" fmla="val 55616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Mangal" panose="02040503050203030202" pitchFamily="18" charset="0"/>
                </a:rPr>
                <a:t>Left Navigator Key</a:t>
              </a:r>
              <a:endParaRPr lang="en-US" sz="1100" dirty="0">
                <a:effectLst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sp>
          <p:nvSpPr>
            <p:cNvPr id="45" name="Speech Bubble: Oval 44">
              <a:extLst>
                <a:ext uri="{FF2B5EF4-FFF2-40B4-BE49-F238E27FC236}">
                  <a16:creationId xmlns:a16="http://schemas.microsoft.com/office/drawing/2014/main" id="{87EE7AA1-8600-49F7-AA34-BBCF2496817C}"/>
                </a:ext>
              </a:extLst>
            </p:cNvPr>
            <p:cNvSpPr/>
            <p:nvPr/>
          </p:nvSpPr>
          <p:spPr>
            <a:xfrm>
              <a:off x="2928620" y="4034615"/>
              <a:ext cx="1330860" cy="374474"/>
            </a:xfrm>
            <a:prstGeom prst="wedgeEllipseCallout">
              <a:avLst>
                <a:gd name="adj1" fmla="val 131053"/>
                <a:gd name="adj2" fmla="val 51955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Mangal" panose="02040503050203030202" pitchFamily="18" charset="0"/>
                </a:rPr>
                <a:t>Left Panel</a:t>
              </a:r>
              <a:endParaRPr lang="en-US" sz="1100" dirty="0">
                <a:effectLst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sp>
          <p:nvSpPr>
            <p:cNvPr id="46" name="Speech Bubble: Oval 45">
              <a:extLst>
                <a:ext uri="{FF2B5EF4-FFF2-40B4-BE49-F238E27FC236}">
                  <a16:creationId xmlns:a16="http://schemas.microsoft.com/office/drawing/2014/main" id="{E72E02A4-B6A3-4AB9-BC9C-9C3F82E358A7}"/>
                </a:ext>
              </a:extLst>
            </p:cNvPr>
            <p:cNvSpPr/>
            <p:nvPr/>
          </p:nvSpPr>
          <p:spPr>
            <a:xfrm>
              <a:off x="8446035" y="4100972"/>
              <a:ext cx="1124685" cy="356870"/>
            </a:xfrm>
            <a:prstGeom prst="wedgeEllipseCallout">
              <a:avLst>
                <a:gd name="adj1" fmla="val -111308"/>
                <a:gd name="adj2" fmla="val 8659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Mangal" panose="02040503050203030202" pitchFamily="18" charset="0"/>
                </a:rPr>
                <a:t>Right Panel</a:t>
              </a:r>
              <a:endParaRPr lang="en-US" sz="1100" dirty="0">
                <a:effectLst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0483478-3401-476B-823C-D39416EA9181}"/>
                </a:ext>
              </a:extLst>
            </p:cNvPr>
            <p:cNvSpPr/>
            <p:nvPr/>
          </p:nvSpPr>
          <p:spPr>
            <a:xfrm>
              <a:off x="6032818" y="3501527"/>
              <a:ext cx="233363" cy="233363"/>
            </a:xfrm>
            <a:prstGeom prst="ellipse">
              <a:avLst/>
            </a:prstGeom>
            <a:noFill/>
            <a:ln w="158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1CC4197-2CFF-4C0B-8DDC-3D58179F8404}"/>
                </a:ext>
              </a:extLst>
            </p:cNvPr>
            <p:cNvSpPr/>
            <p:nvPr/>
          </p:nvSpPr>
          <p:spPr>
            <a:xfrm>
              <a:off x="5321935" y="2234305"/>
              <a:ext cx="694055" cy="207756"/>
            </a:xfrm>
            <a:prstGeom prst="ellipse">
              <a:avLst/>
            </a:prstGeom>
            <a:noFill/>
            <a:ln w="158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932285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3AF06AE-7F8D-47CD-A93C-BC2DE9D666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1802" y="1162676"/>
            <a:ext cx="2958339" cy="472883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22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1A9D06A-9851-4BC3-85BB-006B68867967}"/>
              </a:ext>
            </a:extLst>
          </p:cNvPr>
          <p:cNvSpPr/>
          <p:nvPr/>
        </p:nvSpPr>
        <p:spPr>
          <a:xfrm>
            <a:off x="6282164" y="1330829"/>
            <a:ext cx="540276" cy="257522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E772BBB6-BB2F-4400-9C96-2A3ED13BA9E5}"/>
              </a:ext>
            </a:extLst>
          </p:cNvPr>
          <p:cNvSpPr/>
          <p:nvPr/>
        </p:nvSpPr>
        <p:spPr>
          <a:xfrm rot="16200000">
            <a:off x="8695881" y="1672316"/>
            <a:ext cx="1652270" cy="546100"/>
          </a:xfrm>
          <a:prstGeom prst="wedgeEllipseCallout">
            <a:avLst>
              <a:gd name="adj1" fmla="val 29774"/>
              <a:gd name="adj2" fmla="val -492873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solidFill>
                  <a:srgbClr val="000000"/>
                </a:solidFill>
                <a:effectLst/>
                <a:ea typeface="Calibri" panose="020F0502020204030204" pitchFamily="34" charset="0"/>
                <a:cs typeface="Mangal" panose="02040503050203030202" pitchFamily="18" charset="0"/>
              </a:rPr>
              <a:t>Number of completed or Partial completed case</a:t>
            </a:r>
            <a:endParaRPr lang="en-US" sz="1100">
              <a:effectLst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8CA904B0-D61D-4C9B-9E3B-AE50C28A3C80}"/>
              </a:ext>
            </a:extLst>
          </p:cNvPr>
          <p:cNvSpPr/>
          <p:nvPr/>
        </p:nvSpPr>
        <p:spPr>
          <a:xfrm>
            <a:off x="8951849" y="4959975"/>
            <a:ext cx="1140334" cy="296545"/>
          </a:xfrm>
          <a:prstGeom prst="wedgeEllipseCallout">
            <a:avLst>
              <a:gd name="adj1" fmla="val -87870"/>
              <a:gd name="adj2" fmla="val 11187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solidFill>
                  <a:srgbClr val="000000"/>
                </a:solidFill>
                <a:effectLst/>
                <a:ea typeface="Calibri" panose="020F0502020204030204" pitchFamily="34" charset="0"/>
                <a:cs typeface="Mangal" panose="02040503050203030202" pitchFamily="18" charset="0"/>
              </a:rPr>
              <a:t>Add button</a:t>
            </a:r>
            <a:endParaRPr lang="en-US" sz="1100">
              <a:effectLst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7F2AE919-009B-4389-8A02-2D64436129D8}"/>
              </a:ext>
            </a:extLst>
          </p:cNvPr>
          <p:cNvSpPr/>
          <p:nvPr/>
        </p:nvSpPr>
        <p:spPr>
          <a:xfrm rot="16200000">
            <a:off x="3207702" y="1905626"/>
            <a:ext cx="2038350" cy="546100"/>
          </a:xfrm>
          <a:prstGeom prst="wedgeEllipseCallout">
            <a:avLst>
              <a:gd name="adj1" fmla="val 18367"/>
              <a:gd name="adj2" fmla="val 238211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solidFill>
                  <a:srgbClr val="000000"/>
                </a:solidFill>
                <a:effectLst/>
                <a:ea typeface="Calibri" panose="020F0502020204030204" pitchFamily="34" charset="0"/>
                <a:cs typeface="Mangal" panose="02040503050203030202" pitchFamily="18" charset="0"/>
              </a:rPr>
              <a:t>Partial Save household are shawn in red border</a:t>
            </a:r>
            <a:endParaRPr lang="en-US" sz="1100">
              <a:effectLst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2" name="Speech Bubble: Oval 11">
            <a:extLst>
              <a:ext uri="{FF2B5EF4-FFF2-40B4-BE49-F238E27FC236}">
                <a16:creationId xmlns:a16="http://schemas.microsoft.com/office/drawing/2014/main" id="{697F6B65-E21F-4FE5-AF57-E649AD662220}"/>
              </a:ext>
            </a:extLst>
          </p:cNvPr>
          <p:cNvSpPr/>
          <p:nvPr/>
        </p:nvSpPr>
        <p:spPr>
          <a:xfrm>
            <a:off x="3601339" y="4147814"/>
            <a:ext cx="1468755" cy="1303655"/>
          </a:xfrm>
          <a:prstGeom prst="wedgeEllipseCallout">
            <a:avLst>
              <a:gd name="adj1" fmla="val 131233"/>
              <a:gd name="adj2" fmla="val 70304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solidFill>
                  <a:srgbClr val="000000"/>
                </a:solidFill>
                <a:effectLst/>
                <a:ea typeface="Calibri" panose="020F0502020204030204" pitchFamily="34" charset="0"/>
                <a:cs typeface="Mangal" panose="02040503050203030202" pitchFamily="18" charset="0"/>
              </a:rPr>
              <a:t>Back key : to exist from entry application, return back to Meny System</a:t>
            </a:r>
            <a:endParaRPr lang="en-US" sz="1100">
              <a:effectLst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15A45B-AAB3-453F-BFBB-A6942B52808E}"/>
              </a:ext>
            </a:extLst>
          </p:cNvPr>
          <p:cNvSpPr txBox="1"/>
          <p:nvPr/>
        </p:nvSpPr>
        <p:spPr>
          <a:xfrm>
            <a:off x="638139" y="621164"/>
            <a:ext cx="7662896" cy="468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28600" algn="l"/>
              </a:tabLst>
            </a:pP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6\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ofjn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dxTjk"0f{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 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x? / 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To;sf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;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DaGwL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hfgsf</a:t>
            </a:r>
            <a:r>
              <a:rPr lang="en-US" sz="24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7" name="TextBox 14">
            <a:extLst>
              <a:ext uri="{FF2B5EF4-FFF2-40B4-BE49-F238E27FC236}">
                <a16:creationId xmlns:a16="http://schemas.microsoft.com/office/drawing/2014/main" id="{43C3B036-03BA-4822-BD5A-1D2A569211D6}"/>
              </a:ext>
            </a:extLst>
          </p:cNvPr>
          <p:cNvSpPr txBox="1"/>
          <p:nvPr/>
        </p:nvSpPr>
        <p:spPr>
          <a:xfrm rot="16200000">
            <a:off x="840105" y="2950367"/>
            <a:ext cx="1833880" cy="561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b="1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STOP MODE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3DA4227-2219-492A-8A06-4C37CCB837DD}"/>
              </a:ext>
            </a:extLst>
          </p:cNvPr>
          <p:cNvSpPr/>
          <p:nvPr/>
        </p:nvSpPr>
        <p:spPr>
          <a:xfrm>
            <a:off x="5455919" y="1603278"/>
            <a:ext cx="2809241" cy="1594573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D574C8B-1D91-4534-A98C-45C592901EBE}"/>
              </a:ext>
            </a:extLst>
          </p:cNvPr>
          <p:cNvSpPr/>
          <p:nvPr/>
        </p:nvSpPr>
        <p:spPr>
          <a:xfrm>
            <a:off x="8038147" y="5256520"/>
            <a:ext cx="429134" cy="389899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9F80F5F-A725-4B55-A0FC-D41A1CA46336}"/>
              </a:ext>
            </a:extLst>
          </p:cNvPr>
          <p:cNvSpPr/>
          <p:nvPr/>
        </p:nvSpPr>
        <p:spPr>
          <a:xfrm>
            <a:off x="6308834" y="5694981"/>
            <a:ext cx="196533" cy="196533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8" name="Speech Bubble: Oval 17">
            <a:extLst>
              <a:ext uri="{FF2B5EF4-FFF2-40B4-BE49-F238E27FC236}">
                <a16:creationId xmlns:a16="http://schemas.microsoft.com/office/drawing/2014/main" id="{A5860D12-BDB7-4661-BFD4-9EB41ACA27AC}"/>
              </a:ext>
            </a:extLst>
          </p:cNvPr>
          <p:cNvSpPr/>
          <p:nvPr/>
        </p:nvSpPr>
        <p:spPr>
          <a:xfrm rot="16200000">
            <a:off x="9453880" y="3405702"/>
            <a:ext cx="1652270" cy="546100"/>
          </a:xfrm>
          <a:prstGeom prst="wedgeEllipseCallout">
            <a:avLst>
              <a:gd name="adj1" fmla="val 58675"/>
              <a:gd name="adj2" fmla="val -3849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Mangal" panose="02040503050203030202" pitchFamily="18" charset="0"/>
              </a:rPr>
              <a:t>List of Saved case</a:t>
            </a:r>
            <a:endParaRPr lang="en-US" sz="1100" dirty="0">
              <a:effectLst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2678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23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7D5DBBF-BE76-42FC-931E-A4C4A0434D6F}"/>
              </a:ext>
            </a:extLst>
          </p:cNvPr>
          <p:cNvGrpSpPr/>
          <p:nvPr/>
        </p:nvGrpSpPr>
        <p:grpSpPr>
          <a:xfrm>
            <a:off x="8243453" y="863909"/>
            <a:ext cx="3211063" cy="4373818"/>
            <a:chOff x="0" y="0"/>
            <a:chExt cx="1711903" cy="271133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59F2083-0082-4F44-BFD9-9CBC724E0D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668780" cy="26746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901F735-619D-4067-BEA4-B8F5099304E5}"/>
                </a:ext>
              </a:extLst>
            </p:cNvPr>
            <p:cNvSpPr/>
            <p:nvPr/>
          </p:nvSpPr>
          <p:spPr>
            <a:xfrm>
              <a:off x="401782" y="2528454"/>
              <a:ext cx="1078992" cy="18288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3AE50FB7-2C55-487D-8C39-965DA9FE8487}"/>
                </a:ext>
              </a:extLst>
            </p:cNvPr>
            <p:cNvSpPr/>
            <p:nvPr/>
          </p:nvSpPr>
          <p:spPr>
            <a:xfrm>
              <a:off x="450273" y="900545"/>
              <a:ext cx="180975" cy="18288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81AE0FA-8874-4B8F-8FF8-993DA0ED03DD}"/>
                </a:ext>
              </a:extLst>
            </p:cNvPr>
            <p:cNvSpPr/>
            <p:nvPr/>
          </p:nvSpPr>
          <p:spPr>
            <a:xfrm>
              <a:off x="1530928" y="893618"/>
              <a:ext cx="180975" cy="18288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5B89EFF6-5514-4E0F-8775-F70F52E83B64}"/>
              </a:ext>
            </a:extLst>
          </p:cNvPr>
          <p:cNvSpPr txBox="1"/>
          <p:nvPr/>
        </p:nvSpPr>
        <p:spPr>
          <a:xfrm>
            <a:off x="523161" y="649653"/>
            <a:ext cx="7509468" cy="2167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Navigation Key :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</a:p>
          <a:p>
            <a:pPr algn="just">
              <a:lnSpc>
                <a:spcPct val="125000"/>
              </a:lnSpc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Navigation Key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&gt;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Ps l:qmg k5f8L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&lt; 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Ps l:qmg cuf8L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cyf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{t 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fdfGotof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Pp6f k|Zgaf6 cuf8Lsf]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k5f8Lsf]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hfg'kb</a:t>
            </a:r>
            <a:r>
              <a:rPr lang="en-US" sz="20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</a:t>
            </a:r>
            <a:r>
              <a:rPr lang="en-US" sz="20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o;df</a:t>
            </a:r>
            <a:r>
              <a:rPr lang="en-US" sz="20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/>
              <a:t>Press</a:t>
            </a:r>
            <a:r>
              <a:rPr lang="en-US" sz="20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ug{'kg]{5 . </a:t>
            </a:r>
            <a:r>
              <a:rPr lang="en-US" b="1" dirty="0">
                <a:solidFill>
                  <a:srgbClr val="0000FF"/>
                </a:solidFill>
              </a:rPr>
              <a:t>Back button</a:t>
            </a:r>
            <a:r>
              <a:rPr lang="en-US" sz="2000" b="1" dirty="0">
                <a:solidFill>
                  <a:srgbClr val="0000FF"/>
                </a:solidFill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2000" b="1" dirty="0" err="1">
                <a:solidFill>
                  <a:srgbClr val="0000FF"/>
                </a:solidFill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000" b="1" dirty="0">
                <a:solidFill>
                  <a:srgbClr val="0000FF"/>
                </a:solidFill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</a:t>
            </a:r>
            <a:r>
              <a:rPr lang="en-US" sz="2000" b="1" dirty="0" err="1">
                <a:solidFill>
                  <a:srgbClr val="0000FF"/>
                </a:solidFill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000" b="1" dirty="0">
                <a:solidFill>
                  <a:srgbClr val="0000FF"/>
                </a:solidFill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]sf] </a:t>
            </a:r>
            <a:r>
              <a:rPr lang="en-US" sz="2000" b="1" dirty="0" err="1">
                <a:solidFill>
                  <a:srgbClr val="0000FF"/>
                </a:solidFill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sz="2000" b="1" dirty="0">
                <a:solidFill>
                  <a:srgbClr val="0000FF"/>
                </a:solidFill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b="1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&lt;</a:t>
            </a:r>
            <a:r>
              <a:rPr lang="en-US" sz="2000" b="1" dirty="0">
                <a:solidFill>
                  <a:srgbClr val="0000FF"/>
                </a:solidFill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/ </a:t>
            </a:r>
            <a:r>
              <a:rPr lang="en-US" b="1" dirty="0">
                <a:solidFill>
                  <a:srgbClr val="0000FF"/>
                </a:solidFill>
              </a:rPr>
              <a:t>Forward Button </a:t>
            </a:r>
            <a:r>
              <a:rPr lang="en-US" sz="2000" b="1" dirty="0">
                <a:solidFill>
                  <a:srgbClr val="0000FF"/>
                </a:solidFill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2000" b="1" dirty="0" err="1">
                <a:solidFill>
                  <a:srgbClr val="0000FF"/>
                </a:solidFill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000" b="1" dirty="0">
                <a:solidFill>
                  <a:srgbClr val="0000FF"/>
                </a:solidFill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</a:t>
            </a:r>
            <a:r>
              <a:rPr lang="en-US" sz="2000" b="1" dirty="0" err="1">
                <a:solidFill>
                  <a:srgbClr val="0000FF"/>
                </a:solidFill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000" b="1" dirty="0">
                <a:solidFill>
                  <a:srgbClr val="0000FF"/>
                </a:solidFill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]sf] </a:t>
            </a:r>
            <a:r>
              <a:rPr lang="en-US" sz="2000" b="1" dirty="0" err="1">
                <a:solidFill>
                  <a:srgbClr val="0000FF"/>
                </a:solidFill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sz="2000" b="1" dirty="0">
                <a:solidFill>
                  <a:srgbClr val="0000FF"/>
                </a:solidFill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r>
              <a:rPr lang="en-US" sz="2000" b="1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&gt;  </a:t>
            </a:r>
            <a:r>
              <a:rPr lang="en-US" sz="2000" b="1" dirty="0">
                <a:solidFill>
                  <a:srgbClr val="0000FF"/>
                </a:solidFill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2000" b="1" dirty="0" err="1">
                <a:solidFill>
                  <a:srgbClr val="0000FF"/>
                </a:solidFill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000" b="1" dirty="0">
                <a:solidFill>
                  <a:srgbClr val="0000FF"/>
                </a:solidFill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ug{] </a:t>
            </a:r>
            <a:r>
              <a:rPr lang="en-US" sz="2000" b="1" dirty="0" err="1">
                <a:solidFill>
                  <a:srgbClr val="0000FF"/>
                </a:solidFill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eGg</a:t>
            </a:r>
            <a:r>
              <a:rPr lang="en-US" sz="2000" b="1" dirty="0">
                <a:solidFill>
                  <a:srgbClr val="0000FF"/>
                </a:solidFill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</a:t>
            </a:r>
            <a:r>
              <a:rPr lang="en-US" sz="2000" b="1" dirty="0" err="1">
                <a:solidFill>
                  <a:srgbClr val="0000FF"/>
                </a:solidFill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Dem'g'xf</a:t>
            </a:r>
            <a:r>
              <a:rPr lang="en-US" sz="2000" b="1" dirty="0">
                <a:solidFill>
                  <a:srgbClr val="0000FF"/>
                </a:solidFill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];\ 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6AC1AE-B894-4FA0-A390-BA681158D292}"/>
              </a:ext>
            </a:extLst>
          </p:cNvPr>
          <p:cNvSpPr txBox="1"/>
          <p:nvPr/>
        </p:nvSpPr>
        <p:spPr>
          <a:xfrm>
            <a:off x="393224" y="2987278"/>
            <a:ext cx="7639404" cy="2704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Tablet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k'5f/sf 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 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x?</a:t>
            </a:r>
          </a:p>
          <a:p>
            <a:pPr marL="0" marR="0" algn="just">
              <a:lnSpc>
                <a:spcPct val="125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Android Tablet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k'5f/df /x]sf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tLg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j6f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          x? </a:t>
            </a:r>
            <a:r>
              <a:rPr lang="en-US" dirty="0" err="1"/>
              <a:t>CSPro</a:t>
            </a:r>
            <a:r>
              <a:rPr lang="en-US" dirty="0"/>
              <a:t> Application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sf] </a:t>
            </a:r>
            <a:r>
              <a:rPr lang="en-US" dirty="0"/>
              <a:t>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x?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Ogg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/>
              <a:t>Button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x? 6\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</a:t>
            </a:r>
            <a:r>
              <a:rPr lang="en-US" dirty="0"/>
              <a:t>Button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],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h'g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dxTjk"0f{ 5g\ .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x?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dWo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     n]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application back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ug]{5,    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v'Nnf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application minimize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ug]{5 /    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minimize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application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x?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active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ug]{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5fGgsf]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b]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   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n]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application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g}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Close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ug]{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]n] of]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lj:tf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/}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l;of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fy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kb{5 .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45CAA46-A153-439A-918F-09CBD3084732}"/>
              </a:ext>
            </a:extLst>
          </p:cNvPr>
          <p:cNvGrpSpPr/>
          <p:nvPr/>
        </p:nvGrpSpPr>
        <p:grpSpPr>
          <a:xfrm>
            <a:off x="2165415" y="3451534"/>
            <a:ext cx="3727374" cy="1819172"/>
            <a:chOff x="2165415" y="3562632"/>
            <a:chExt cx="3727374" cy="1819172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378EE76D-4959-4325-B5BA-1DB78347DC1C}"/>
                </a:ext>
              </a:extLst>
            </p:cNvPr>
            <p:cNvGrpSpPr/>
            <p:nvPr/>
          </p:nvGrpSpPr>
          <p:grpSpPr>
            <a:xfrm>
              <a:off x="4985662" y="3562632"/>
              <a:ext cx="907127" cy="251406"/>
              <a:chOff x="0" y="0"/>
              <a:chExt cx="614045" cy="170180"/>
            </a:xfrm>
          </p:grpSpPr>
          <p:sp>
            <p:nvSpPr>
              <p:cNvPr id="38" name="Isosceles Triangle 37">
                <a:extLst>
                  <a:ext uri="{FF2B5EF4-FFF2-40B4-BE49-F238E27FC236}">
                    <a16:creationId xmlns:a16="http://schemas.microsoft.com/office/drawing/2014/main" id="{3C44E4BE-65A8-46FF-B40E-901BAF6AB043}"/>
                  </a:ext>
                </a:extLst>
              </p:cNvPr>
              <p:cNvSpPr/>
              <p:nvPr/>
            </p:nvSpPr>
            <p:spPr>
              <a:xfrm rot="16200000">
                <a:off x="-15240" y="15240"/>
                <a:ext cx="170180" cy="139700"/>
              </a:xfrm>
              <a:prstGeom prst="triangl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1E9A0B97-5D4C-4C59-A21C-A43306DA2943}"/>
                  </a:ext>
                </a:extLst>
              </p:cNvPr>
              <p:cNvSpPr/>
              <p:nvPr/>
            </p:nvSpPr>
            <p:spPr>
              <a:xfrm>
                <a:off x="218122" y="15240"/>
                <a:ext cx="143510" cy="14351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BD9A2458-F3BF-44AF-894E-9A118535CD27}"/>
                  </a:ext>
                </a:extLst>
              </p:cNvPr>
              <p:cNvSpPr/>
              <p:nvPr/>
            </p:nvSpPr>
            <p:spPr>
              <a:xfrm>
                <a:off x="441960" y="20002"/>
                <a:ext cx="172085" cy="12382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sp>
          <p:nvSpPr>
            <p:cNvPr id="41" name="Isosceles Triangle 40">
              <a:extLst>
                <a:ext uri="{FF2B5EF4-FFF2-40B4-BE49-F238E27FC236}">
                  <a16:creationId xmlns:a16="http://schemas.microsoft.com/office/drawing/2014/main" id="{EA28E5D3-956D-4F16-9364-E6296BC1A7BB}"/>
                </a:ext>
              </a:extLst>
            </p:cNvPr>
            <p:cNvSpPr/>
            <p:nvPr/>
          </p:nvSpPr>
          <p:spPr>
            <a:xfrm rot="16200000">
              <a:off x="2136290" y="4291341"/>
              <a:ext cx="325225" cy="266976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5EA20745-7AC7-4798-9567-B9A9C793D251}"/>
                </a:ext>
              </a:extLst>
            </p:cNvPr>
            <p:cNvSpPr/>
            <p:nvPr/>
          </p:nvSpPr>
          <p:spPr>
            <a:xfrm>
              <a:off x="5419594" y="4281675"/>
              <a:ext cx="278796" cy="27879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E714173-C953-4EC4-A30D-7DF9670B89D4}"/>
                </a:ext>
              </a:extLst>
            </p:cNvPr>
            <p:cNvSpPr/>
            <p:nvPr/>
          </p:nvSpPr>
          <p:spPr>
            <a:xfrm>
              <a:off x="3349872" y="4682844"/>
              <a:ext cx="348593" cy="2109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4" name="Isosceles Triangle 43">
              <a:extLst>
                <a:ext uri="{FF2B5EF4-FFF2-40B4-BE49-F238E27FC236}">
                  <a16:creationId xmlns:a16="http://schemas.microsoft.com/office/drawing/2014/main" id="{AF7AE703-E750-4268-B3A3-1BC9381E51AF}"/>
                </a:ext>
              </a:extLst>
            </p:cNvPr>
            <p:cNvSpPr/>
            <p:nvPr/>
          </p:nvSpPr>
          <p:spPr>
            <a:xfrm rot="16200000">
              <a:off x="4760037" y="5035897"/>
              <a:ext cx="379930" cy="311883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A7E40FFA-16C2-4702-A792-9B10B57C3CD0}"/>
              </a:ext>
            </a:extLst>
          </p:cNvPr>
          <p:cNvSpPr txBox="1"/>
          <p:nvPr/>
        </p:nvSpPr>
        <p:spPr>
          <a:xfrm>
            <a:off x="393223" y="5870193"/>
            <a:ext cx="109804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Tablet</a:t>
            </a:r>
            <a:r>
              <a:rPr lang="en-US" sz="2000" b="1" dirty="0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k'5f/sf] </a:t>
            </a:r>
            <a:r>
              <a:rPr lang="en-US" sz="2000" b="1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Tringle Button</a:t>
            </a:r>
            <a:r>
              <a:rPr lang="en-US" sz="2000" b="1" dirty="0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2000" b="1" dirty="0" err="1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000" b="1" dirty="0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</a:t>
            </a:r>
            <a:r>
              <a:rPr lang="en-US" sz="2000" b="1" dirty="0" err="1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000" b="1" dirty="0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]sf] </a:t>
            </a:r>
            <a:r>
              <a:rPr lang="en-US" sz="2000" b="1" dirty="0" err="1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sz="2000" b="1" dirty="0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    </a:t>
            </a:r>
            <a:r>
              <a:rPr lang="en-US" sz="2000" b="1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b="1" dirty="0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2000" b="1" dirty="0" err="1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000" b="1" dirty="0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</a:t>
            </a:r>
            <a:r>
              <a:rPr lang="en-US" sz="2000" b="1" dirty="0" err="1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000" b="1" dirty="0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000" b="1" dirty="0" err="1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lang="en-US" sz="2000" b="1" dirty="0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. </a:t>
            </a:r>
            <a:r>
              <a:rPr lang="en-US" sz="2000" b="1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Square Button</a:t>
            </a:r>
            <a:r>
              <a:rPr lang="en-US" sz="2000" b="1" dirty="0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2000" b="1" dirty="0" err="1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000" b="1" dirty="0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</a:t>
            </a:r>
            <a:r>
              <a:rPr lang="en-US" sz="2000" b="1" dirty="0" err="1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000" b="1" dirty="0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]sf] </a:t>
            </a:r>
            <a:r>
              <a:rPr lang="en-US" sz="2000" b="1" dirty="0" err="1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sz="2000" b="1" dirty="0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    </a:t>
            </a:r>
            <a:r>
              <a:rPr lang="en-US" sz="2000" b="1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000" b="1" dirty="0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2000" b="1" dirty="0" err="1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000" b="1" dirty="0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</a:t>
            </a:r>
            <a:r>
              <a:rPr lang="en-US" sz="2000" b="1" dirty="0" err="1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000" b="1" dirty="0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000" b="1" dirty="0" err="1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lang="en-US" sz="2000" b="1" dirty="0">
                <a:solidFill>
                  <a:srgbClr val="0000FF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.  </a:t>
            </a:r>
            <a:endParaRPr lang="en-US" sz="2000" b="1" dirty="0">
              <a:solidFill>
                <a:srgbClr val="0000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0D2D622F-7B1B-4013-B355-DE18EC97625A}"/>
              </a:ext>
            </a:extLst>
          </p:cNvPr>
          <p:cNvSpPr/>
          <p:nvPr/>
        </p:nvSpPr>
        <p:spPr>
          <a:xfrm rot="16200000">
            <a:off x="6087298" y="5953851"/>
            <a:ext cx="325225" cy="266976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FAFB87B-62E0-47EE-AC4A-852569C34E82}"/>
              </a:ext>
            </a:extLst>
          </p:cNvPr>
          <p:cNvSpPr/>
          <p:nvPr/>
        </p:nvSpPr>
        <p:spPr>
          <a:xfrm>
            <a:off x="2100890" y="6297417"/>
            <a:ext cx="348593" cy="2109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7461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24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B67702-1CED-461D-BC1E-E476CCDA6B64}"/>
              </a:ext>
            </a:extLst>
          </p:cNvPr>
          <p:cNvSpPr txBox="1"/>
          <p:nvPr/>
        </p:nvSpPr>
        <p:spPr>
          <a:xfrm>
            <a:off x="552692" y="764458"/>
            <a:ext cx="12992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Down Key</a:t>
            </a:r>
            <a:endParaRPr lang="en-US" dirty="0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1EA403A1-34E7-4C98-9216-55E1DF119BE2}"/>
              </a:ext>
            </a:extLst>
          </p:cNvPr>
          <p:cNvSpPr/>
          <p:nvPr/>
        </p:nvSpPr>
        <p:spPr>
          <a:xfrm rot="10800000">
            <a:off x="1681769" y="908484"/>
            <a:ext cx="170180" cy="13970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946254-B604-4288-AAD0-4EB9F4EACCC8}"/>
              </a:ext>
            </a:extLst>
          </p:cNvPr>
          <p:cNvSpPr txBox="1"/>
          <p:nvPr/>
        </p:nvSpPr>
        <p:spPr>
          <a:xfrm>
            <a:off x="552690" y="1092578"/>
            <a:ext cx="11321445" cy="11621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28600" algn="l"/>
              </a:tabLst>
            </a:pP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text field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numeric field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Keyboard/Numeric Key Pad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b]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Keyboard/Numeric Key pad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aGb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cfjZos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Key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Press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;lsG5 . of]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key press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Keyboard/Numeric Key Pad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aGb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of]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 keyboard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numeric Key pad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a]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dfq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b]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B2AEDE-B49F-4661-847D-26CE8909742B}"/>
              </a:ext>
            </a:extLst>
          </p:cNvPr>
          <p:cNvSpPr txBox="1"/>
          <p:nvPr/>
        </p:nvSpPr>
        <p:spPr>
          <a:xfrm>
            <a:off x="552690" y="2371189"/>
            <a:ext cx="243870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Tringle (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Back) button</a:t>
            </a:r>
            <a:endParaRPr lang="en-US" dirty="0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2C8416DC-1660-4928-B52F-5454777AE4DA}"/>
              </a:ext>
            </a:extLst>
          </p:cNvPr>
          <p:cNvSpPr/>
          <p:nvPr/>
        </p:nvSpPr>
        <p:spPr>
          <a:xfrm rot="16200000">
            <a:off x="2963273" y="2908043"/>
            <a:ext cx="170180" cy="13970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064C9C-8520-47EC-BEEB-3F2F64FB416E}"/>
              </a:ext>
            </a:extLst>
          </p:cNvPr>
          <p:cNvSpPr txBox="1"/>
          <p:nvPr/>
        </p:nvSpPr>
        <p:spPr>
          <a:xfrm>
            <a:off x="552690" y="2746543"/>
            <a:ext cx="11086618" cy="2642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28600" algn="l"/>
              </a:tabLs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Key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Press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clxn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Add mode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/x]sf]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Program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Close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cyf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{t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u|fdsf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Add mode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Edit Mode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af6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Stop Mode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of] dxTjk"0f{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Key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lsgeg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o;n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Add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Edit mode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af6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Stop mode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Nofpg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of]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key press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cl3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clxn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;Dd e/]sf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/0fx? ;'/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lIft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(Save)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;'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lglZrt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x'g'kg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]{5 .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Mode Stop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clxn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;Dd el/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x?sf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ln:6 / ;+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b]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Mode Stop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k]m/L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Back Arrow Key press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u/]df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u|fd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g}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Close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Mode Stop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a]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gofF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/]df OG6«L ug{' k/]df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+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sign (Add button)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ug{' kb{5 . 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 OG6«L 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eO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/x]sf] a]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nfdf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Back Key press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u/]df 8f6f 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save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geO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stop Mode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t;y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of] 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Key press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ug]{ a]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nfdf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l;of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 k'/\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ofpg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kb{5 .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50943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25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8BF404-8A49-46AC-B95E-709B440D7F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77BD26-C2C4-4D20-8A28-152C2F86D6AB}"/>
              </a:ext>
            </a:extLst>
          </p:cNvPr>
          <p:cNvSpPr/>
          <p:nvPr/>
        </p:nvSpPr>
        <p:spPr>
          <a:xfrm>
            <a:off x="3268921" y="1769011"/>
            <a:ext cx="172085" cy="1238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74989432-EA61-4D81-8BFD-BB2391B4B5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870" y="1585635"/>
            <a:ext cx="384120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Square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(Restore) button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6D77DB-BC1A-4BE6-B205-0558861B0C76}"/>
              </a:ext>
            </a:extLst>
          </p:cNvPr>
          <p:cNvSpPr txBox="1"/>
          <p:nvPr/>
        </p:nvSpPr>
        <p:spPr>
          <a:xfrm>
            <a:off x="483870" y="2002555"/>
            <a:ext cx="11407140" cy="7998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28600" algn="l"/>
              </a:tabLs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Key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Press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Minimize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u|fdx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? b]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/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To;dWo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u|fdnfO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Restore [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active]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ug]{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u|fdnfO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ug{'kg]{5 .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E6C14E-A383-4C66-BA76-2ED7EB58CB53}"/>
              </a:ext>
            </a:extLst>
          </p:cNvPr>
          <p:cNvSpPr txBox="1"/>
          <p:nvPr/>
        </p:nvSpPr>
        <p:spPr>
          <a:xfrm>
            <a:off x="483870" y="3042040"/>
            <a:ext cx="6106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Left or Right Navigation Key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61F1D8-840A-470A-8282-2B0E8ABDB1E0}"/>
              </a:ext>
            </a:extLst>
          </p:cNvPr>
          <p:cNvSpPr txBox="1"/>
          <p:nvPr/>
        </p:nvSpPr>
        <p:spPr>
          <a:xfrm>
            <a:off x="3441006" y="3084544"/>
            <a:ext cx="7739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&lt;      &gt; 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2CC2A7-CD1A-4BE5-B8E4-1B91463731DC}"/>
              </a:ext>
            </a:extLst>
          </p:cNvPr>
          <p:cNvSpPr txBox="1"/>
          <p:nvPr/>
        </p:nvSpPr>
        <p:spPr>
          <a:xfrm>
            <a:off x="483870" y="3350158"/>
            <a:ext cx="11224260" cy="1886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28600" algn="l"/>
              </a:tabLs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Key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Press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Ps </a:t>
            </a:r>
            <a:r>
              <a:rPr lang="en-US" sz="2000" dirty="0">
                <a:latin typeface="Calibri" panose="020F0502020204030204" pitchFamily="34" charset="0"/>
                <a:cs typeface="Mangal" panose="02040503050203030202" pitchFamily="18" charset="0"/>
              </a:rPr>
              <a:t>Screen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cuf8L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k5f8L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To;/L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hfFbf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k|Zgx?sf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aLr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fdfGh:tf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kl/If0f u/L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k|Zgx?sf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ljrdf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fdfGh:otf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5}g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>
                <a:latin typeface="Calibri" panose="020F0502020204030204" pitchFamily="34" charset="0"/>
                <a:cs typeface="Mangal" panose="02040503050203030202" pitchFamily="18" charset="0"/>
              </a:rPr>
              <a:t>error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Mangal" panose="02040503050203030202" pitchFamily="18" charset="0"/>
              </a:rPr>
              <a:t>warning message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000" dirty="0">
                <a:latin typeface="Calibri" panose="020F0502020204030204" pitchFamily="34" charset="0"/>
                <a:cs typeface="Mangal" panose="02040503050203030202" pitchFamily="18" charset="0"/>
              </a:rPr>
              <a:t>error message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cuf8L a9\g] 5}g . </a:t>
            </a:r>
            <a:r>
              <a:rPr lang="en-US" sz="2000" dirty="0">
                <a:latin typeface="Calibri" panose="020F0502020204030204" pitchFamily="34" charset="0"/>
                <a:cs typeface="Mangal" panose="02040503050203030202" pitchFamily="18" charset="0"/>
              </a:rPr>
              <a:t>Warning Message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v08df u0fsn]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ug{'kg]{5 . 5gf}6 ul/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ljsNk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bftfsf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jf:tljstf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g}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ls 5gf}6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.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bftfsf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af:tljstf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;'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gu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 cuf8L a9\g' kb{5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xfdLn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5gf}6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Vbf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;'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u/L cuf8L a9\g' kb{5 .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0CA098-6ED0-4862-BE67-7160237A33B8}"/>
              </a:ext>
            </a:extLst>
          </p:cNvPr>
          <p:cNvSpPr txBox="1"/>
          <p:nvPr/>
        </p:nvSpPr>
        <p:spPr>
          <a:xfrm>
            <a:off x="483870" y="671350"/>
            <a:ext cx="267764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Circle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(Minimize) button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6DC6CF-7F12-4B45-8C81-0E914B2CB101}"/>
              </a:ext>
            </a:extLst>
          </p:cNvPr>
          <p:cNvSpPr txBox="1"/>
          <p:nvPr/>
        </p:nvSpPr>
        <p:spPr>
          <a:xfrm>
            <a:off x="483870" y="1086592"/>
            <a:ext cx="11267260" cy="437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28600" algn="l"/>
              </a:tabLs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Key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Press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clxn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Application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aGb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geO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Minimize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/ k]m/L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Tolx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7fpFdf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Tolx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l:ytLdf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Nofpg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;S5f}+ .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3EED8D7-BB09-4E96-AC4B-0EDC50389F50}"/>
              </a:ext>
            </a:extLst>
          </p:cNvPr>
          <p:cNvSpPr/>
          <p:nvPr/>
        </p:nvSpPr>
        <p:spPr>
          <a:xfrm>
            <a:off x="3054110" y="772148"/>
            <a:ext cx="214811" cy="21481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5306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26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8BF404-8A49-46AC-B95E-709B440D7F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B7F0FF-C8A4-4978-A83D-2F70AFA3DA64}"/>
              </a:ext>
            </a:extLst>
          </p:cNvPr>
          <p:cNvSpPr txBox="1"/>
          <p:nvPr/>
        </p:nvSpPr>
        <p:spPr>
          <a:xfrm>
            <a:off x="369751" y="784459"/>
            <a:ext cx="6106884" cy="405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System Button of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CSEntry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  (    )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4D676A9-271E-44C3-9D40-770821FE8FB3}"/>
              </a:ext>
            </a:extLst>
          </p:cNvPr>
          <p:cNvSpPr txBox="1"/>
          <p:nvPr/>
        </p:nvSpPr>
        <p:spPr>
          <a:xfrm>
            <a:off x="369751" y="1158536"/>
            <a:ext cx="11224260" cy="3087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28600" algn="l"/>
              </a:tabLs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nut ;+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;'rf?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(Run)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{/x]sf]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6\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Top Right Corner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/x]sf]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lyRbf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tnsf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laNsNkx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? b]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5g\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h;sf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5f]6sf/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lgDgfg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';f/ /x]sf] 5 .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</a:p>
          <a:p>
            <a:pPr marL="285750" marR="0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Change Language :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o; af6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efiff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{g ug{ ;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lang="en-US" sz="2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Advance to End :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o; af6 </a:t>
            </a:r>
            <a:r>
              <a:rPr lang="en-US" sz="2000" dirty="0">
                <a:latin typeface="Times New Roman" panose="02020603050405020304" pitchFamily="18" charset="0"/>
                <a:cs typeface="Mangal" panose="02040503050203030202" pitchFamily="18" charset="0"/>
              </a:rPr>
              <a:t>Modification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u/]sf]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h'g;'s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efuaf6 k"0f{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?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kdf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Mangal" panose="02040503050203030202" pitchFamily="18" charset="0"/>
              </a:rPr>
              <a:t>Save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u/L </a:t>
            </a:r>
            <a:r>
              <a:rPr lang="en-US" sz="2000" dirty="0">
                <a:latin typeface="Times New Roman" panose="02020603050405020304" pitchFamily="18" charset="0"/>
                <a:cs typeface="Mangal" panose="02040503050203030202" pitchFamily="18" charset="0"/>
              </a:rPr>
              <a:t>Close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ug{ ;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000" dirty="0">
                <a:latin typeface="Times New Roman" panose="02020603050405020304" pitchFamily="18" charset="0"/>
                <a:cs typeface="Mangal" panose="02040503050203030202" pitchFamily="18" charset="0"/>
              </a:rPr>
              <a:t>Data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Mangal" panose="02040503050203030202" pitchFamily="18" charset="0"/>
              </a:rPr>
              <a:t>Modification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of] </a:t>
            </a:r>
            <a:r>
              <a:rPr lang="en-US" sz="2000" dirty="0">
                <a:latin typeface="Times New Roman" panose="02020603050405020304" pitchFamily="18" charset="0"/>
                <a:cs typeface="Mangal" panose="02040503050203030202" pitchFamily="18" charset="0"/>
              </a:rPr>
              <a:t>Option</a:t>
            </a:r>
            <a:r>
              <a:rPr lang="en-US" sz="2200" dirty="0">
                <a:latin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pkof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uL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Hide/Show Navigation Controls :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o; af6 </a:t>
            </a:r>
            <a:r>
              <a:rPr lang="en-US" sz="2000" dirty="0">
                <a:latin typeface="Times New Roman" panose="02020603050405020304" pitchFamily="18" charset="0"/>
                <a:cs typeface="Mangal" panose="02040503050203030202" pitchFamily="18" charset="0"/>
              </a:rPr>
              <a:t>Navigation Key On/Off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ug{ ;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lang="en-US" sz="2200" dirty="0">
              <a:latin typeface="Times New Roman" panose="02020603050405020304" pitchFamily="18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Hide/Show Case Tree :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o; af6 </a:t>
            </a:r>
            <a:r>
              <a:rPr lang="en-US" sz="2000" dirty="0">
                <a:latin typeface="Times New Roman" panose="02020603050405020304" pitchFamily="18" charset="0"/>
                <a:cs typeface="Mangal" panose="02040503050203030202" pitchFamily="18" charset="0"/>
              </a:rPr>
              <a:t>Left Panel On/Off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ug{ ;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A84A77D-6A9E-4DF1-8379-7A3058D63DE3}"/>
              </a:ext>
            </a:extLst>
          </p:cNvPr>
          <p:cNvCxnSpPr>
            <a:cxnSpLocks/>
          </p:cNvCxnSpPr>
          <p:nvPr/>
        </p:nvCxnSpPr>
        <p:spPr>
          <a:xfrm>
            <a:off x="3752907" y="924560"/>
            <a:ext cx="0" cy="23397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AFADC51-18CE-4727-966D-2B65D2CF6D1F}"/>
              </a:ext>
            </a:extLst>
          </p:cNvPr>
          <p:cNvCxnSpPr>
            <a:cxnSpLocks/>
          </p:cNvCxnSpPr>
          <p:nvPr/>
        </p:nvCxnSpPr>
        <p:spPr>
          <a:xfrm>
            <a:off x="10558822" y="1270851"/>
            <a:ext cx="0" cy="23397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36A5EBB5-B183-43B1-BB8B-AE706B9BAAAA}"/>
              </a:ext>
            </a:extLst>
          </p:cNvPr>
          <p:cNvSpPr txBox="1"/>
          <p:nvPr/>
        </p:nvSpPr>
        <p:spPr>
          <a:xfrm>
            <a:off x="404476" y="4417313"/>
            <a:ext cx="6106884" cy="405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User's Button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E2B227-EB45-4E85-BCAA-C6DC5A1E8F83}"/>
              </a:ext>
            </a:extLst>
          </p:cNvPr>
          <p:cNvSpPr txBox="1"/>
          <p:nvPr/>
        </p:nvSpPr>
        <p:spPr>
          <a:xfrm>
            <a:off x="394551" y="4775295"/>
            <a:ext cx="11267260" cy="1258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28600" algn="l"/>
              </a:tabLst>
            </a:pP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cfjZostf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x]/L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{0fstf{n]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ljz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]if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cs typeface="Mangal" panose="02040503050203030202" pitchFamily="18" charset="0"/>
              </a:rPr>
              <a:t>Button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agfPsf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x'G5 . of]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cfjZostf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cg';f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km/s km/s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]n] ;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DalGwt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d} </a:t>
            </a:r>
            <a:r>
              <a:rPr lang="en-US" sz="2200" dirty="0">
                <a:latin typeface="Times New Roman" panose="02020603050405020304" pitchFamily="18" charset="0"/>
                <a:cs typeface="Mangal" panose="02040503050203030202" pitchFamily="18" charset="0"/>
              </a:rPr>
              <a:t>User's Button 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/]df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rrf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ul/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oxfF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cs typeface="Mangal" panose="02040503050203030202" pitchFamily="18" charset="0"/>
              </a:rPr>
              <a:t>User's button 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of] </a:t>
            </a:r>
            <a:r>
              <a:rPr lang="en-US" sz="2200" dirty="0">
                <a:latin typeface="Times New Roman" panose="02020603050405020304" pitchFamily="18" charset="0"/>
                <a:cs typeface="Mangal" panose="02040503050203030202" pitchFamily="18" charset="0"/>
              </a:rPr>
              <a:t>button</a:t>
            </a:r>
            <a:r>
              <a:rPr lang="en-US" sz="2400" dirty="0">
                <a:latin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ug{ ;lsG5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dfq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b]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vfOPsf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3596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27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D842FDCD-4065-4E49-802B-C5579005C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EFCFFDC9-CB52-4574-BCA3-7DD6C7D991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14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ECE506-91E9-4B8E-998A-0B5560885603}"/>
              </a:ext>
            </a:extLst>
          </p:cNvPr>
          <p:cNvSpPr txBox="1"/>
          <p:nvPr/>
        </p:nvSpPr>
        <p:spPr>
          <a:xfrm>
            <a:off x="2644092" y="2198790"/>
            <a:ext cx="7752238" cy="7126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4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hgu0fgf </a:t>
            </a:r>
            <a:r>
              <a:rPr lang="en-US" sz="40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4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0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4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40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nut ;+</a:t>
            </a:r>
            <a:r>
              <a:rPr lang="en-US" sz="40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endParaRPr lang="en-US" sz="4000" dirty="0">
              <a:effectLst/>
              <a:latin typeface="Preet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2657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28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38349F-3FA3-437B-8308-3B19B5952F52}"/>
              </a:ext>
            </a:extLst>
          </p:cNvPr>
          <p:cNvSpPr txBox="1"/>
          <p:nvPr/>
        </p:nvSpPr>
        <p:spPr>
          <a:xfrm>
            <a:off x="796835" y="613403"/>
            <a:ext cx="11011988" cy="526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3/kl/</a:t>
            </a:r>
            <a:r>
              <a:rPr lang="en-US" sz="2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2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nut ;+</a:t>
            </a:r>
            <a:r>
              <a:rPr lang="en-US" sz="2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DalGwt</a:t>
            </a:r>
            <a:r>
              <a:rPr lang="en-US" sz="2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hfgsf</a:t>
            </a:r>
            <a:r>
              <a:rPr lang="en-US" sz="2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-u0fs / ;'kl/j]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Ifssf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_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6FABC7-FA49-4B62-8DFD-DD7919CC0F40}"/>
              </a:ext>
            </a:extLst>
          </p:cNvPr>
          <p:cNvSpPr txBox="1"/>
          <p:nvPr/>
        </p:nvSpPr>
        <p:spPr>
          <a:xfrm>
            <a:off x="796835" y="1111841"/>
            <a:ext cx="104708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hgu0fgfsf $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dWo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u0fsn] hgu0fgf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nut ;+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ug]{ 5 . </a:t>
            </a:r>
          </a:p>
          <a:p>
            <a:r>
              <a:rPr lang="en-US" sz="2400" dirty="0">
                <a:latin typeface="Preeti" pitchFamily="2" charset="0"/>
                <a:cs typeface="Mangal" panose="02040503050203030202" pitchFamily="18" charset="0"/>
              </a:rPr>
              <a:t>of] hgu0fgfsf] </a:t>
            </a:r>
            <a:r>
              <a:rPr lang="en-US" sz="2400" dirty="0" err="1">
                <a:latin typeface="Preeti" pitchFamily="2" charset="0"/>
                <a:cs typeface="Mangal" panose="02040503050203030202" pitchFamily="18" charset="0"/>
              </a:rPr>
              <a:t>d'Vo</a:t>
            </a:r>
            <a:r>
              <a:rPr lang="en-US" sz="2400" dirty="0">
                <a:latin typeface="Preeti" pitchFamily="2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cs typeface="Mangal" panose="02040503050203030202" pitchFamily="18" charset="0"/>
              </a:rPr>
              <a:t>k|ZgfjnL</a:t>
            </a:r>
            <a:r>
              <a:rPr lang="en-US" sz="2400" dirty="0">
                <a:latin typeface="Preeti" pitchFamily="2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cs typeface="Mangal" panose="02040503050203030202" pitchFamily="18" charset="0"/>
              </a:rPr>
              <a:t>xf</a:t>
            </a:r>
            <a:r>
              <a:rPr lang="en-US" sz="2400" dirty="0">
                <a:latin typeface="Preeti" pitchFamily="2" charset="0"/>
                <a:cs typeface="Mangal" panose="02040503050203030202" pitchFamily="18" charset="0"/>
              </a:rPr>
              <a:t>] .</a:t>
            </a: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3BEF99-4376-4D80-BCA5-672DA53D30FB}"/>
              </a:ext>
            </a:extLst>
          </p:cNvPr>
          <p:cNvSpPr txBox="1"/>
          <p:nvPr/>
        </p:nvSpPr>
        <p:spPr>
          <a:xfrm>
            <a:off x="796835" y="1942838"/>
            <a:ext cx="7646036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en-US" sz="26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3/kl/</a:t>
            </a:r>
            <a:r>
              <a:rPr lang="en-US" sz="26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6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6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6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26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nut ;+</a:t>
            </a:r>
            <a:r>
              <a:rPr lang="en-US" sz="26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6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</a:t>
            </a:r>
            <a:r>
              <a:rPr lang="en-US" sz="26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s;/L ;'?</a:t>
            </a:r>
            <a:r>
              <a:rPr lang="en-US" sz="26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jft</a:t>
            </a:r>
            <a:r>
              <a:rPr lang="en-US" sz="26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ug]{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1536700" indent="-1536700">
              <a:spcBef>
                <a:spcPts val="300"/>
              </a:spcBef>
              <a:spcAft>
                <a:spcPts val="300"/>
              </a:spcAft>
              <a:tabLst>
                <a:tab pos="1536700" algn="l"/>
              </a:tabLst>
            </a:pP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!=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/fli6«o hgu0fgf @)^* sf] nut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Joj:yfkg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k|0ffnLsf] d]g' k|0ffnL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Run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ug{]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-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 on         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CSEntry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)</a:t>
            </a:r>
            <a:endParaRPr lang="en-US" sz="2400" dirty="0">
              <a:effectLst/>
              <a:latin typeface="Preet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1536700" marR="0" indent="-1536700">
              <a:spcBef>
                <a:spcPts val="300"/>
              </a:spcBef>
              <a:spcAft>
                <a:spcPts val="300"/>
              </a:spcAft>
              <a:tabLst>
                <a:tab pos="1536700" algn="l"/>
              </a:tabLst>
            </a:pP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@= 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ROLE: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-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3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_ u0fs  5fGg'xf];\ . of] Ps k6s 5fg]kl5 k6s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k6s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OG6«L u/L/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kg]{5}g .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Device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memory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Save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/ ;f]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xL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sf]8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Automatic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1536700" marR="0" indent="-1536700">
              <a:spcBef>
                <a:spcPts val="300"/>
              </a:spcBef>
              <a:spcAft>
                <a:spcPts val="300"/>
              </a:spcAft>
              <a:tabLst>
                <a:tab pos="1536700" algn="l"/>
              </a:tabLst>
            </a:pP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#= 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ACTION: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nut ;+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ACTION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1.Data Entry (Interview)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5fGg'xf];\ 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1536700" marR="0" indent="-1536700">
              <a:spcBef>
                <a:spcPts val="300"/>
              </a:spcBef>
              <a:spcAft>
                <a:spcPts val="300"/>
              </a:spcAft>
              <a:tabLst>
                <a:tab pos="1536700" algn="l"/>
              </a:tabLst>
            </a:pP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$= 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MODULE:   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3. Census Main Questionnaire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5fGg'xf];\ 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6984BB9-335D-4E4A-9414-576D2A27D27E}"/>
              </a:ext>
            </a:extLst>
          </p:cNvPr>
          <p:cNvGrpSpPr/>
          <p:nvPr/>
        </p:nvGrpSpPr>
        <p:grpSpPr>
          <a:xfrm>
            <a:off x="8377431" y="1573930"/>
            <a:ext cx="3007392" cy="4619928"/>
            <a:chOff x="0" y="0"/>
            <a:chExt cx="2000250" cy="307276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FF196F4-6DF2-4FC3-A675-F0C1381C12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2000250" cy="3072765"/>
            </a:xfrm>
            <a:prstGeom prst="rect">
              <a:avLst/>
            </a:prstGeom>
          </p:spPr>
        </p:pic>
        <p:sp>
          <p:nvSpPr>
            <p:cNvPr id="11" name="Text Box 2">
              <a:extLst>
                <a:ext uri="{FF2B5EF4-FFF2-40B4-BE49-F238E27FC236}">
                  <a16:creationId xmlns:a16="http://schemas.microsoft.com/office/drawing/2014/main" id="{1FA89A7C-4D05-4157-8B7B-6FA312E38E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6184" y="1043354"/>
              <a:ext cx="981710" cy="27114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angal" panose="02040503050203030202" pitchFamily="18" charset="0"/>
                </a:rPr>
                <a:t>Click this icon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A4F6A92A-A3F5-4D86-B046-930E83910CFC}"/>
                </a:ext>
              </a:extLst>
            </p:cNvPr>
            <p:cNvCxnSpPr/>
            <p:nvPr/>
          </p:nvCxnSpPr>
          <p:spPr>
            <a:xfrm flipH="1">
              <a:off x="690196" y="1307123"/>
              <a:ext cx="45719" cy="338275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2B0EFB0-4226-4695-8FB2-1AE9EE5F4B42}"/>
                </a:ext>
              </a:extLst>
            </p:cNvPr>
            <p:cNvSpPr/>
            <p:nvPr/>
          </p:nvSpPr>
          <p:spPr>
            <a:xfrm>
              <a:off x="410308" y="1635370"/>
              <a:ext cx="473710" cy="40216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pic>
        <p:nvPicPr>
          <p:cNvPr id="14" name="Picture 1">
            <a:extLst>
              <a:ext uri="{FF2B5EF4-FFF2-40B4-BE49-F238E27FC236}">
                <a16:creationId xmlns:a16="http://schemas.microsoft.com/office/drawing/2014/main" id="{DE2D5B14-0921-4C0F-B748-7A3AC526A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5163" y="2728871"/>
            <a:ext cx="352846" cy="399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18318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29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D96795-91AD-4C35-BFD6-590E208371B5}"/>
              </a:ext>
            </a:extLst>
          </p:cNvPr>
          <p:cNvSpPr txBox="1"/>
          <p:nvPr/>
        </p:nvSpPr>
        <p:spPr>
          <a:xfrm>
            <a:off x="639522" y="760396"/>
            <a:ext cx="11125758" cy="5642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indent="-228600">
              <a:spcBef>
                <a:spcPts val="300"/>
              </a:spcBef>
              <a:spcAft>
                <a:spcPts val="500"/>
              </a:spcAft>
              <a:tabLst>
                <a:tab pos="228600" algn="l"/>
              </a:tabLst>
            </a:pP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%=	</a:t>
            </a:r>
            <a:r>
              <a:rPr lang="en-US" sz="2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</a:t>
            </a:r>
            <a:r>
              <a:rPr lang="en-US" sz="2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}</a:t>
            </a:r>
            <a:r>
              <a:rPr lang="en-US" sz="2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</a:t>
            </a:r>
            <a:r>
              <a:rPr lang="en-US" sz="2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lns</a:t>
            </a:r>
            <a:r>
              <a:rPr lang="en-US" sz="2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If]</a:t>
            </a:r>
            <a:r>
              <a:rPr lang="en-US" sz="2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qsf</a:t>
            </a:r>
            <a:r>
              <a:rPr lang="en-US" sz="2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klxrfg</a:t>
            </a:r>
            <a:r>
              <a:rPr lang="en-US" sz="2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(Identification of Geographic Area)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28600" marR="0" indent="-228600">
              <a:spcBef>
                <a:spcPts val="300"/>
              </a:spcBef>
              <a:spcAft>
                <a:spcPts val="500"/>
              </a:spcAft>
              <a:tabLst>
                <a:tab pos="228600" algn="l"/>
              </a:tabLs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kg]{ :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yfgsf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klxrfg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(Geographical Identification)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k|lji6L ug{'kg]{5 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28600" marR="0" indent="-228600">
              <a:spcBef>
                <a:spcPts val="300"/>
              </a:spcBef>
              <a:spcAft>
                <a:spcPts val="500"/>
              </a:spcAft>
              <a:tabLst>
                <a:tab pos="228600" algn="l"/>
              </a:tabLst>
            </a:pP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	PROVINCE: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nfUg'ePsf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k|b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k|b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5fGg'xf];\ 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28600" marR="0" indent="-228600">
              <a:spcBef>
                <a:spcPts val="300"/>
              </a:spcBef>
              <a:spcAft>
                <a:spcPts val="500"/>
              </a:spcAft>
              <a:tabLst>
                <a:tab pos="228600" algn="l"/>
              </a:tabLst>
            </a:pP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DISTRICT: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nfUg'ePsf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5fGg'xf];\ 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28600" marR="0" indent="-228600">
              <a:spcBef>
                <a:spcPts val="300"/>
              </a:spcBef>
              <a:spcAft>
                <a:spcPts val="500"/>
              </a:spcAft>
              <a:tabLst>
                <a:tab pos="228600" algn="l"/>
              </a:tabLst>
            </a:pP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GAPA/NAPA: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nfUg'ePsf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ufpFkflnsf÷gu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kflnsf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ufpFkflnsf÷gu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kflnsfsf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5fGg'xf];\ 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28600" marR="0" indent="-228600">
              <a:spcBef>
                <a:spcPts val="300"/>
              </a:spcBef>
              <a:spcAft>
                <a:spcPts val="500"/>
              </a:spcAft>
              <a:tabLst>
                <a:tab pos="228600" algn="l"/>
              </a:tabLst>
            </a:pP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Ward: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nfUg'ePsf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j8f g+=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;f] j8f g+= n]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Vg'xf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];\ 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28600" marR="0" indent="-228600">
              <a:spcBef>
                <a:spcPts val="300"/>
              </a:spcBef>
              <a:spcAft>
                <a:spcPts val="500"/>
              </a:spcAft>
              <a:tabLst>
                <a:tab pos="228600" algn="l"/>
              </a:tabLst>
            </a:pP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EA: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u0fgf If]q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;f] u0fgf If]q n]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Vg'xf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];\ 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28600" marR="0" indent="-228600" algn="just">
              <a:spcBef>
                <a:spcPts val="300"/>
              </a:spcBef>
              <a:spcAft>
                <a:spcPts val="500"/>
              </a:spcAft>
              <a:tabLst>
                <a:tab pos="228600" algn="l"/>
              </a:tabLst>
            </a:pP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BLOCK: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Pp6f u0fgf If]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Ps}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u0fsn] hgu0fgfsf]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ug]{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Ans 5}g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eGgsf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X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 kb{5 .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Ps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u0fsn] Pp6f u0fgf If]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g;sfpg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Ps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a9L u0fs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u/]sf]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hgu0fgf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clwsf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k|ToIf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lgb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u0fsn] Ans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A,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bf];|f] u0fsn] Ans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t];|f] u0fsn] Ans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 kb{5 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3109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30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C8104A-7189-433F-8830-24DED0D245D5}"/>
              </a:ext>
            </a:extLst>
          </p:cNvPr>
          <p:cNvSpPr txBox="1"/>
          <p:nvPr/>
        </p:nvSpPr>
        <p:spPr>
          <a:xfrm>
            <a:off x="705444" y="831516"/>
            <a:ext cx="10781111" cy="5437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 algn="just">
              <a:spcBef>
                <a:spcPts val="200"/>
              </a:spcBef>
              <a:spcAft>
                <a:spcPts val="200"/>
              </a:spcAft>
              <a:tabLst>
                <a:tab pos="342900" algn="l"/>
              </a:tabLs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^=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ENUMERATOR: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hgu0fgf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{non] u0fssf]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pknAw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IDCODE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oxfF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k|lji6L ug{' kb{5 .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Enumerator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ID entry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u/L;s]kl5 u0fsnfO{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l;:6daf6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l;:6d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kmfOndf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{sf]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ID code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mnf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/]g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hgu0fgf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clwsf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/Ln]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]sf] :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yfg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k|lji6L u/]sf]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klxrfg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]g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;"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rgf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cuf8L a9\g] 5}g . </a:t>
            </a:r>
          </a:p>
          <a:p>
            <a:pPr marL="342900" marR="0" indent="-342900" algn="just">
              <a:spcBef>
                <a:spcPts val="200"/>
              </a:spcBef>
              <a:spcAft>
                <a:spcPts val="200"/>
              </a:spcAft>
              <a:tabLst>
                <a:tab pos="342900" algn="l"/>
              </a:tabLs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&amp;=	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Interview Date (Month/Day):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nut ;+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nfUg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ldlt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-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dlxgf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]_ &lt; ;f] n]Vg' kb{5 . 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tabLst>
                <a:tab pos="342900" algn="l"/>
              </a:tabLs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*=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TABLET NUMBER: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hgu0fgfsf] lkmN8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{df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pknAw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6\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gDa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], 6\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k5f8L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k§L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gDa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x]/L n]Vg' kb{5 .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spcBef>
                <a:spcPts val="200"/>
              </a:spcBef>
              <a:spcAft>
                <a:spcPts val="200"/>
              </a:spcAft>
              <a:tabLst>
                <a:tab pos="342900" algn="l"/>
              </a:tabLs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(=	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Is Correct: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b="1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o; 5fg]sf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OG6«L u/]sf]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/0fx? l7s 5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;f]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.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l7s 5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Yes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5fGg'xf];\, 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5fg]sf]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OG6«L u/]sf]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]sf] 5}g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NO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5fg]/ ;'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ug{' kg]{5 .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 algn="just">
              <a:spcBef>
                <a:spcPts val="200"/>
              </a:spcBef>
              <a:spcAft>
                <a:spcPts val="200"/>
              </a:spcAft>
              <a:tabLst>
                <a:tab pos="342900" algn="l"/>
              </a:tabLs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!)= 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Are you sure to Proceed :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5fg]sf]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Action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cg'';f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clGtd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: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jLs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[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lnOPsf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.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oxfF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Yes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5fg]df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Action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5fg]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cg';f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h:t}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 OG6«L 5fg]sf] 5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nut ;+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Synchronization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5fg]sf] 5 ;f] ;f]lx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cg';f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action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t;y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oxfF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clGtd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k6s cuf8L a9\g] ls ga9\g]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;f]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Yes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5fg]sf] v08df cuf8L a9\g]5 /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No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5fg]sf] v08df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Menu system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d} 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5, cuf8L a9\g] 5}g .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3571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31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03166A-3934-4EFE-9D9B-564BBDAF1530}"/>
              </a:ext>
            </a:extLst>
          </p:cNvPr>
          <p:cNvSpPr txBox="1"/>
          <p:nvPr/>
        </p:nvSpPr>
        <p:spPr>
          <a:xfrm>
            <a:off x="517259" y="664143"/>
            <a:ext cx="10370917" cy="5242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3550" marR="0" indent="-463550">
              <a:lnSpc>
                <a:spcPct val="107000"/>
              </a:lnSpc>
              <a:spcBef>
                <a:spcPts val="0"/>
              </a:spcBef>
              <a:tabLst>
                <a:tab pos="463550" algn="l"/>
              </a:tabLs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Tablet Number : 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6\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k5f8L :6Ls/df n]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lvPsf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6\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gDa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n]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Vg'xf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];\ .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63550" marR="0" indent="-463550">
              <a:lnSpc>
                <a:spcPct val="107000"/>
              </a:lnSpc>
              <a:spcBef>
                <a:spcPts val="0"/>
              </a:spcBef>
              <a:tabLst>
                <a:tab pos="463550" algn="l"/>
              </a:tabLs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Type of Household : </a:t>
            </a:r>
          </a:p>
          <a:p>
            <a:pPr marL="463550" marR="0" indent="-463550">
              <a:lnSpc>
                <a:spcPct val="107000"/>
              </a:lnSpc>
              <a:spcBef>
                <a:spcPts val="0"/>
              </a:spcBef>
              <a:tabLst>
                <a:tab pos="463550" algn="l"/>
              </a:tabLst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fdfGo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M ;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fdfGo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uO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/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6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</a:t>
            </a:r>
            <a:r>
              <a:rPr lang="en-US" sz="2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;</a:t>
            </a:r>
            <a:r>
              <a:rPr lang="en-US" sz="28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fdfGo</a:t>
            </a:r>
            <a:r>
              <a:rPr lang="en-US" sz="28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8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8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5fGg'xf];\ .</a:t>
            </a:r>
            <a:endParaRPr lang="en-US" sz="2600" dirty="0">
              <a:effectLst/>
              <a:latin typeface="Preet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920750" lvl="1" indent="-463550">
              <a:lnSpc>
                <a:spcPct val="107000"/>
              </a:lnSpc>
              <a:tabLst>
                <a:tab pos="463550" algn="l"/>
              </a:tabLst>
            </a:pP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;+: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yfut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M ;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d"xdf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a;f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3/kl/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hgu0fgf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uO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/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;+:</a:t>
            </a:r>
            <a:r>
              <a:rPr lang="en-US" sz="28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yfut</a:t>
            </a:r>
            <a:r>
              <a:rPr lang="en-US" sz="28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8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8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5fGg'xf];\ .</a:t>
            </a:r>
          </a:p>
          <a:p>
            <a:pPr marL="920750" lvl="1" indent="-463550">
              <a:lnSpc>
                <a:spcPct val="107000"/>
              </a:lnSpc>
              <a:tabLst>
                <a:tab pos="463550" algn="l"/>
              </a:tabLst>
            </a:pP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3/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lalxg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M 3/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lalxgx?sf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hgu0fgf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uO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{/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3/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lalxg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5fGg'xf];\ .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63550" marR="0" indent="-463550">
              <a:lnSpc>
                <a:spcPct val="107000"/>
              </a:lnSpc>
              <a:spcBef>
                <a:spcPts val="0"/>
              </a:spcBef>
              <a:tabLst>
                <a:tab pos="463550" algn="l"/>
              </a:tabLst>
            </a:pPr>
            <a:r>
              <a:rPr lang="en-US" sz="26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lkmN8 </a:t>
            </a:r>
            <a:r>
              <a:rPr lang="en-US" sz="26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</a:t>
            </a:r>
            <a:r>
              <a:rPr lang="en-US" sz="26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{sf] </a:t>
            </a:r>
            <a:r>
              <a:rPr lang="en-US" sz="26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ldlt</a:t>
            </a:r>
            <a:r>
              <a:rPr lang="en-US" sz="26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-</a:t>
            </a:r>
            <a:r>
              <a:rPr lang="en-US" sz="26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dlxgf</a:t>
            </a:r>
            <a:r>
              <a:rPr lang="en-US" sz="26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</a:t>
            </a:r>
            <a:r>
              <a:rPr lang="en-US" sz="26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ut</a:t>
            </a:r>
            <a:r>
              <a:rPr lang="en-US" sz="26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]_ </a:t>
            </a:r>
            <a:r>
              <a:rPr lang="en-US" sz="26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M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nut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;+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uO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/x]sf]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dlxgf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ut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n]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Vg'xf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];\ . </a:t>
            </a:r>
          </a:p>
          <a:p>
            <a:pPr marL="463550" marR="0" indent="-463550">
              <a:lnSpc>
                <a:spcPct val="107000"/>
              </a:lnSpc>
              <a:spcBef>
                <a:spcPts val="0"/>
              </a:spcBef>
              <a:tabLst>
                <a:tab pos="463550" algn="l"/>
              </a:tabLs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Is Correct ? :  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o; cl3 5fg]sf]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OG6«L u/]sf]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/0fx? l7s 5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/>
              <a:t>Yes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5fGg'xf];\ . </a:t>
            </a:r>
          </a:p>
          <a:p>
            <a:pPr marL="463550" marR="0" indent="-463550" algn="just">
              <a:lnSpc>
                <a:spcPct val="107000"/>
              </a:lnSpc>
              <a:spcBef>
                <a:spcPts val="0"/>
              </a:spcBef>
              <a:tabLst>
                <a:tab pos="463550" algn="l"/>
              </a:tabLs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Do you want to proceed ? 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: 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5fg]sf]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OG6«L u/]sf]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ljsNk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cg';f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6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</a:t>
            </a:r>
            <a:r>
              <a:rPr lang="en-US" sz="2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6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Yes</a:t>
            </a:r>
            <a:r>
              <a:rPr lang="en-US" sz="2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5fGg'xf];\ .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8267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D4DC329-E0FC-4C42-855E-9231AAA65A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8897" y="912657"/>
            <a:ext cx="2401094" cy="3841750"/>
          </a:xfrm>
          <a:prstGeom prst="rect">
            <a:avLst/>
          </a:prstGeom>
        </p:spPr>
      </p:pic>
      <p:pic>
        <p:nvPicPr>
          <p:cNvPr id="11" name="Picture 1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4DECB41-02D2-41E8-941B-D031B78B71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390" y="856343"/>
            <a:ext cx="2471488" cy="3954381"/>
          </a:xfrm>
          <a:prstGeom prst="rect">
            <a:avLst/>
          </a:prstGeom>
        </p:spPr>
      </p:pic>
      <p:pic>
        <p:nvPicPr>
          <p:cNvPr id="15" name="Picture 14" descr="Text, letter&#10;&#10;Description automatically generated">
            <a:extLst>
              <a:ext uri="{FF2B5EF4-FFF2-40B4-BE49-F238E27FC236}">
                <a16:creationId xmlns:a16="http://schemas.microsoft.com/office/drawing/2014/main" id="{455AAAEA-79C3-4BE3-9978-61A1A83211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038" y="890639"/>
            <a:ext cx="2428617" cy="3885787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32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8613F8-CC31-4E9E-83BA-F78A17BFFBEA}"/>
              </a:ext>
            </a:extLst>
          </p:cNvPr>
          <p:cNvSpPr txBox="1"/>
          <p:nvPr/>
        </p:nvSpPr>
        <p:spPr>
          <a:xfrm>
            <a:off x="544133" y="620829"/>
            <a:ext cx="3158249" cy="5505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d]g' l;:6ddf </a:t>
            </a:r>
            <a:r>
              <a:rPr lang="en-US" b="1" dirty="0"/>
              <a:t>Do you want to Proceed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&lt; df  </a:t>
            </a:r>
            <a:r>
              <a:rPr lang="en-US" dirty="0"/>
              <a:t>Yes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u/kl5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tnsf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l:qmg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lnl6ªsf] nut ;+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agfOPsf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d]g' l;:6daf6 3/kl/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k|j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u/]sf]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;"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rgf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æ/fli6«o hgu0fgfsf] lkmN8 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{df 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oxfFnfO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: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jfut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 . ca 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3/kl/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fddf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k|j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ug{'</a:t>
            </a:r>
            <a:r>
              <a:rPr lang="en-US" sz="22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5Æ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kl5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u|fd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8f6fOG6«L -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]{_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o;df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/>
              <a:t>Ok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dirty="0"/>
              <a:t>click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u/kl5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tnsf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l:qmg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89980947-9E20-4089-BC5C-9D7964455C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7961" y="2755711"/>
            <a:ext cx="2479777" cy="78985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 err="1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</a:t>
            </a:r>
            <a:r>
              <a:rPr lang="en-US" sz="1400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O{G6«L </a:t>
            </a:r>
            <a:r>
              <a:rPr lang="en-US" sz="1400" dirty="0" err="1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1400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3/kl/</a:t>
            </a:r>
            <a:r>
              <a:rPr lang="en-US" sz="1400" dirty="0" err="1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400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1400" dirty="0" err="1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400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;</a:t>
            </a:r>
            <a:r>
              <a:rPr lang="en-US" sz="1400" dirty="0" err="1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Rofpg</a:t>
            </a:r>
            <a:r>
              <a:rPr lang="en-US" sz="1400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k/]df ;</a:t>
            </a:r>
            <a:r>
              <a:rPr lang="en-US" sz="1400" dirty="0" err="1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DalGwt</a:t>
            </a:r>
            <a:r>
              <a:rPr lang="en-US" sz="1400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1400" dirty="0" err="1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400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1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Case</a:t>
            </a:r>
            <a:r>
              <a:rPr lang="en-US" sz="1400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400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</a:t>
            </a:r>
            <a:r>
              <a:rPr lang="en-US" sz="1400" dirty="0" err="1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1400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400" dirty="0" err="1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lang="en-US" sz="1400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.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2" name="Text Box 2">
            <a:extLst>
              <a:ext uri="{FF2B5EF4-FFF2-40B4-BE49-F238E27FC236}">
                <a16:creationId xmlns:a16="http://schemas.microsoft.com/office/drawing/2014/main" id="{4F6333B7-92F9-4952-A640-D13D364AD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5037" y="1969023"/>
            <a:ext cx="2479777" cy="75517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Pp6f u0fgf If]</a:t>
            </a:r>
            <a:r>
              <a:rPr lang="en-US" sz="1400" dirty="0" err="1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qdf</a:t>
            </a:r>
            <a:r>
              <a:rPr lang="en-US" sz="1400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hltklg</a:t>
            </a:r>
            <a:r>
              <a:rPr lang="en-US" sz="1400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3/kl/</a:t>
            </a:r>
            <a:r>
              <a:rPr lang="en-US" sz="1400" dirty="0" err="1">
                <a:solidFill>
                  <a:srgbClr val="FF0000"/>
                </a:solidFill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400" dirty="0">
                <a:solidFill>
                  <a:srgbClr val="FF0000"/>
                </a:solidFill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/x? 5g\ </a:t>
            </a:r>
            <a:r>
              <a:rPr lang="en-US" sz="1400" dirty="0" err="1">
                <a:solidFill>
                  <a:srgbClr val="FF0000"/>
                </a:solidFill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tL</a:t>
            </a:r>
            <a:r>
              <a:rPr lang="en-US" sz="1400" dirty="0">
                <a:solidFill>
                  <a:srgbClr val="FF0000"/>
                </a:solidFill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;a} 3/kl/</a:t>
            </a:r>
            <a:r>
              <a:rPr lang="en-US" sz="1400" dirty="0" err="1">
                <a:solidFill>
                  <a:srgbClr val="FF0000"/>
                </a:solidFill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400" dirty="0">
                <a:solidFill>
                  <a:srgbClr val="FF0000"/>
                </a:solidFill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1400" dirty="0" err="1">
                <a:solidFill>
                  <a:srgbClr val="FF0000"/>
                </a:solidFill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x?sf</a:t>
            </a:r>
            <a:r>
              <a:rPr lang="en-US" sz="1400" dirty="0">
                <a:solidFill>
                  <a:srgbClr val="FF0000"/>
                </a:solidFill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400" dirty="0" err="1">
                <a:solidFill>
                  <a:srgbClr val="FF0000"/>
                </a:solidFill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cnu</a:t>
            </a:r>
            <a:r>
              <a:rPr lang="en-US" sz="1400" dirty="0">
                <a:solidFill>
                  <a:srgbClr val="FF0000"/>
                </a:solidFill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cnu</a:t>
            </a:r>
            <a:r>
              <a:rPr lang="en-US" sz="1400" dirty="0">
                <a:solidFill>
                  <a:srgbClr val="FF0000"/>
                </a:solidFill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Case</a:t>
            </a:r>
            <a:r>
              <a:rPr lang="en-US" sz="1400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aGg</a:t>
            </a:r>
            <a:r>
              <a:rPr lang="en-US" sz="1400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3" name="Text Box 2">
            <a:extLst>
              <a:ext uri="{FF2B5EF4-FFF2-40B4-BE49-F238E27FC236}">
                <a16:creationId xmlns:a16="http://schemas.microsoft.com/office/drawing/2014/main" id="{FBEC9335-F1F8-4764-84F7-15BC577639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3068" y="3577072"/>
            <a:ext cx="2471488" cy="78985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Pp6f </a:t>
            </a:r>
            <a:r>
              <a:rPr lang="en-US" sz="1400" dirty="0" err="1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klg</a:t>
            </a:r>
            <a:r>
              <a:rPr lang="en-US" sz="1400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Case</a:t>
            </a:r>
            <a:r>
              <a:rPr lang="en-US" sz="1400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O{G6«L </a:t>
            </a:r>
            <a:r>
              <a:rPr lang="en-US" sz="1400" dirty="0" err="1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1400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5}g </a:t>
            </a:r>
            <a:r>
              <a:rPr lang="en-US" sz="1400" dirty="0" err="1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400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400" dirty="0" err="1">
                <a:solidFill>
                  <a:srgbClr val="FF0000"/>
                </a:solidFill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gof</a:t>
            </a:r>
            <a:r>
              <a:rPr lang="en-US" sz="1400" dirty="0">
                <a:solidFill>
                  <a:srgbClr val="FF0000"/>
                </a:solidFill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+ 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Case</a:t>
            </a:r>
            <a:r>
              <a:rPr lang="en-US" sz="1400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O{G6«L ug{sf] </a:t>
            </a:r>
            <a:r>
              <a:rPr lang="en-US" sz="1400" dirty="0" err="1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 </a:t>
            </a:r>
            <a:r>
              <a:rPr lang="en-US" sz="1400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Click</a:t>
            </a:r>
            <a:r>
              <a:rPr lang="en-US" sz="1400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</a:t>
            </a:r>
            <a:r>
              <a:rPr lang="en-US" sz="1400" dirty="0" err="1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1400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400" dirty="0" err="1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lang="en-US" sz="1400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.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7" name="Text Box 2">
            <a:extLst>
              <a:ext uri="{FF2B5EF4-FFF2-40B4-BE49-F238E27FC236}">
                <a16:creationId xmlns:a16="http://schemas.microsoft.com/office/drawing/2014/main" id="{E87D08B4-DDA0-427E-BF8F-48D2F34FE0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1364" y="3376016"/>
            <a:ext cx="1725366" cy="32354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</a:t>
            </a:r>
            <a:r>
              <a:rPr lang="en-US" sz="1400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400" dirty="0" err="1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1400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</a:t>
            </a:r>
            <a:r>
              <a:rPr lang="en-US" sz="1400" dirty="0" err="1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1400" dirty="0">
                <a:solidFill>
                  <a:srgbClr val="FF0000"/>
                </a:solidFill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400" dirty="0" err="1">
                <a:solidFill>
                  <a:srgbClr val="FF0000"/>
                </a:solidFill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lang="en-US" sz="1400" dirty="0">
                <a:solidFill>
                  <a:srgbClr val="FF0000"/>
                </a:solidFill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.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9190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33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D16F12-C777-4CA8-8C18-7A212896E712}"/>
              </a:ext>
            </a:extLst>
          </p:cNvPr>
          <p:cNvSpPr txBox="1"/>
          <p:nvPr/>
        </p:nvSpPr>
        <p:spPr>
          <a:xfrm>
            <a:off x="545374" y="664143"/>
            <a:ext cx="6106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hgu0fgf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6\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nut ;+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axfj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E3C8FD0-432F-45F7-A363-57B40E4A8748}"/>
              </a:ext>
            </a:extLst>
          </p:cNvPr>
          <p:cNvGrpSpPr/>
          <p:nvPr/>
        </p:nvGrpSpPr>
        <p:grpSpPr>
          <a:xfrm>
            <a:off x="627334" y="1033475"/>
            <a:ext cx="5386716" cy="3577714"/>
            <a:chOff x="3124517" y="1455420"/>
            <a:chExt cx="5942965" cy="394716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A8E5791-4E8D-41BF-91D8-1BCBC6D61D11}"/>
                </a:ext>
              </a:extLst>
            </p:cNvPr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134"/>
            <a:stretch/>
          </p:blipFill>
          <p:spPr bwMode="auto">
            <a:xfrm>
              <a:off x="3124517" y="1455420"/>
              <a:ext cx="5942965" cy="394716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195F0A34-A93F-42F7-B95F-AA80FB76AD2D}"/>
                </a:ext>
              </a:extLst>
            </p:cNvPr>
            <p:cNvCxnSpPr/>
            <p:nvPr/>
          </p:nvCxnSpPr>
          <p:spPr>
            <a:xfrm>
              <a:off x="3882072" y="4110990"/>
              <a:ext cx="0" cy="51181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8AAC7E3-E1C9-4866-B4F6-5403E9C639B1}"/>
                </a:ext>
              </a:extLst>
            </p:cNvPr>
            <p:cNvGrpSpPr/>
            <p:nvPr/>
          </p:nvGrpSpPr>
          <p:grpSpPr>
            <a:xfrm>
              <a:off x="3902392" y="1781810"/>
              <a:ext cx="4589776" cy="1553840"/>
              <a:chOff x="0" y="0"/>
              <a:chExt cx="4589928" cy="1553960"/>
            </a:xfrm>
          </p:grpSpPr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F064417D-215A-4B6C-A606-C8A5AB2ABE37}"/>
                  </a:ext>
                </a:extLst>
              </p:cNvPr>
              <p:cNvCxnSpPr/>
              <p:nvPr/>
            </p:nvCxnSpPr>
            <p:spPr>
              <a:xfrm flipV="1">
                <a:off x="0" y="1323415"/>
                <a:ext cx="425450" cy="77470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F6BE3A7C-0E0E-4ADC-A8B2-FF5E5F7F534D}"/>
                  </a:ext>
                </a:extLst>
              </p:cNvPr>
              <p:cNvGrpSpPr/>
              <p:nvPr/>
            </p:nvGrpSpPr>
            <p:grpSpPr>
              <a:xfrm>
                <a:off x="389964" y="0"/>
                <a:ext cx="4199964" cy="1553960"/>
                <a:chOff x="0" y="0"/>
                <a:chExt cx="4199964" cy="1553960"/>
              </a:xfrm>
            </p:grpSpPr>
            <p:cxnSp>
              <p:nvCxnSpPr>
                <p:cNvPr id="26" name="Straight Arrow Connector 25">
                  <a:extLst>
                    <a:ext uri="{FF2B5EF4-FFF2-40B4-BE49-F238E27FC236}">
                      <a16:creationId xmlns:a16="http://schemas.microsoft.com/office/drawing/2014/main" id="{A56708AA-0F2D-4274-9A06-346F0409F3A9}"/>
                    </a:ext>
                  </a:extLst>
                </p:cNvPr>
                <p:cNvCxnSpPr/>
                <p:nvPr/>
              </p:nvCxnSpPr>
              <p:spPr>
                <a:xfrm>
                  <a:off x="0" y="31376"/>
                  <a:ext cx="3190875" cy="0"/>
                </a:xfrm>
                <a:prstGeom prst="straightConnector1">
                  <a:avLst/>
                </a:prstGeom>
                <a:ln w="25400">
                  <a:solidFill>
                    <a:srgbClr val="FF0000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Arrow Connector 26">
                  <a:extLst>
                    <a:ext uri="{FF2B5EF4-FFF2-40B4-BE49-F238E27FC236}">
                      <a16:creationId xmlns:a16="http://schemas.microsoft.com/office/drawing/2014/main" id="{D6CCBFFA-8EB6-498E-9722-908F1DECE21E}"/>
                    </a:ext>
                  </a:extLst>
                </p:cNvPr>
                <p:cNvCxnSpPr/>
                <p:nvPr/>
              </p:nvCxnSpPr>
              <p:spPr>
                <a:xfrm>
                  <a:off x="17929" y="479611"/>
                  <a:ext cx="3190875" cy="0"/>
                </a:xfrm>
                <a:prstGeom prst="straightConnector1">
                  <a:avLst/>
                </a:prstGeom>
                <a:ln w="25400">
                  <a:solidFill>
                    <a:srgbClr val="FF0000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Arrow Connector 27">
                  <a:extLst>
                    <a:ext uri="{FF2B5EF4-FFF2-40B4-BE49-F238E27FC236}">
                      <a16:creationId xmlns:a16="http://schemas.microsoft.com/office/drawing/2014/main" id="{E4FB5112-E70B-4977-98F2-9C5CAD03DCF4}"/>
                    </a:ext>
                  </a:extLst>
                </p:cNvPr>
                <p:cNvCxnSpPr/>
                <p:nvPr/>
              </p:nvCxnSpPr>
              <p:spPr>
                <a:xfrm>
                  <a:off x="129988" y="784411"/>
                  <a:ext cx="3190875" cy="0"/>
                </a:xfrm>
                <a:prstGeom prst="straightConnector1">
                  <a:avLst/>
                </a:prstGeom>
                <a:ln w="25400">
                  <a:solidFill>
                    <a:srgbClr val="FF0000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Connector: Elbow 28">
                  <a:extLst>
                    <a:ext uri="{FF2B5EF4-FFF2-40B4-BE49-F238E27FC236}">
                      <a16:creationId xmlns:a16="http://schemas.microsoft.com/office/drawing/2014/main" id="{6260E78B-35DD-4441-90CD-0C17F0ED42E2}"/>
                    </a:ext>
                  </a:extLst>
                </p:cNvPr>
                <p:cNvCxnSpPr/>
                <p:nvPr/>
              </p:nvCxnSpPr>
              <p:spPr>
                <a:xfrm>
                  <a:off x="3514164" y="0"/>
                  <a:ext cx="685800" cy="88232"/>
                </a:xfrm>
                <a:prstGeom prst="bentConnector3">
                  <a:avLst>
                    <a:gd name="adj1" fmla="val 58187"/>
                  </a:avLst>
                </a:prstGeom>
                <a:ln w="1905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Connector: Elbow 29">
                  <a:extLst>
                    <a:ext uri="{FF2B5EF4-FFF2-40B4-BE49-F238E27FC236}">
                      <a16:creationId xmlns:a16="http://schemas.microsoft.com/office/drawing/2014/main" id="{97CFF05D-C1E4-4C7B-9210-86431511B100}"/>
                    </a:ext>
                  </a:extLst>
                </p:cNvPr>
                <p:cNvCxnSpPr/>
                <p:nvPr/>
              </p:nvCxnSpPr>
              <p:spPr>
                <a:xfrm>
                  <a:off x="242047" y="1264023"/>
                  <a:ext cx="1090863" cy="164431"/>
                </a:xfrm>
                <a:prstGeom prst="bentConnector3">
                  <a:avLst>
                    <a:gd name="adj1" fmla="val 58187"/>
                  </a:avLst>
                </a:prstGeom>
                <a:ln w="1905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Arrow Connector 30">
                  <a:extLst>
                    <a:ext uri="{FF2B5EF4-FFF2-40B4-BE49-F238E27FC236}">
                      <a16:creationId xmlns:a16="http://schemas.microsoft.com/office/drawing/2014/main" id="{807E046F-72C1-42D8-95D6-A6077ECEBE0D}"/>
                    </a:ext>
                  </a:extLst>
                </p:cNvPr>
                <p:cNvCxnSpPr/>
                <p:nvPr/>
              </p:nvCxnSpPr>
              <p:spPr>
                <a:xfrm flipV="1">
                  <a:off x="1734670" y="1033182"/>
                  <a:ext cx="192194" cy="330200"/>
                </a:xfrm>
                <a:prstGeom prst="straightConnector1">
                  <a:avLst/>
                </a:prstGeom>
                <a:ln w="25400">
                  <a:solidFill>
                    <a:srgbClr val="FF0000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Connector: Elbow 31">
                  <a:extLst>
                    <a:ext uri="{FF2B5EF4-FFF2-40B4-BE49-F238E27FC236}">
                      <a16:creationId xmlns:a16="http://schemas.microsoft.com/office/drawing/2014/main" id="{1B80D046-C46C-4EA6-9548-36F8C429A198}"/>
                    </a:ext>
                  </a:extLst>
                </p:cNvPr>
                <p:cNvCxnSpPr/>
                <p:nvPr/>
              </p:nvCxnSpPr>
              <p:spPr>
                <a:xfrm>
                  <a:off x="2501153" y="1389529"/>
                  <a:ext cx="1090863" cy="164431"/>
                </a:xfrm>
                <a:prstGeom prst="bentConnector3">
                  <a:avLst>
                    <a:gd name="adj1" fmla="val 58187"/>
                  </a:avLst>
                </a:prstGeom>
                <a:ln w="1905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89D384E5-68D7-470F-ACAC-DB1C7B248444}"/>
                </a:ext>
              </a:extLst>
            </p:cNvPr>
            <p:cNvCxnSpPr/>
            <p:nvPr/>
          </p:nvCxnSpPr>
          <p:spPr>
            <a:xfrm flipV="1">
              <a:off x="3902392" y="4097020"/>
              <a:ext cx="425450" cy="49974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4EB9D21-20C1-4BC0-821F-61B62C7E3A46}"/>
                </a:ext>
              </a:extLst>
            </p:cNvPr>
            <p:cNvGrpSpPr/>
            <p:nvPr/>
          </p:nvGrpSpPr>
          <p:grpSpPr>
            <a:xfrm>
              <a:off x="4341812" y="3987165"/>
              <a:ext cx="4398645" cy="623570"/>
              <a:chOff x="0" y="0"/>
              <a:chExt cx="4398970" cy="623989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919AB85A-C8B6-4881-B781-A9DCF33EA07E}"/>
                  </a:ext>
                </a:extLst>
              </p:cNvPr>
              <p:cNvGrpSpPr/>
              <p:nvPr/>
            </p:nvGrpSpPr>
            <p:grpSpPr>
              <a:xfrm>
                <a:off x="0" y="340659"/>
                <a:ext cx="4389120" cy="137160"/>
                <a:chOff x="0" y="0"/>
                <a:chExt cx="4389120" cy="137160"/>
              </a:xfrm>
            </p:grpSpPr>
            <p:cxnSp>
              <p:nvCxnSpPr>
                <p:cNvPr id="22" name="Straight Arrow Connector 21">
                  <a:extLst>
                    <a:ext uri="{FF2B5EF4-FFF2-40B4-BE49-F238E27FC236}">
                      <a16:creationId xmlns:a16="http://schemas.microsoft.com/office/drawing/2014/main" id="{AAE78743-9681-42ED-8D28-C3AF42A9341C}"/>
                    </a:ext>
                  </a:extLst>
                </p:cNvPr>
                <p:cNvCxnSpPr/>
                <p:nvPr/>
              </p:nvCxnSpPr>
              <p:spPr>
                <a:xfrm>
                  <a:off x="0" y="69850"/>
                  <a:ext cx="4249420" cy="8255"/>
                </a:xfrm>
                <a:prstGeom prst="straightConnector1">
                  <a:avLst/>
                </a:prstGeom>
                <a:ln w="25400">
                  <a:solidFill>
                    <a:srgbClr val="FF0000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Dodecagon 22">
                  <a:extLst>
                    <a:ext uri="{FF2B5EF4-FFF2-40B4-BE49-F238E27FC236}">
                      <a16:creationId xmlns:a16="http://schemas.microsoft.com/office/drawing/2014/main" id="{3D5B73D5-5996-443B-99B1-BA5723DFA2FD}"/>
                    </a:ext>
                  </a:extLst>
                </p:cNvPr>
                <p:cNvSpPr/>
                <p:nvPr/>
              </p:nvSpPr>
              <p:spPr>
                <a:xfrm>
                  <a:off x="4267200" y="0"/>
                  <a:ext cx="121920" cy="137160"/>
                </a:xfrm>
                <a:prstGeom prst="dodecagon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75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>
                      <a:solidFill>
                        <a:srgbClr val="FF0000"/>
                      </a:solidFill>
                      <a:effectLst/>
                      <a:ea typeface="Calibri" panose="020F0502020204030204" pitchFamily="34" charset="0"/>
                      <a:cs typeface="Mangal" panose="02040503050203030202" pitchFamily="18" charset="0"/>
                    </a:rPr>
                    <a:t>3</a:t>
                  </a:r>
                  <a:endParaRPr lang="en-US" sz="1100">
                    <a:effectLst/>
                    <a:ea typeface="Calibri" panose="020F0502020204030204" pitchFamily="34" charset="0"/>
                    <a:cs typeface="Mangal" panose="02040503050203030202" pitchFamily="18" charset="0"/>
                  </a:endParaRP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CDF9DA0F-20F2-4DDD-B143-CEF8331E9A66}"/>
                  </a:ext>
                </a:extLst>
              </p:cNvPr>
              <p:cNvGrpSpPr/>
              <p:nvPr/>
            </p:nvGrpSpPr>
            <p:grpSpPr>
              <a:xfrm>
                <a:off x="0" y="0"/>
                <a:ext cx="4398970" cy="623989"/>
                <a:chOff x="0" y="0"/>
                <a:chExt cx="4398970" cy="623989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BF298484-46D3-4ACE-9A7F-B3D3EC2464F8}"/>
                    </a:ext>
                  </a:extLst>
                </p:cNvPr>
                <p:cNvGrpSpPr/>
                <p:nvPr/>
              </p:nvGrpSpPr>
              <p:grpSpPr>
                <a:xfrm>
                  <a:off x="0" y="0"/>
                  <a:ext cx="4380008" cy="146304"/>
                  <a:chOff x="0" y="0"/>
                  <a:chExt cx="4380008" cy="146304"/>
                </a:xfrm>
              </p:grpSpPr>
              <p:cxnSp>
                <p:nvCxnSpPr>
                  <p:cNvPr id="20" name="Straight Arrow Connector 19">
                    <a:extLst>
                      <a:ext uri="{FF2B5EF4-FFF2-40B4-BE49-F238E27FC236}">
                        <a16:creationId xmlns:a16="http://schemas.microsoft.com/office/drawing/2014/main" id="{EF7657E8-F596-4C81-AD10-86B992F0C70D}"/>
                      </a:ext>
                    </a:extLst>
                  </p:cNvPr>
                  <p:cNvCxnSpPr/>
                  <p:nvPr/>
                </p:nvCxnSpPr>
                <p:spPr>
                  <a:xfrm>
                    <a:off x="0" y="103717"/>
                    <a:ext cx="4249632" cy="8467"/>
                  </a:xfrm>
                  <a:prstGeom prst="straightConnector1">
                    <a:avLst/>
                  </a:prstGeom>
                  <a:ln w="25400">
                    <a:solidFill>
                      <a:srgbClr val="FF0000"/>
                    </a:solidFill>
                    <a:tailEnd type="stealt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1" name="Dodecagon 20">
                    <a:extLst>
                      <a:ext uri="{FF2B5EF4-FFF2-40B4-BE49-F238E27FC236}">
                        <a16:creationId xmlns:a16="http://schemas.microsoft.com/office/drawing/2014/main" id="{EA972CF7-5BD6-42B9-9402-B66EA2766872}"/>
                      </a:ext>
                    </a:extLst>
                  </p:cNvPr>
                  <p:cNvSpPr/>
                  <p:nvPr/>
                </p:nvSpPr>
                <p:spPr>
                  <a:xfrm>
                    <a:off x="4250267" y="0"/>
                    <a:ext cx="129741" cy="146304"/>
                  </a:xfrm>
                  <a:prstGeom prst="dodecagon">
                    <a:avLst/>
                  </a:prstGeom>
                  <a:noFill/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algn="ctr">
                      <a:lnSpc>
                        <a:spcPct val="75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1000">
                        <a:solidFill>
                          <a:srgbClr val="FF0000"/>
                        </a:solidFill>
                        <a:effectLst/>
                        <a:ea typeface="Calibri" panose="020F0502020204030204" pitchFamily="34" charset="0"/>
                        <a:cs typeface="Mangal" panose="02040503050203030202" pitchFamily="18" charset="0"/>
                      </a:rPr>
                      <a:t>1</a:t>
                    </a:r>
                    <a:endParaRPr lang="en-US" sz="1100">
                      <a:effectLst/>
                      <a:ea typeface="Calibri" panose="020F0502020204030204" pitchFamily="34" charset="0"/>
                      <a:cs typeface="Mangal" panose="02040503050203030202" pitchFamily="18" charset="0"/>
                    </a:endParaRPr>
                  </a:p>
                </p:txBody>
              </p:sp>
            </p:grpSp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AE53E25E-B431-4C5D-A4A5-5F77D0A9B29A}"/>
                    </a:ext>
                  </a:extLst>
                </p:cNvPr>
                <p:cNvGrpSpPr/>
                <p:nvPr/>
              </p:nvGrpSpPr>
              <p:grpSpPr>
                <a:xfrm>
                  <a:off x="13448" y="170330"/>
                  <a:ext cx="4385522" cy="132715"/>
                  <a:chOff x="0" y="0"/>
                  <a:chExt cx="4385522" cy="132715"/>
                </a:xfrm>
              </p:grpSpPr>
              <p:cxnSp>
                <p:nvCxnSpPr>
                  <p:cNvPr id="18" name="Straight Arrow Connector 17">
                    <a:extLst>
                      <a:ext uri="{FF2B5EF4-FFF2-40B4-BE49-F238E27FC236}">
                        <a16:creationId xmlns:a16="http://schemas.microsoft.com/office/drawing/2014/main" id="{74744FF4-B026-4E00-8F96-20F858AA8203}"/>
                      </a:ext>
                    </a:extLst>
                  </p:cNvPr>
                  <p:cNvCxnSpPr/>
                  <p:nvPr/>
                </p:nvCxnSpPr>
                <p:spPr>
                  <a:xfrm>
                    <a:off x="0" y="82550"/>
                    <a:ext cx="4249420" cy="8255"/>
                  </a:xfrm>
                  <a:prstGeom prst="straightConnector1">
                    <a:avLst/>
                  </a:prstGeom>
                  <a:ln w="25400">
                    <a:solidFill>
                      <a:srgbClr val="FF0000"/>
                    </a:solidFill>
                    <a:tailEnd type="stealt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9" name="Dodecagon 18">
                    <a:extLst>
                      <a:ext uri="{FF2B5EF4-FFF2-40B4-BE49-F238E27FC236}">
                        <a16:creationId xmlns:a16="http://schemas.microsoft.com/office/drawing/2014/main" id="{AA7A1459-3858-456A-8C38-E33D17221EA0}"/>
                      </a:ext>
                    </a:extLst>
                  </p:cNvPr>
                  <p:cNvSpPr/>
                  <p:nvPr/>
                </p:nvSpPr>
                <p:spPr>
                  <a:xfrm>
                    <a:off x="4250267" y="0"/>
                    <a:ext cx="135255" cy="132715"/>
                  </a:xfrm>
                  <a:prstGeom prst="dodecagon">
                    <a:avLst/>
                  </a:prstGeom>
                  <a:noFill/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algn="ctr">
                      <a:lnSpc>
                        <a:spcPct val="75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1000">
                        <a:solidFill>
                          <a:srgbClr val="FF0000"/>
                        </a:solidFill>
                        <a:effectLst/>
                        <a:ea typeface="Calibri" panose="020F0502020204030204" pitchFamily="34" charset="0"/>
                        <a:cs typeface="Mangal" panose="02040503050203030202" pitchFamily="18" charset="0"/>
                      </a:rPr>
                      <a:t>2</a:t>
                    </a:r>
                    <a:endParaRPr lang="en-US" sz="1100">
                      <a:effectLst/>
                      <a:ea typeface="Calibri" panose="020F0502020204030204" pitchFamily="34" charset="0"/>
                      <a:cs typeface="Mangal" panose="02040503050203030202" pitchFamily="18" charset="0"/>
                    </a:endParaRPr>
                  </a:p>
                </p:txBody>
              </p:sp>
            </p:grpSp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92101FDA-630F-4C7C-A07B-15BDE5364BA3}"/>
                    </a:ext>
                  </a:extLst>
                </p:cNvPr>
                <p:cNvGrpSpPr/>
                <p:nvPr/>
              </p:nvGrpSpPr>
              <p:grpSpPr>
                <a:xfrm>
                  <a:off x="0" y="480733"/>
                  <a:ext cx="4395216" cy="143256"/>
                  <a:chOff x="0" y="0"/>
                  <a:chExt cx="4395216" cy="143256"/>
                </a:xfrm>
              </p:grpSpPr>
              <p:cxnSp>
                <p:nvCxnSpPr>
                  <p:cNvPr id="16" name="Straight Arrow Connector 15">
                    <a:extLst>
                      <a:ext uri="{FF2B5EF4-FFF2-40B4-BE49-F238E27FC236}">
                        <a16:creationId xmlns:a16="http://schemas.microsoft.com/office/drawing/2014/main" id="{17891E90-F1EA-4389-B170-3DCB28CCE938}"/>
                      </a:ext>
                    </a:extLst>
                  </p:cNvPr>
                  <p:cNvCxnSpPr/>
                  <p:nvPr/>
                </p:nvCxnSpPr>
                <p:spPr>
                  <a:xfrm>
                    <a:off x="0" y="48684"/>
                    <a:ext cx="4249420" cy="8255"/>
                  </a:xfrm>
                  <a:prstGeom prst="straightConnector1">
                    <a:avLst/>
                  </a:prstGeom>
                  <a:ln w="25400">
                    <a:solidFill>
                      <a:srgbClr val="FF0000"/>
                    </a:solidFill>
                    <a:tailEnd type="stealt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7" name="Dodecagon 16">
                    <a:extLst>
                      <a:ext uri="{FF2B5EF4-FFF2-40B4-BE49-F238E27FC236}">
                        <a16:creationId xmlns:a16="http://schemas.microsoft.com/office/drawing/2014/main" id="{9667D336-76CA-47BF-8136-7FE00DEA1EB6}"/>
                      </a:ext>
                    </a:extLst>
                  </p:cNvPr>
                  <p:cNvSpPr/>
                  <p:nvPr/>
                </p:nvSpPr>
                <p:spPr>
                  <a:xfrm>
                    <a:off x="4267200" y="0"/>
                    <a:ext cx="128016" cy="143256"/>
                  </a:xfrm>
                  <a:prstGeom prst="dodecagon">
                    <a:avLst/>
                  </a:prstGeom>
                  <a:noFill/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algn="ctr">
                      <a:lnSpc>
                        <a:spcPct val="75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1000">
                        <a:solidFill>
                          <a:srgbClr val="FF0000"/>
                        </a:solidFill>
                        <a:effectLst/>
                        <a:ea typeface="Calibri" panose="020F0502020204030204" pitchFamily="34" charset="0"/>
                        <a:cs typeface="Mangal" panose="02040503050203030202" pitchFamily="18" charset="0"/>
                      </a:rPr>
                      <a:t>4</a:t>
                    </a:r>
                    <a:endParaRPr lang="en-US" sz="1100">
                      <a:effectLst/>
                      <a:ea typeface="Calibri" panose="020F0502020204030204" pitchFamily="34" charset="0"/>
                      <a:cs typeface="Mangal" panose="02040503050203030202" pitchFamily="18" charset="0"/>
                    </a:endParaRPr>
                  </a:p>
                </p:txBody>
              </p:sp>
            </p:grpSp>
          </p:grpSp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A7CB99F-E4D7-4EF8-9D3C-D2D4C25BDBA5}"/>
              </a:ext>
            </a:extLst>
          </p:cNvPr>
          <p:cNvGrpSpPr/>
          <p:nvPr/>
        </p:nvGrpSpPr>
        <p:grpSpPr>
          <a:xfrm>
            <a:off x="6445380" y="1033475"/>
            <a:ext cx="5069269" cy="3577714"/>
            <a:chOff x="0" y="0"/>
            <a:chExt cx="6058263" cy="4275455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37031C96-3788-4D6E-A735-701983D281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03"/>
            <a:stretch/>
          </p:blipFill>
          <p:spPr bwMode="auto">
            <a:xfrm>
              <a:off x="0" y="0"/>
              <a:ext cx="6031230" cy="42754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856BB59B-9269-42FA-99AD-D7E11EDE324D}"/>
                </a:ext>
              </a:extLst>
            </p:cNvPr>
            <p:cNvGrpSpPr/>
            <p:nvPr/>
          </p:nvGrpSpPr>
          <p:grpSpPr>
            <a:xfrm>
              <a:off x="1861457" y="1001486"/>
              <a:ext cx="3924301" cy="623567"/>
              <a:chOff x="0" y="0"/>
              <a:chExt cx="3924549" cy="623607"/>
            </a:xfrm>
          </p:grpSpPr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D1DA83B9-A5CF-436C-B1CC-172C1437977E}"/>
                  </a:ext>
                </a:extLst>
              </p:cNvPr>
              <p:cNvGrpSpPr/>
              <p:nvPr/>
            </p:nvGrpSpPr>
            <p:grpSpPr>
              <a:xfrm>
                <a:off x="13447" y="0"/>
                <a:ext cx="3867363" cy="146045"/>
                <a:chOff x="0" y="0"/>
                <a:chExt cx="4380008" cy="146304"/>
              </a:xfrm>
            </p:grpSpPr>
            <p:cxnSp>
              <p:nvCxnSpPr>
                <p:cNvPr id="61" name="Straight Arrow Connector 60">
                  <a:extLst>
                    <a:ext uri="{FF2B5EF4-FFF2-40B4-BE49-F238E27FC236}">
                      <a16:creationId xmlns:a16="http://schemas.microsoft.com/office/drawing/2014/main" id="{C98D85C9-4971-4E73-B992-6FFA041EBF4B}"/>
                    </a:ext>
                  </a:extLst>
                </p:cNvPr>
                <p:cNvCxnSpPr/>
                <p:nvPr/>
              </p:nvCxnSpPr>
              <p:spPr>
                <a:xfrm>
                  <a:off x="0" y="103717"/>
                  <a:ext cx="4249632" cy="8467"/>
                </a:xfrm>
                <a:prstGeom prst="straightConnector1">
                  <a:avLst/>
                </a:prstGeom>
                <a:ln w="25400">
                  <a:solidFill>
                    <a:srgbClr val="FF0000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2" name="Dodecagon 61">
                  <a:extLst>
                    <a:ext uri="{FF2B5EF4-FFF2-40B4-BE49-F238E27FC236}">
                      <a16:creationId xmlns:a16="http://schemas.microsoft.com/office/drawing/2014/main" id="{765AA48B-DF87-4857-97E2-D9DE22ECD620}"/>
                    </a:ext>
                  </a:extLst>
                </p:cNvPr>
                <p:cNvSpPr/>
                <p:nvPr/>
              </p:nvSpPr>
              <p:spPr>
                <a:xfrm>
                  <a:off x="4250267" y="0"/>
                  <a:ext cx="129741" cy="146304"/>
                </a:xfrm>
                <a:prstGeom prst="dodecagon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75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>
                      <a:solidFill>
                        <a:srgbClr val="FF0000"/>
                      </a:solidFill>
                      <a:effectLst/>
                      <a:ea typeface="Calibri" panose="020F0502020204030204" pitchFamily="34" charset="0"/>
                      <a:cs typeface="Mangal" panose="02040503050203030202" pitchFamily="18" charset="0"/>
                    </a:rPr>
                    <a:t>1</a:t>
                  </a:r>
                  <a:endParaRPr lang="en-US" sz="1100">
                    <a:effectLst/>
                    <a:ea typeface="Calibri" panose="020F0502020204030204" pitchFamily="34" charset="0"/>
                    <a:cs typeface="Mangal" panose="02040503050203030202" pitchFamily="18" charset="0"/>
                  </a:endParaRPr>
                </a:p>
              </p:txBody>
            </p: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29150419-8B02-4DE1-B74D-118237D605C7}"/>
                  </a:ext>
                </a:extLst>
              </p:cNvPr>
              <p:cNvGrpSpPr/>
              <p:nvPr/>
            </p:nvGrpSpPr>
            <p:grpSpPr>
              <a:xfrm>
                <a:off x="4482" y="156882"/>
                <a:ext cx="3920067" cy="131236"/>
                <a:chOff x="0" y="9066"/>
                <a:chExt cx="4385522" cy="132715"/>
              </a:xfrm>
            </p:grpSpPr>
            <p:cxnSp>
              <p:nvCxnSpPr>
                <p:cNvPr id="59" name="Straight Arrow Connector 58">
                  <a:extLst>
                    <a:ext uri="{FF2B5EF4-FFF2-40B4-BE49-F238E27FC236}">
                      <a16:creationId xmlns:a16="http://schemas.microsoft.com/office/drawing/2014/main" id="{B9632E22-3A40-4CAE-9D6E-42688A50FD39}"/>
                    </a:ext>
                  </a:extLst>
                </p:cNvPr>
                <p:cNvCxnSpPr/>
                <p:nvPr/>
              </p:nvCxnSpPr>
              <p:spPr>
                <a:xfrm>
                  <a:off x="0" y="91616"/>
                  <a:ext cx="4249420" cy="8255"/>
                </a:xfrm>
                <a:prstGeom prst="straightConnector1">
                  <a:avLst/>
                </a:prstGeom>
                <a:ln w="25400">
                  <a:solidFill>
                    <a:srgbClr val="FF0000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0" name="Dodecagon 59">
                  <a:extLst>
                    <a:ext uri="{FF2B5EF4-FFF2-40B4-BE49-F238E27FC236}">
                      <a16:creationId xmlns:a16="http://schemas.microsoft.com/office/drawing/2014/main" id="{DB28DDD6-FFD6-46ED-8807-1E37A81458C5}"/>
                    </a:ext>
                  </a:extLst>
                </p:cNvPr>
                <p:cNvSpPr/>
                <p:nvPr/>
              </p:nvSpPr>
              <p:spPr>
                <a:xfrm>
                  <a:off x="4250267" y="9066"/>
                  <a:ext cx="135255" cy="132715"/>
                </a:xfrm>
                <a:prstGeom prst="dodecagon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75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>
                      <a:solidFill>
                        <a:srgbClr val="FF0000"/>
                      </a:solidFill>
                      <a:effectLst/>
                      <a:ea typeface="Calibri" panose="020F0502020204030204" pitchFamily="34" charset="0"/>
                      <a:cs typeface="Mangal" panose="02040503050203030202" pitchFamily="18" charset="0"/>
                    </a:rPr>
                    <a:t>2</a:t>
                  </a:r>
                  <a:endParaRPr lang="en-US" sz="1100">
                    <a:effectLst/>
                    <a:ea typeface="Calibri" panose="020F0502020204030204" pitchFamily="34" charset="0"/>
                    <a:cs typeface="Mangal" panose="02040503050203030202" pitchFamily="18" charset="0"/>
                  </a:endParaRPr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B4C974A6-19B3-4C0F-B749-134D66C74182}"/>
                  </a:ext>
                </a:extLst>
              </p:cNvPr>
              <p:cNvGrpSpPr/>
              <p:nvPr/>
            </p:nvGrpSpPr>
            <p:grpSpPr>
              <a:xfrm>
                <a:off x="35859" y="309284"/>
                <a:ext cx="3864188" cy="137160"/>
                <a:chOff x="0" y="-13446"/>
                <a:chExt cx="4389122" cy="137160"/>
              </a:xfrm>
            </p:grpSpPr>
            <p:cxnSp>
              <p:nvCxnSpPr>
                <p:cNvPr id="57" name="Straight Arrow Connector 56">
                  <a:extLst>
                    <a:ext uri="{FF2B5EF4-FFF2-40B4-BE49-F238E27FC236}">
                      <a16:creationId xmlns:a16="http://schemas.microsoft.com/office/drawing/2014/main" id="{58604513-FDB0-4E9D-B89E-6A040C10C3C2}"/>
                    </a:ext>
                  </a:extLst>
                </p:cNvPr>
                <p:cNvCxnSpPr/>
                <p:nvPr/>
              </p:nvCxnSpPr>
              <p:spPr>
                <a:xfrm>
                  <a:off x="0" y="56404"/>
                  <a:ext cx="4249420" cy="8255"/>
                </a:xfrm>
                <a:prstGeom prst="straightConnector1">
                  <a:avLst/>
                </a:prstGeom>
                <a:ln w="25400">
                  <a:solidFill>
                    <a:srgbClr val="FF0000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8" name="Dodecagon 57">
                  <a:extLst>
                    <a:ext uri="{FF2B5EF4-FFF2-40B4-BE49-F238E27FC236}">
                      <a16:creationId xmlns:a16="http://schemas.microsoft.com/office/drawing/2014/main" id="{8169C23C-9616-4753-9425-932696713075}"/>
                    </a:ext>
                  </a:extLst>
                </p:cNvPr>
                <p:cNvSpPr/>
                <p:nvPr/>
              </p:nvSpPr>
              <p:spPr>
                <a:xfrm>
                  <a:off x="4267201" y="-13446"/>
                  <a:ext cx="121921" cy="137160"/>
                </a:xfrm>
                <a:prstGeom prst="dodecagon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75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>
                      <a:solidFill>
                        <a:srgbClr val="FF0000"/>
                      </a:solidFill>
                      <a:effectLst/>
                      <a:ea typeface="Calibri" panose="020F0502020204030204" pitchFamily="34" charset="0"/>
                      <a:cs typeface="Mangal" panose="02040503050203030202" pitchFamily="18" charset="0"/>
                    </a:rPr>
                    <a:t>3</a:t>
                  </a:r>
                  <a:endParaRPr lang="en-US" sz="1100">
                    <a:effectLst/>
                    <a:ea typeface="Calibri" panose="020F0502020204030204" pitchFamily="34" charset="0"/>
                    <a:cs typeface="Mangal" panose="02040503050203030202" pitchFamily="18" charset="0"/>
                  </a:endParaRPr>
                </a:p>
              </p:txBody>
            </p: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19986AD1-AF10-42A1-82D2-0539F8FE5095}"/>
                  </a:ext>
                </a:extLst>
              </p:cNvPr>
              <p:cNvGrpSpPr/>
              <p:nvPr/>
            </p:nvGrpSpPr>
            <p:grpSpPr>
              <a:xfrm>
                <a:off x="0" y="480733"/>
                <a:ext cx="3895302" cy="142874"/>
                <a:chOff x="0" y="0"/>
                <a:chExt cx="4395216" cy="143256"/>
              </a:xfrm>
            </p:grpSpPr>
            <p:cxnSp>
              <p:nvCxnSpPr>
                <p:cNvPr id="55" name="Straight Arrow Connector 54">
                  <a:extLst>
                    <a:ext uri="{FF2B5EF4-FFF2-40B4-BE49-F238E27FC236}">
                      <a16:creationId xmlns:a16="http://schemas.microsoft.com/office/drawing/2014/main" id="{E474A61B-46F6-4135-86FA-3AB46633DA8C}"/>
                    </a:ext>
                  </a:extLst>
                </p:cNvPr>
                <p:cNvCxnSpPr/>
                <p:nvPr/>
              </p:nvCxnSpPr>
              <p:spPr>
                <a:xfrm>
                  <a:off x="0" y="48684"/>
                  <a:ext cx="4249420" cy="8255"/>
                </a:xfrm>
                <a:prstGeom prst="straightConnector1">
                  <a:avLst/>
                </a:prstGeom>
                <a:ln w="25400">
                  <a:solidFill>
                    <a:srgbClr val="FF0000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6" name="Dodecagon 55">
                  <a:extLst>
                    <a:ext uri="{FF2B5EF4-FFF2-40B4-BE49-F238E27FC236}">
                      <a16:creationId xmlns:a16="http://schemas.microsoft.com/office/drawing/2014/main" id="{C72B3189-5405-4CBE-B751-1E1A8E43672B}"/>
                    </a:ext>
                  </a:extLst>
                </p:cNvPr>
                <p:cNvSpPr/>
                <p:nvPr/>
              </p:nvSpPr>
              <p:spPr>
                <a:xfrm>
                  <a:off x="4267200" y="0"/>
                  <a:ext cx="128016" cy="143256"/>
                </a:xfrm>
                <a:prstGeom prst="dodecagon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75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>
                      <a:solidFill>
                        <a:srgbClr val="FF0000"/>
                      </a:solidFill>
                      <a:effectLst/>
                      <a:ea typeface="Calibri" panose="020F0502020204030204" pitchFamily="34" charset="0"/>
                      <a:cs typeface="Mangal" panose="02040503050203030202" pitchFamily="18" charset="0"/>
                    </a:rPr>
                    <a:t>4</a:t>
                  </a:r>
                  <a:endParaRPr lang="en-US" sz="1100">
                    <a:effectLst/>
                    <a:ea typeface="Calibri" panose="020F0502020204030204" pitchFamily="34" charset="0"/>
                    <a:cs typeface="Mangal" panose="02040503050203030202" pitchFamily="18" charset="0"/>
                  </a:endParaRPr>
                </a:p>
              </p:txBody>
            </p:sp>
          </p:grp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E37E08DC-32E9-44FE-AA40-6E886EE81BB7}"/>
                </a:ext>
              </a:extLst>
            </p:cNvPr>
            <p:cNvGrpSpPr/>
            <p:nvPr/>
          </p:nvGrpSpPr>
          <p:grpSpPr>
            <a:xfrm>
              <a:off x="729343" y="2917372"/>
              <a:ext cx="5004435" cy="632456"/>
              <a:chOff x="0" y="0"/>
              <a:chExt cx="5004547" cy="632492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B99E1D2E-B784-4FA0-AB21-84C8BD7AC5BF}"/>
                  </a:ext>
                </a:extLst>
              </p:cNvPr>
              <p:cNvGrpSpPr/>
              <p:nvPr/>
            </p:nvGrpSpPr>
            <p:grpSpPr>
              <a:xfrm>
                <a:off x="0" y="0"/>
                <a:ext cx="4984750" cy="154944"/>
                <a:chOff x="0" y="0"/>
                <a:chExt cx="4380008" cy="146304"/>
              </a:xfrm>
            </p:grpSpPr>
            <p:cxnSp>
              <p:nvCxnSpPr>
                <p:cNvPr id="49" name="Straight Arrow Connector 48">
                  <a:extLst>
                    <a:ext uri="{FF2B5EF4-FFF2-40B4-BE49-F238E27FC236}">
                      <a16:creationId xmlns:a16="http://schemas.microsoft.com/office/drawing/2014/main" id="{3596C04E-9346-4C38-884B-ACFADE410E9D}"/>
                    </a:ext>
                  </a:extLst>
                </p:cNvPr>
                <p:cNvCxnSpPr/>
                <p:nvPr/>
              </p:nvCxnSpPr>
              <p:spPr>
                <a:xfrm>
                  <a:off x="0" y="103717"/>
                  <a:ext cx="4249632" cy="8467"/>
                </a:xfrm>
                <a:prstGeom prst="straightConnector1">
                  <a:avLst/>
                </a:prstGeom>
                <a:ln w="25400">
                  <a:solidFill>
                    <a:srgbClr val="FF0000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0" name="Dodecagon 49">
                  <a:extLst>
                    <a:ext uri="{FF2B5EF4-FFF2-40B4-BE49-F238E27FC236}">
                      <a16:creationId xmlns:a16="http://schemas.microsoft.com/office/drawing/2014/main" id="{495482B6-4DE8-4CC5-BD44-2F438A7801D6}"/>
                    </a:ext>
                  </a:extLst>
                </p:cNvPr>
                <p:cNvSpPr/>
                <p:nvPr/>
              </p:nvSpPr>
              <p:spPr>
                <a:xfrm>
                  <a:off x="4250267" y="0"/>
                  <a:ext cx="129741" cy="146304"/>
                </a:xfrm>
                <a:prstGeom prst="dodecagon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75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>
                      <a:solidFill>
                        <a:srgbClr val="FF0000"/>
                      </a:solidFill>
                      <a:effectLst/>
                      <a:ea typeface="Calibri" panose="020F0502020204030204" pitchFamily="34" charset="0"/>
                      <a:cs typeface="Mangal" panose="02040503050203030202" pitchFamily="18" charset="0"/>
                    </a:rPr>
                    <a:t>1</a:t>
                  </a:r>
                  <a:endParaRPr lang="en-US" sz="1100">
                    <a:effectLst/>
                    <a:ea typeface="Calibri" panose="020F0502020204030204" pitchFamily="34" charset="0"/>
                    <a:cs typeface="Mangal" panose="02040503050203030202" pitchFamily="18" charset="0"/>
                  </a:endParaRPr>
                </a:p>
              </p:txBody>
            </p: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7C3085DD-F48F-495C-982F-5C9B9B061741}"/>
                  </a:ext>
                </a:extLst>
              </p:cNvPr>
              <p:cNvGrpSpPr/>
              <p:nvPr/>
            </p:nvGrpSpPr>
            <p:grpSpPr>
              <a:xfrm>
                <a:off x="13447" y="170330"/>
                <a:ext cx="4991100" cy="140962"/>
                <a:chOff x="0" y="0"/>
                <a:chExt cx="4385522" cy="132715"/>
              </a:xfrm>
            </p:grpSpPr>
            <p:cxnSp>
              <p:nvCxnSpPr>
                <p:cNvPr id="47" name="Straight Arrow Connector 46">
                  <a:extLst>
                    <a:ext uri="{FF2B5EF4-FFF2-40B4-BE49-F238E27FC236}">
                      <a16:creationId xmlns:a16="http://schemas.microsoft.com/office/drawing/2014/main" id="{2005CEF2-BC87-4AD9-BD3A-C6A704BE741F}"/>
                    </a:ext>
                  </a:extLst>
                </p:cNvPr>
                <p:cNvCxnSpPr/>
                <p:nvPr/>
              </p:nvCxnSpPr>
              <p:spPr>
                <a:xfrm>
                  <a:off x="0" y="82550"/>
                  <a:ext cx="4249420" cy="8255"/>
                </a:xfrm>
                <a:prstGeom prst="straightConnector1">
                  <a:avLst/>
                </a:prstGeom>
                <a:ln w="25400">
                  <a:solidFill>
                    <a:srgbClr val="FF0000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Dodecagon 47">
                  <a:extLst>
                    <a:ext uri="{FF2B5EF4-FFF2-40B4-BE49-F238E27FC236}">
                      <a16:creationId xmlns:a16="http://schemas.microsoft.com/office/drawing/2014/main" id="{F27CDBCC-B485-4E94-954B-06AE0558CB73}"/>
                    </a:ext>
                  </a:extLst>
                </p:cNvPr>
                <p:cNvSpPr/>
                <p:nvPr/>
              </p:nvSpPr>
              <p:spPr>
                <a:xfrm>
                  <a:off x="4250267" y="0"/>
                  <a:ext cx="135255" cy="132715"/>
                </a:xfrm>
                <a:prstGeom prst="dodecagon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75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>
                      <a:solidFill>
                        <a:srgbClr val="FF0000"/>
                      </a:solidFill>
                      <a:effectLst/>
                      <a:ea typeface="Calibri" panose="020F0502020204030204" pitchFamily="34" charset="0"/>
                      <a:cs typeface="Mangal" panose="02040503050203030202" pitchFamily="18" charset="0"/>
                    </a:rPr>
                    <a:t>2</a:t>
                  </a:r>
                  <a:endParaRPr lang="en-US" sz="1100">
                    <a:effectLst/>
                    <a:ea typeface="Calibri" panose="020F0502020204030204" pitchFamily="34" charset="0"/>
                    <a:cs typeface="Mangal" panose="02040503050203030202" pitchFamily="18" charset="0"/>
                  </a:endParaRPr>
                </a:p>
              </p:txBody>
            </p:sp>
          </p:grp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7F7698CD-F80A-43C7-BFED-5B21108BF005}"/>
                  </a:ext>
                </a:extLst>
              </p:cNvPr>
              <p:cNvGrpSpPr/>
              <p:nvPr/>
            </p:nvGrpSpPr>
            <p:grpSpPr>
              <a:xfrm>
                <a:off x="8965" y="322730"/>
                <a:ext cx="4995545" cy="145418"/>
                <a:chOff x="0" y="0"/>
                <a:chExt cx="4389120" cy="137160"/>
              </a:xfrm>
            </p:grpSpPr>
            <p:cxnSp>
              <p:nvCxnSpPr>
                <p:cNvPr id="45" name="Straight Arrow Connector 44">
                  <a:extLst>
                    <a:ext uri="{FF2B5EF4-FFF2-40B4-BE49-F238E27FC236}">
                      <a16:creationId xmlns:a16="http://schemas.microsoft.com/office/drawing/2014/main" id="{25661FC6-A101-44F2-AD3A-62A42E30C8FF}"/>
                    </a:ext>
                  </a:extLst>
                </p:cNvPr>
                <p:cNvCxnSpPr/>
                <p:nvPr/>
              </p:nvCxnSpPr>
              <p:spPr>
                <a:xfrm>
                  <a:off x="0" y="69850"/>
                  <a:ext cx="4249420" cy="8255"/>
                </a:xfrm>
                <a:prstGeom prst="straightConnector1">
                  <a:avLst/>
                </a:prstGeom>
                <a:ln w="25400">
                  <a:solidFill>
                    <a:srgbClr val="FF0000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" name="Dodecagon 45">
                  <a:extLst>
                    <a:ext uri="{FF2B5EF4-FFF2-40B4-BE49-F238E27FC236}">
                      <a16:creationId xmlns:a16="http://schemas.microsoft.com/office/drawing/2014/main" id="{E916334C-8A77-4B16-9A74-6A1DA86B4FC7}"/>
                    </a:ext>
                  </a:extLst>
                </p:cNvPr>
                <p:cNvSpPr/>
                <p:nvPr/>
              </p:nvSpPr>
              <p:spPr>
                <a:xfrm>
                  <a:off x="4267200" y="0"/>
                  <a:ext cx="121920" cy="137160"/>
                </a:xfrm>
                <a:prstGeom prst="dodecagon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75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>
                      <a:solidFill>
                        <a:srgbClr val="FF0000"/>
                      </a:solidFill>
                      <a:effectLst/>
                      <a:ea typeface="Calibri" panose="020F0502020204030204" pitchFamily="34" charset="0"/>
                      <a:cs typeface="Mangal" panose="02040503050203030202" pitchFamily="18" charset="0"/>
                    </a:rPr>
                    <a:t>3</a:t>
                  </a:r>
                  <a:endParaRPr lang="en-US" sz="1100">
                    <a:effectLst/>
                    <a:ea typeface="Calibri" panose="020F0502020204030204" pitchFamily="34" charset="0"/>
                    <a:cs typeface="Mangal" panose="02040503050203030202" pitchFamily="18" charset="0"/>
                  </a:endParaRPr>
                </a:p>
              </p:txBody>
            </p: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642FDDA4-34B8-42FF-AF9C-D0BAC1A1D943}"/>
                  </a:ext>
                </a:extLst>
              </p:cNvPr>
              <p:cNvGrpSpPr/>
              <p:nvPr/>
            </p:nvGrpSpPr>
            <p:grpSpPr>
              <a:xfrm>
                <a:off x="0" y="480733"/>
                <a:ext cx="5001895" cy="151759"/>
                <a:chOff x="0" y="0"/>
                <a:chExt cx="4395216" cy="143256"/>
              </a:xfrm>
            </p:grpSpPr>
            <p:cxnSp>
              <p:nvCxnSpPr>
                <p:cNvPr id="43" name="Straight Arrow Connector 42">
                  <a:extLst>
                    <a:ext uri="{FF2B5EF4-FFF2-40B4-BE49-F238E27FC236}">
                      <a16:creationId xmlns:a16="http://schemas.microsoft.com/office/drawing/2014/main" id="{35766B85-A5D6-461B-81FA-9153F258BF2F}"/>
                    </a:ext>
                  </a:extLst>
                </p:cNvPr>
                <p:cNvCxnSpPr/>
                <p:nvPr/>
              </p:nvCxnSpPr>
              <p:spPr>
                <a:xfrm>
                  <a:off x="0" y="48684"/>
                  <a:ext cx="4249420" cy="8255"/>
                </a:xfrm>
                <a:prstGeom prst="straightConnector1">
                  <a:avLst/>
                </a:prstGeom>
                <a:ln w="25400">
                  <a:solidFill>
                    <a:srgbClr val="FF0000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" name="Dodecagon 43">
                  <a:extLst>
                    <a:ext uri="{FF2B5EF4-FFF2-40B4-BE49-F238E27FC236}">
                      <a16:creationId xmlns:a16="http://schemas.microsoft.com/office/drawing/2014/main" id="{707AA605-5C85-4604-A1DE-E0E3838ED88E}"/>
                    </a:ext>
                  </a:extLst>
                </p:cNvPr>
                <p:cNvSpPr/>
                <p:nvPr/>
              </p:nvSpPr>
              <p:spPr>
                <a:xfrm>
                  <a:off x="4267200" y="0"/>
                  <a:ext cx="128016" cy="143256"/>
                </a:xfrm>
                <a:prstGeom prst="dodecagon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75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>
                      <a:solidFill>
                        <a:srgbClr val="FF0000"/>
                      </a:solidFill>
                      <a:effectLst/>
                      <a:ea typeface="Calibri" panose="020F0502020204030204" pitchFamily="34" charset="0"/>
                      <a:cs typeface="Mangal" panose="02040503050203030202" pitchFamily="18" charset="0"/>
                    </a:rPr>
                    <a:t>4</a:t>
                  </a:r>
                  <a:endParaRPr lang="en-US" sz="1100">
                    <a:effectLst/>
                    <a:ea typeface="Calibri" panose="020F0502020204030204" pitchFamily="34" charset="0"/>
                    <a:cs typeface="Mangal" panose="02040503050203030202" pitchFamily="18" charset="0"/>
                  </a:endParaRPr>
                </a:p>
              </p:txBody>
            </p:sp>
          </p:grpSp>
        </p:grp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232DAE8-C218-4BF7-A19F-56846C7D183E}"/>
                </a:ext>
              </a:extLst>
            </p:cNvPr>
            <p:cNvSpPr/>
            <p:nvPr/>
          </p:nvSpPr>
          <p:spPr>
            <a:xfrm>
              <a:off x="500743" y="1085850"/>
              <a:ext cx="5557520" cy="1950961"/>
            </a:xfrm>
            <a:custGeom>
              <a:avLst/>
              <a:gdLst>
                <a:gd name="connsiteX0" fmla="*/ 4076728 w 4321373"/>
                <a:gd name="connsiteY0" fmla="*/ 11774 h 2955865"/>
                <a:gd name="connsiteX1" fmla="*/ 4236055 w 4321373"/>
                <a:gd name="connsiteY1" fmla="*/ 39483 h 2955865"/>
                <a:gd name="connsiteX2" fmla="*/ 4284546 w 4321373"/>
                <a:gd name="connsiteY2" fmla="*/ 337356 h 2955865"/>
                <a:gd name="connsiteX3" fmla="*/ 4069800 w 4321373"/>
                <a:gd name="connsiteY3" fmla="*/ 1147847 h 2955865"/>
                <a:gd name="connsiteX4" fmla="*/ 1811509 w 4321373"/>
                <a:gd name="connsiteY4" fmla="*/ 1542702 h 2955865"/>
                <a:gd name="connsiteX5" fmla="*/ 100473 w 4321373"/>
                <a:gd name="connsiteY5" fmla="*/ 2311629 h 2955865"/>
                <a:gd name="connsiteX6" fmla="*/ 190528 w 4321373"/>
                <a:gd name="connsiteY6" fmla="*/ 2955865 h 2955865"/>
                <a:gd name="connsiteX7" fmla="*/ 190528 w 4321373"/>
                <a:gd name="connsiteY7" fmla="*/ 2955865 h 2955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21373" h="2955865">
                  <a:moveTo>
                    <a:pt x="4076728" y="11774"/>
                  </a:moveTo>
                  <a:cubicBezTo>
                    <a:pt x="4139073" y="-1504"/>
                    <a:pt x="4201419" y="-14781"/>
                    <a:pt x="4236055" y="39483"/>
                  </a:cubicBezTo>
                  <a:cubicBezTo>
                    <a:pt x="4270691" y="93747"/>
                    <a:pt x="4312255" y="152629"/>
                    <a:pt x="4284546" y="337356"/>
                  </a:cubicBezTo>
                  <a:cubicBezTo>
                    <a:pt x="4256837" y="522083"/>
                    <a:pt x="4481973" y="946956"/>
                    <a:pt x="4069800" y="1147847"/>
                  </a:cubicBezTo>
                  <a:cubicBezTo>
                    <a:pt x="3657627" y="1348738"/>
                    <a:pt x="2473063" y="1348738"/>
                    <a:pt x="1811509" y="1542702"/>
                  </a:cubicBezTo>
                  <a:cubicBezTo>
                    <a:pt x="1149954" y="1736666"/>
                    <a:pt x="370636" y="2076102"/>
                    <a:pt x="100473" y="2311629"/>
                  </a:cubicBezTo>
                  <a:cubicBezTo>
                    <a:pt x="-169690" y="2547156"/>
                    <a:pt x="190528" y="2955865"/>
                    <a:pt x="190528" y="2955865"/>
                  </a:cubicBezTo>
                  <a:lnTo>
                    <a:pt x="190528" y="2955865"/>
                  </a:ln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848BBB0D-B024-4831-AB71-B9AB33E71FD2}"/>
              </a:ext>
            </a:extLst>
          </p:cNvPr>
          <p:cNvSpPr txBox="1"/>
          <p:nvPr/>
        </p:nvSpPr>
        <p:spPr>
          <a:xfrm>
            <a:off x="627334" y="4626954"/>
            <a:ext cx="6106884" cy="3747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gf]6M Pp6f 3/kl/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nutsf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Pp6f 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Case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4A1739F3-39D7-4842-BEFA-8A1C4A9DFBCA}"/>
              </a:ext>
            </a:extLst>
          </p:cNvPr>
          <p:cNvCxnSpPr>
            <a:cxnSpLocks/>
          </p:cNvCxnSpPr>
          <p:nvPr/>
        </p:nvCxnSpPr>
        <p:spPr>
          <a:xfrm flipV="1">
            <a:off x="5716563" y="1965225"/>
            <a:ext cx="2303215" cy="142929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93F18096-F465-4D64-BCA2-584BB3A04BC3}"/>
              </a:ext>
            </a:extLst>
          </p:cNvPr>
          <p:cNvCxnSpPr>
            <a:cxnSpLocks/>
          </p:cNvCxnSpPr>
          <p:nvPr/>
        </p:nvCxnSpPr>
        <p:spPr>
          <a:xfrm flipV="1">
            <a:off x="5723112" y="2077927"/>
            <a:ext cx="2302144" cy="145204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D116FB0B-8A96-480A-B033-AB19FF4C9565}"/>
              </a:ext>
            </a:extLst>
          </p:cNvPr>
          <p:cNvCxnSpPr>
            <a:cxnSpLocks/>
          </p:cNvCxnSpPr>
          <p:nvPr/>
        </p:nvCxnSpPr>
        <p:spPr>
          <a:xfrm flipV="1">
            <a:off x="5700175" y="2183799"/>
            <a:ext cx="2338266" cy="153396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36559A7-9D79-4ED0-8290-510B95E6C4D6}"/>
              </a:ext>
            </a:extLst>
          </p:cNvPr>
          <p:cNvCxnSpPr>
            <a:cxnSpLocks/>
          </p:cNvCxnSpPr>
          <p:nvPr/>
        </p:nvCxnSpPr>
        <p:spPr>
          <a:xfrm flipV="1">
            <a:off x="5708707" y="2296501"/>
            <a:ext cx="2338266" cy="153396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85610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34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B17C14-3499-4569-B114-7297CFE8BEB2}"/>
              </a:ext>
            </a:extLst>
          </p:cNvPr>
          <p:cNvSpPr txBox="1"/>
          <p:nvPr/>
        </p:nvSpPr>
        <p:spPr>
          <a:xfrm>
            <a:off x="516582" y="664143"/>
            <a:ext cx="10715797" cy="1066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kl/</a:t>
            </a:r>
            <a:r>
              <a:rPr lang="en-US" sz="18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rofTds</a:t>
            </a:r>
            <a:r>
              <a:rPr lang="en-US" sz="18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hgu0fgf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nut 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;j}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rofTds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{'kg]{5 .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If]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lbbf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d]g' l;:6ddf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If]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n]v]sf] </a:t>
            </a:r>
            <a:r>
              <a:rPr lang="en-US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oxfF</a:t>
            </a:r>
            <a:r>
              <a:rPr lang="en-US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klg</a:t>
            </a:r>
            <a:r>
              <a:rPr lang="en-US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x'ax</a:t>
            </a:r>
            <a:r>
              <a:rPr lang="en-US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</a:t>
            </a:r>
            <a:r>
              <a:rPr lang="en-US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ldNg</a:t>
            </a:r>
            <a:r>
              <a:rPr lang="en-US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kb{5 . </a:t>
            </a:r>
            <a:r>
              <a:rPr lang="en-US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gldn</a:t>
            </a:r>
            <a:r>
              <a:rPr lang="en-US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]df </a:t>
            </a:r>
            <a:r>
              <a:rPr lang="en-US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</a:t>
            </a:r>
            <a:r>
              <a:rPr lang="en-US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;Gb]z </a:t>
            </a:r>
            <a:r>
              <a:rPr lang="en-US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21D07F-4C5F-4AD2-B52A-93FD8FD804F1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8" t="10613" r="7223" b="80521"/>
          <a:stretch/>
        </p:blipFill>
        <p:spPr bwMode="auto">
          <a:xfrm>
            <a:off x="563029" y="1870000"/>
            <a:ext cx="11185932" cy="8009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B87461A-FD54-424D-BAE5-43B0DD82489C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035"/>
          <a:stretch/>
        </p:blipFill>
        <p:spPr bwMode="auto">
          <a:xfrm>
            <a:off x="2637439" y="3374911"/>
            <a:ext cx="1658753" cy="271245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577EDFC-4650-4432-98BC-AFC366345880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035"/>
          <a:stretch/>
        </p:blipFill>
        <p:spPr bwMode="auto">
          <a:xfrm>
            <a:off x="4448821" y="3374911"/>
            <a:ext cx="1658754" cy="271245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04B5CF2-DF59-490E-ABB5-EC297CF61A54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273"/>
          <a:stretch/>
        </p:blipFill>
        <p:spPr bwMode="auto">
          <a:xfrm>
            <a:off x="731743" y="3374910"/>
            <a:ext cx="1814255" cy="27124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4E99FFA-DC39-4C8A-A65D-85D965279F04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205" y="3374910"/>
            <a:ext cx="1803600" cy="2818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E93C260-5448-4FCD-BCAB-C68518874F56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203" y="3374910"/>
            <a:ext cx="1803600" cy="2818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4967757-AC48-414D-8DB8-431DE06FC641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8201" y="3374910"/>
            <a:ext cx="1809475" cy="2818947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5CBA01D-7634-49EF-8085-00E0234C8B16}"/>
              </a:ext>
            </a:extLst>
          </p:cNvPr>
          <p:cNvSpPr txBox="1"/>
          <p:nvPr/>
        </p:nvSpPr>
        <p:spPr>
          <a:xfrm>
            <a:off x="503034" y="2938781"/>
            <a:ext cx="11185932" cy="371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pbfx</a:t>
            </a:r>
            <a:r>
              <a:rPr lang="en-US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kl/</a:t>
            </a:r>
            <a:r>
              <a:rPr lang="en-US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rofTds</a:t>
            </a:r>
            <a:r>
              <a:rPr lang="en-US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/0fsf s]</a:t>
            </a:r>
            <a:r>
              <a:rPr lang="en-US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xL</a:t>
            </a:r>
            <a:r>
              <a:rPr lang="en-US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k|Zgx?sf</a:t>
            </a:r>
            <a:r>
              <a:rPr lang="en-US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6\</a:t>
            </a:r>
            <a:r>
              <a:rPr lang="en-US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ofjn</a:t>
            </a:r>
            <a:r>
              <a:rPr lang="en-US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 </a:t>
            </a:r>
            <a:r>
              <a:rPr lang="en-US" dirty="0"/>
              <a:t>screen shot</a:t>
            </a:r>
            <a:r>
              <a:rPr lang="en-US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lgDgfg</a:t>
            </a:r>
            <a:r>
              <a:rPr lang="en-US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';f/ /x]sf] 5 .</a:t>
            </a:r>
            <a:endParaRPr lang="en-US" sz="1800" dirty="0">
              <a:effectLst/>
              <a:latin typeface="Preet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2243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35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0597478-7FC6-41EC-9341-E11CFA466022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6" t="19195" r="6381" b="64007"/>
          <a:stretch/>
        </p:blipFill>
        <p:spPr bwMode="auto">
          <a:xfrm>
            <a:off x="702536" y="1038669"/>
            <a:ext cx="10715797" cy="183887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E742A58-655C-4BD5-BD4D-274C668D6701}"/>
              </a:ext>
            </a:extLst>
          </p:cNvPr>
          <p:cNvSpPr txBox="1"/>
          <p:nvPr/>
        </p:nvSpPr>
        <p:spPr>
          <a:xfrm>
            <a:off x="516582" y="664143"/>
            <a:ext cx="10715797" cy="374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kfl</a:t>
            </a:r>
            <a:r>
              <a:rPr lang="en-US" sz="18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jfl</a:t>
            </a:r>
            <a:r>
              <a:rPr lang="en-US" sz="18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 </a:t>
            </a:r>
            <a:r>
              <a:rPr lang="en-US" sz="18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12E7D5-6E55-437E-A925-8DD7D49690F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36" y="2993457"/>
            <a:ext cx="2002155" cy="3042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8FE8B4-C0C8-4E38-ACB6-30DB6C5F903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962" y="2988377"/>
            <a:ext cx="2002155" cy="3042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619811E-9A04-4143-9992-3F7B50C3A6A9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876" y="2988377"/>
            <a:ext cx="2002155" cy="3042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5114B01-30DB-48EF-AB53-BF4C31F6E6F3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302" y="2988377"/>
            <a:ext cx="2002155" cy="3042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7C43E7-72EE-481D-ACD0-1EF4D3AB9DA0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5549" y="2988377"/>
            <a:ext cx="2002155" cy="304203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21F234B-266B-49EE-8607-B6A24536BBA6}"/>
              </a:ext>
            </a:extLst>
          </p:cNvPr>
          <p:cNvSpPr txBox="1"/>
          <p:nvPr/>
        </p:nvSpPr>
        <p:spPr>
          <a:xfrm>
            <a:off x="611054" y="6068262"/>
            <a:ext cx="10715797" cy="3431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gf]6M </a:t>
            </a:r>
            <a:r>
              <a:rPr lang="en-US" sz="1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1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 </a:t>
            </a:r>
            <a:r>
              <a:rPr lang="en-US" sz="1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qmddf</a:t>
            </a: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Pp6f </a:t>
            </a:r>
            <a:r>
              <a:rPr lang="en-US" sz="1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</a:t>
            </a: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</a:t>
            </a:r>
            <a:r>
              <a:rPr lang="en-US" sz="1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csf</a:t>
            </a: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 </a:t>
            </a:r>
            <a:r>
              <a:rPr lang="en-US" sz="1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k|Zgsf</a:t>
            </a: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ljrsf</a:t>
            </a: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</a:t>
            </a:r>
            <a:r>
              <a:rPr lang="en-US" sz="1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fdfGh:otf</a:t>
            </a: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gldn</a:t>
            </a: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]df ;r]t </a:t>
            </a:r>
            <a:r>
              <a:rPr lang="en-US" sz="1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</a:t>
            </a: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;Gb]z </a:t>
            </a:r>
            <a:r>
              <a:rPr lang="en-US" sz="1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1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lj:t</a:t>
            </a: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[t </a:t>
            </a:r>
            <a:r>
              <a:rPr lang="en-US" sz="1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/0fsf] </a:t>
            </a:r>
            <a:r>
              <a:rPr lang="en-US" sz="1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1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fdGh:otf</a:t>
            </a: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;]</a:t>
            </a:r>
            <a:r>
              <a:rPr lang="en-US" sz="1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S;g</a:t>
            </a: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x]g{'</a:t>
            </a:r>
            <a:r>
              <a:rPr lang="en-US" sz="1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6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lang="en-US" sz="16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.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A767E84-F9B3-48B6-B79D-E6913832218B}"/>
              </a:ext>
            </a:extLst>
          </p:cNvPr>
          <p:cNvCxnSpPr>
            <a:cxnSpLocks/>
          </p:cNvCxnSpPr>
          <p:nvPr/>
        </p:nvCxnSpPr>
        <p:spPr>
          <a:xfrm>
            <a:off x="2384385" y="1666754"/>
            <a:ext cx="7824486" cy="0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532DC48-0B56-451A-A39D-D916899644C4}"/>
              </a:ext>
            </a:extLst>
          </p:cNvPr>
          <p:cNvCxnSpPr>
            <a:cxnSpLocks/>
          </p:cNvCxnSpPr>
          <p:nvPr/>
        </p:nvCxnSpPr>
        <p:spPr>
          <a:xfrm>
            <a:off x="2419109" y="2558005"/>
            <a:ext cx="7824486" cy="0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58132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36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3A0A4B-6139-4574-A39C-84DEDDE24999}"/>
              </a:ext>
            </a:extLst>
          </p:cNvPr>
          <p:cNvSpPr txBox="1"/>
          <p:nvPr/>
        </p:nvSpPr>
        <p:spPr>
          <a:xfrm>
            <a:off x="516582" y="664143"/>
            <a:ext cx="11208572" cy="374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d[To' ;</a:t>
            </a:r>
            <a:r>
              <a:rPr lang="en-US" sz="18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DaGw</a:t>
            </a:r>
            <a:r>
              <a:rPr lang="en-US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</a:t>
            </a:r>
            <a:r>
              <a:rPr lang="en-US" sz="18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A3F2245-4A84-4695-BBA9-8EFD14C354CD}"/>
              </a:ext>
            </a:extLst>
          </p:cNvPr>
          <p:cNvGrpSpPr/>
          <p:nvPr/>
        </p:nvGrpSpPr>
        <p:grpSpPr>
          <a:xfrm>
            <a:off x="5683730" y="1090186"/>
            <a:ext cx="5763626" cy="1692956"/>
            <a:chOff x="582172" y="1038669"/>
            <a:chExt cx="5763626" cy="169295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E81C5EE-B0A4-4854-92A9-BDAA5628972D}"/>
                </a:ext>
              </a:extLst>
            </p:cNvPr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51" t="35521" r="50929" b="47085"/>
            <a:stretch/>
          </p:blipFill>
          <p:spPr bwMode="auto">
            <a:xfrm>
              <a:off x="582172" y="1038669"/>
              <a:ext cx="5763626" cy="1692956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89D846F-329E-480B-8AC2-DD19B29CDEEA}"/>
                </a:ext>
              </a:extLst>
            </p:cNvPr>
            <p:cNvGrpSpPr/>
            <p:nvPr/>
          </p:nvGrpSpPr>
          <p:grpSpPr>
            <a:xfrm>
              <a:off x="2374226" y="2002034"/>
              <a:ext cx="3721774" cy="373380"/>
              <a:chOff x="2374226" y="2002034"/>
              <a:chExt cx="3721774" cy="373380"/>
            </a:xfrm>
          </p:grpSpPr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D40CF5CD-E0B3-4F73-8508-412B5B66883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84385" y="2002034"/>
                <a:ext cx="3711615" cy="0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4474A83A-0651-4D05-A061-8B1B17A017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84385" y="2375414"/>
                <a:ext cx="3711615" cy="0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7900F133-06A0-48C0-AB96-37938006C0C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374226" y="2002034"/>
                <a:ext cx="3655734" cy="370720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B891C945-30C5-4A8B-BA42-17B0069422D6}"/>
              </a:ext>
            </a:extLst>
          </p:cNvPr>
          <p:cNvSpPr txBox="1"/>
          <p:nvPr/>
        </p:nvSpPr>
        <p:spPr>
          <a:xfrm>
            <a:off x="466846" y="1037522"/>
            <a:ext cx="542864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ljut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!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jif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leq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b:osf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d[To'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ækl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ljut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!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jif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{df s;}sf] d[To'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lyof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&lt;Æ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æ!=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lyof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]Æ 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5fGg'kb{5 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d[To'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lyof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;f] 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n]Vg' kb{5 . 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oxfF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hlt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d[To'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lyof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Tolt g}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/]df nut 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kb{5 .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d[To'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5}g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 æ@=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lyPgÆ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5fGg'kb{5 .</a:t>
            </a:r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7256B3E-6139-4D46-9B59-38068065836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582" y="3038202"/>
            <a:ext cx="2002155" cy="32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C04432F-8E3F-485C-8D3E-4E2BCF482BC3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652" y="3038837"/>
            <a:ext cx="2002155" cy="32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E8D79D4-7803-4F48-A6F6-60CB170B3370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769" y="3022962"/>
            <a:ext cx="2002155" cy="32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B30F5F2-B05A-48F3-AF65-C16C08EF3E87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264" y="3022962"/>
            <a:ext cx="2002155" cy="32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1B9EDAF-917D-425B-B6A1-5E73951EDDF0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2064" y="3010897"/>
            <a:ext cx="2002155" cy="3200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30805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37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3224BA-84D1-432B-8F97-DC7F22F27A09}"/>
              </a:ext>
            </a:extLst>
          </p:cNvPr>
          <p:cNvSpPr txBox="1"/>
          <p:nvPr/>
        </p:nvSpPr>
        <p:spPr>
          <a:xfrm>
            <a:off x="409720" y="620829"/>
            <a:ext cx="11208572" cy="374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ljb</a:t>
            </a:r>
            <a:r>
              <a:rPr lang="en-US" sz="18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</a:t>
            </a:r>
            <a:r>
              <a:rPr lang="en-US" sz="18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cg'kl:yt</a:t>
            </a:r>
            <a:r>
              <a:rPr lang="en-US" sz="18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18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DaGw</a:t>
            </a:r>
            <a:r>
              <a:rPr lang="en-US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</a:t>
            </a:r>
            <a:r>
              <a:rPr lang="en-US" sz="18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06F706B-2E1C-4AB0-A1E9-E100FCBAEEAA}"/>
              </a:ext>
            </a:extLst>
          </p:cNvPr>
          <p:cNvGrpSpPr/>
          <p:nvPr/>
        </p:nvGrpSpPr>
        <p:grpSpPr>
          <a:xfrm>
            <a:off x="6101046" y="995355"/>
            <a:ext cx="5527338" cy="1558086"/>
            <a:chOff x="394070" y="995355"/>
            <a:chExt cx="5527338" cy="155808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80FA0B5-F78B-4E0E-AA66-1A9F009DB88D}"/>
                </a:ext>
              </a:extLst>
            </p:cNvPr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903" t="35589" r="5379" b="46004"/>
            <a:stretch/>
          </p:blipFill>
          <p:spPr bwMode="auto">
            <a:xfrm>
              <a:off x="394070" y="995355"/>
              <a:ext cx="5527338" cy="1558086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511BE1C-A4CA-4961-B948-72CC2B5A57D0}"/>
                </a:ext>
              </a:extLst>
            </p:cNvPr>
            <p:cNvGrpSpPr/>
            <p:nvPr/>
          </p:nvGrpSpPr>
          <p:grpSpPr>
            <a:xfrm>
              <a:off x="1024906" y="2009074"/>
              <a:ext cx="3721774" cy="373380"/>
              <a:chOff x="2374226" y="2002034"/>
              <a:chExt cx="3721774" cy="373380"/>
            </a:xfrm>
          </p:grpSpPr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E1B95144-BA60-437D-B54A-D53D20B711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84385" y="2002034"/>
                <a:ext cx="3711615" cy="0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E2D2A502-AAE9-45B0-9AA1-C28E892A2F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84385" y="2375414"/>
                <a:ext cx="3711615" cy="0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B46B7F5B-06D2-43EB-955B-849C5EDD396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374226" y="2002034"/>
                <a:ext cx="3655734" cy="370720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258A6720-0C58-46F2-8039-6A9529D54227}"/>
              </a:ext>
            </a:extLst>
          </p:cNvPr>
          <p:cNvSpPr txBox="1"/>
          <p:nvPr/>
        </p:nvSpPr>
        <p:spPr>
          <a:xfrm>
            <a:off x="421297" y="1022214"/>
            <a:ext cx="568123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b:o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dWo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sf]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b:o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cg'kl:yt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rofTds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cg'kl:yt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nx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dlxnf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k'?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ifsf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rofTds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cg'kl:yt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x'g'x'G5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oxfF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Tolt g}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-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dlxnf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k'?if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;d]t_ 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kg]{5 . Pp6f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el/ ;s]kl5 bf];|f]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/]df ;f]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]5.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8F12E3F-CDBD-4A7E-B441-0B1B3D49454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42" y="2683247"/>
            <a:ext cx="2002155" cy="32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0C11C62-E012-4DA6-8904-A37CC2352966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5032" y="2640067"/>
            <a:ext cx="2002155" cy="32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3A99321-84C0-4A59-8E50-3C3283C1AE4A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2240" y="2623811"/>
            <a:ext cx="2002155" cy="32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B5236AC-ED7F-4447-A33F-B17C7E2A7B75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7427" y="2640067"/>
            <a:ext cx="2002155" cy="32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19F0E37-DA09-4B8C-9284-FBE5C243112E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1962" y="2640702"/>
            <a:ext cx="2002155" cy="3200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8267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38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117CFA-D641-4079-AC33-EFF73CFD06C1}"/>
              </a:ext>
            </a:extLst>
          </p:cNvPr>
          <p:cNvSpPr txBox="1"/>
          <p:nvPr/>
        </p:nvSpPr>
        <p:spPr>
          <a:xfrm>
            <a:off x="317122" y="712591"/>
            <a:ext cx="11208572" cy="531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JolQmut</a:t>
            </a:r>
            <a:r>
              <a:rPr lang="en-US" sz="2800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v08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6EEDA85-72E8-4D33-A0D1-A4ED41B06F2A}"/>
              </a:ext>
            </a:extLst>
          </p:cNvPr>
          <p:cNvGraphicFramePr>
            <a:graphicFrameLocks noGrp="1"/>
          </p:cNvGraphicFramePr>
          <p:nvPr/>
        </p:nvGraphicFramePr>
        <p:xfrm>
          <a:off x="6940992" y="1292403"/>
          <a:ext cx="4376132" cy="51950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5055">
                  <a:extLst>
                    <a:ext uri="{9D8B030D-6E8A-4147-A177-3AD203B41FA5}">
                      <a16:colId xmlns:a16="http://schemas.microsoft.com/office/drawing/2014/main" val="4143232289"/>
                    </a:ext>
                  </a:extLst>
                </a:gridCol>
                <a:gridCol w="3781077">
                  <a:extLst>
                    <a:ext uri="{9D8B030D-6E8A-4147-A177-3AD203B41FA5}">
                      <a16:colId xmlns:a16="http://schemas.microsoft.com/office/drawing/2014/main" val="1331075066"/>
                    </a:ext>
                  </a:extLst>
                </a:gridCol>
              </a:tblGrid>
              <a:tr h="13388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l;=g+=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kl/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jf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/df 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cS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;/ 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a;f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]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jf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; ug]{ 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JolQmsf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] 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gfd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 / y/ -kl/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jf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/sf 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JolQmsf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] 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gfd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 / y/ n]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Vbf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 ;a}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eGbf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klxn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] kl/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jf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/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d"nLsf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] 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gfd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 n]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vL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afFsL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 ;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b:ox?sf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] 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qmd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};Fu n]</a:t>
                      </a:r>
                      <a:r>
                        <a:rPr lang="en-US" sz="2400" u="none" strike="noStrike" dirty="0" err="1">
                          <a:effectLst/>
                          <a:latin typeface="Preeti" pitchFamily="2" charset="0"/>
                        </a:rPr>
                        <a:t>Vg'xf</a:t>
                      </a:r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];\_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2102354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-!_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-@_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1948619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Preeti" pitchFamily="2" charset="0"/>
                        </a:rPr>
                        <a:t>!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 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7571285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Preeti" pitchFamily="2" charset="0"/>
                        </a:rPr>
                        <a:t>@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Preeti" pitchFamily="2" charset="0"/>
                        </a:rPr>
                        <a:t> 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4777303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Preeti" pitchFamily="2" charset="0"/>
                        </a:rPr>
                        <a:t>#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Preeti" pitchFamily="2" charset="0"/>
                        </a:rPr>
                        <a:t> 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1229704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Preeti" pitchFamily="2" charset="0"/>
                        </a:rPr>
                        <a:t>$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Preeti" pitchFamily="2" charset="0"/>
                        </a:rPr>
                        <a:t> 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7907235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Preeti" pitchFamily="2" charset="0"/>
                        </a:rPr>
                        <a:t>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Preeti" pitchFamily="2" charset="0"/>
                        </a:rPr>
                        <a:t> 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405869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Preeti" pitchFamily="2" charset="0"/>
                        </a:rPr>
                        <a:t>^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Preeti" pitchFamily="2" charset="0"/>
                        </a:rPr>
                        <a:t> 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6304021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Preeti" pitchFamily="2" charset="0"/>
                        </a:rPr>
                        <a:t>&amp;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Preeti" pitchFamily="2" charset="0"/>
                        </a:rPr>
                        <a:t> 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3393056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Preeti" pitchFamily="2" charset="0"/>
                        </a:rPr>
                        <a:t>*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Preeti" pitchFamily="2" charset="0"/>
                        </a:rPr>
                        <a:t> 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7438" marR="7438" marT="743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485863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E0BBD5C-E4E2-45DF-84AA-E016C1472A71}"/>
              </a:ext>
            </a:extLst>
          </p:cNvPr>
          <p:cNvSpPr txBox="1"/>
          <p:nvPr/>
        </p:nvSpPr>
        <p:spPr>
          <a:xfrm>
            <a:off x="317122" y="1243955"/>
            <a:ext cx="6415300" cy="52109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JolQmut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/0fsf] nut ;+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k|To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b]lv ;Dk"0f{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Ps} k6s ;f]4f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;f]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5'6\g ;S5 -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h:t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ev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{/}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afnaflnsf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 kl/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 h]i7 ;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b:o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cflb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_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t;y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oxfF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lj:t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[t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;f]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cl3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pQm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sf] 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;/ ?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a;f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 ug{'x'G5 kl/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d"nL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b]lv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lnP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kfl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jfl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xfFuf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(Family Tree)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cg';f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kl/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 ;a}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n]Vg] / To;kl5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qmd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};Fu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k|To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cnu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cnu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u/L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9fFrf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kfl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kl/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a;f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 ug]{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5g\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tL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qmd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};Fu ;f]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lw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;s]kl5 bf];|f] r/0fdf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JolQmb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]lv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k|To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JolQmut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;Dk"0f{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/0fx? ;f]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Pp6f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;Dk"0f{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;lsPkl5 bf];|f]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],  t];|f]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u/L ;Dk"0f{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;f]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C6AA618-189E-4F5F-A11F-BCC4F45C3175}"/>
              </a:ext>
            </a:extLst>
          </p:cNvPr>
          <p:cNvCxnSpPr>
            <a:cxnSpLocks/>
          </p:cNvCxnSpPr>
          <p:nvPr/>
        </p:nvCxnSpPr>
        <p:spPr>
          <a:xfrm>
            <a:off x="9410218" y="3523362"/>
            <a:ext cx="0" cy="2588071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C8AEBF90-D0F1-488A-B748-ADC3CE331AAF}"/>
              </a:ext>
            </a:extLst>
          </p:cNvPr>
          <p:cNvSpPr txBox="1"/>
          <p:nvPr/>
        </p:nvSpPr>
        <p:spPr>
          <a:xfrm>
            <a:off x="6837745" y="875697"/>
            <a:ext cx="44793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hgu0fgf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6\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nut ;+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axfj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1341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39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237EBE5-1A4C-423D-871C-BF6C3E332425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1181100"/>
          <a:ext cx="10515598" cy="49925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5486">
                  <a:extLst>
                    <a:ext uri="{9D8B030D-6E8A-4147-A177-3AD203B41FA5}">
                      <a16:colId xmlns:a16="http://schemas.microsoft.com/office/drawing/2014/main" val="1739141938"/>
                    </a:ext>
                  </a:extLst>
                </a:gridCol>
                <a:gridCol w="1018572">
                  <a:extLst>
                    <a:ext uri="{9D8B030D-6E8A-4147-A177-3AD203B41FA5}">
                      <a16:colId xmlns:a16="http://schemas.microsoft.com/office/drawing/2014/main" val="1561143787"/>
                    </a:ext>
                  </a:extLst>
                </a:gridCol>
                <a:gridCol w="917460">
                  <a:extLst>
                    <a:ext uri="{9D8B030D-6E8A-4147-A177-3AD203B41FA5}">
                      <a16:colId xmlns:a16="http://schemas.microsoft.com/office/drawing/2014/main" val="2139644274"/>
                    </a:ext>
                  </a:extLst>
                </a:gridCol>
                <a:gridCol w="417354">
                  <a:extLst>
                    <a:ext uri="{9D8B030D-6E8A-4147-A177-3AD203B41FA5}">
                      <a16:colId xmlns:a16="http://schemas.microsoft.com/office/drawing/2014/main" val="649704853"/>
                    </a:ext>
                  </a:extLst>
                </a:gridCol>
                <a:gridCol w="791235">
                  <a:extLst>
                    <a:ext uri="{9D8B030D-6E8A-4147-A177-3AD203B41FA5}">
                      <a16:colId xmlns:a16="http://schemas.microsoft.com/office/drawing/2014/main" val="2841164089"/>
                    </a:ext>
                  </a:extLst>
                </a:gridCol>
                <a:gridCol w="466680">
                  <a:extLst>
                    <a:ext uri="{9D8B030D-6E8A-4147-A177-3AD203B41FA5}">
                      <a16:colId xmlns:a16="http://schemas.microsoft.com/office/drawing/2014/main" val="1486006228"/>
                    </a:ext>
                  </a:extLst>
                </a:gridCol>
                <a:gridCol w="497712">
                  <a:extLst>
                    <a:ext uri="{9D8B030D-6E8A-4147-A177-3AD203B41FA5}">
                      <a16:colId xmlns:a16="http://schemas.microsoft.com/office/drawing/2014/main" val="3685012883"/>
                    </a:ext>
                  </a:extLst>
                </a:gridCol>
                <a:gridCol w="821802">
                  <a:extLst>
                    <a:ext uri="{9D8B030D-6E8A-4147-A177-3AD203B41FA5}">
                      <a16:colId xmlns:a16="http://schemas.microsoft.com/office/drawing/2014/main" val="1024571475"/>
                    </a:ext>
                  </a:extLst>
                </a:gridCol>
                <a:gridCol w="474562">
                  <a:extLst>
                    <a:ext uri="{9D8B030D-6E8A-4147-A177-3AD203B41FA5}">
                      <a16:colId xmlns:a16="http://schemas.microsoft.com/office/drawing/2014/main" val="2182782474"/>
                    </a:ext>
                  </a:extLst>
                </a:gridCol>
                <a:gridCol w="925975">
                  <a:extLst>
                    <a:ext uri="{9D8B030D-6E8A-4147-A177-3AD203B41FA5}">
                      <a16:colId xmlns:a16="http://schemas.microsoft.com/office/drawing/2014/main" val="2649570012"/>
                    </a:ext>
                  </a:extLst>
                </a:gridCol>
                <a:gridCol w="456427">
                  <a:extLst>
                    <a:ext uri="{9D8B030D-6E8A-4147-A177-3AD203B41FA5}">
                      <a16:colId xmlns:a16="http://schemas.microsoft.com/office/drawing/2014/main" val="310521553"/>
                    </a:ext>
                  </a:extLst>
                </a:gridCol>
                <a:gridCol w="417354">
                  <a:extLst>
                    <a:ext uri="{9D8B030D-6E8A-4147-A177-3AD203B41FA5}">
                      <a16:colId xmlns:a16="http://schemas.microsoft.com/office/drawing/2014/main" val="2163247580"/>
                    </a:ext>
                  </a:extLst>
                </a:gridCol>
                <a:gridCol w="608643">
                  <a:extLst>
                    <a:ext uri="{9D8B030D-6E8A-4147-A177-3AD203B41FA5}">
                      <a16:colId xmlns:a16="http://schemas.microsoft.com/office/drawing/2014/main" val="4153133719"/>
                    </a:ext>
                  </a:extLst>
                </a:gridCol>
                <a:gridCol w="490392">
                  <a:extLst>
                    <a:ext uri="{9D8B030D-6E8A-4147-A177-3AD203B41FA5}">
                      <a16:colId xmlns:a16="http://schemas.microsoft.com/office/drawing/2014/main" val="354646332"/>
                    </a:ext>
                  </a:extLst>
                </a:gridCol>
                <a:gridCol w="417354">
                  <a:extLst>
                    <a:ext uri="{9D8B030D-6E8A-4147-A177-3AD203B41FA5}">
                      <a16:colId xmlns:a16="http://schemas.microsoft.com/office/drawing/2014/main" val="1778588771"/>
                    </a:ext>
                  </a:extLst>
                </a:gridCol>
                <a:gridCol w="1208590">
                  <a:extLst>
                    <a:ext uri="{9D8B030D-6E8A-4147-A177-3AD203B41FA5}">
                      <a16:colId xmlns:a16="http://schemas.microsoft.com/office/drawing/2014/main" val="1069490901"/>
                    </a:ext>
                  </a:extLst>
                </a:gridCol>
              </a:tblGrid>
              <a:tr h="99679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l;=g+=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gfd</a:t>
                      </a:r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 kl/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jf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/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d"nLsf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] s]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gftf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kg{'x'G5 &lt;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gfd</a:t>
                      </a:r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sf]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lnË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s'g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xf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] &lt;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…..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gfd</a:t>
                      </a:r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n]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slt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jif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{df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ljjfx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ug{'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eof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] &lt;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l;=g+=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gfd</a:t>
                      </a:r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</a:t>
                      </a:r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n] k9\n n]Vg hfGg' ePsf] 5 &lt; </a:t>
                      </a:r>
                      <a:endParaRPr lang="pt-BR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…..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gfd</a:t>
                      </a:r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o; :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yfgdf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a;f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]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jf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; ug{'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jf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cfpg'sf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]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d'Vo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sf/0f s]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xf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] &lt;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l;=g+=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gfd</a:t>
                      </a:r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xfn;Dd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slt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hgf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hLljt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aRrf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hGdfpg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'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eof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] &lt;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…..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gfd</a:t>
                      </a:r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n]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ut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!@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dlxgfdf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cfly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{s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sfd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vf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]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Hg'ePsf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]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jf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sfdsf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]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nflu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pknAw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x'g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'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ePsf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]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lyof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] &lt;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5173533"/>
                  </a:ext>
                </a:extLst>
              </a:tr>
              <a:tr h="2464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k'?if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 =====!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170114"/>
                  </a:ext>
                </a:extLst>
              </a:tr>
              <a:tr h="2464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dlxnf ====@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5f]/f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5f]/L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916826"/>
                  </a:ext>
                </a:extLst>
              </a:tr>
              <a:tr h="279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-!_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-#_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-#_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....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-!$_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-!_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-!%_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....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-@%_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-!_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-@^_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....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-#&amp;_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7849698"/>
                  </a:ext>
                </a:extLst>
              </a:tr>
              <a:tr h="279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!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!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!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5301006"/>
                  </a:ext>
                </a:extLst>
              </a:tr>
              <a:tr h="279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@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@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@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3609862"/>
                  </a:ext>
                </a:extLst>
              </a:tr>
              <a:tr h="279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#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#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#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241284"/>
                  </a:ext>
                </a:extLst>
              </a:tr>
              <a:tr h="279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$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$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$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2490551"/>
                  </a:ext>
                </a:extLst>
              </a:tr>
              <a:tr h="279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%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%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%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0607577"/>
                  </a:ext>
                </a:extLst>
              </a:tr>
              <a:tr h="279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^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^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^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4834307"/>
                  </a:ext>
                </a:extLst>
              </a:tr>
              <a:tr h="279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&amp;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&amp;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&amp;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2104587"/>
                  </a:ext>
                </a:extLst>
              </a:tr>
              <a:tr h="279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*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*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Preeti" pitchFamily="2" charset="0"/>
                        </a:rPr>
                        <a:t>*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Preeti" pitchFamily="2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>
                          <a:solidFill>
                            <a:schemeClr val="tx1"/>
                          </a:solidFill>
                          <a:effectLst/>
                        </a:rPr>
                        <a:t>…..</a:t>
                      </a:r>
                      <a:endParaRPr lang="en-US" sz="1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7" marR="5477" marT="5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7357946"/>
                  </a:ext>
                </a:extLst>
              </a:tr>
            </a:tbl>
          </a:graphicData>
        </a:graphic>
      </p:graphicFrame>
      <p:grpSp>
        <p:nvGrpSpPr>
          <p:cNvPr id="20" name="Group 19">
            <a:extLst>
              <a:ext uri="{FF2B5EF4-FFF2-40B4-BE49-F238E27FC236}">
                <a16:creationId xmlns:a16="http://schemas.microsoft.com/office/drawing/2014/main" id="{903867CC-4E77-43CF-9B48-2F5DD00C5F2A}"/>
              </a:ext>
            </a:extLst>
          </p:cNvPr>
          <p:cNvGrpSpPr/>
          <p:nvPr/>
        </p:nvGrpSpPr>
        <p:grpSpPr>
          <a:xfrm>
            <a:off x="1759352" y="3372893"/>
            <a:ext cx="8877782" cy="2187616"/>
            <a:chOff x="1759352" y="3372893"/>
            <a:chExt cx="8877782" cy="2187616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D15B0364-1159-4785-B64F-8B181E104BB9}"/>
                </a:ext>
              </a:extLst>
            </p:cNvPr>
            <p:cNvCxnSpPr>
              <a:cxnSpLocks/>
            </p:cNvCxnSpPr>
            <p:nvPr/>
          </p:nvCxnSpPr>
          <p:spPr>
            <a:xfrm>
              <a:off x="1759352" y="3372893"/>
              <a:ext cx="8866207" cy="0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6E39453C-93DA-4C82-8D99-38767B5E4A4A}"/>
                </a:ext>
              </a:extLst>
            </p:cNvPr>
            <p:cNvCxnSpPr>
              <a:cxnSpLocks/>
            </p:cNvCxnSpPr>
            <p:nvPr/>
          </p:nvCxnSpPr>
          <p:spPr>
            <a:xfrm>
              <a:off x="1770927" y="3789582"/>
              <a:ext cx="8866207" cy="0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1650773F-8113-461B-B425-9A64E9E51103}"/>
                </a:ext>
              </a:extLst>
            </p:cNvPr>
            <p:cNvCxnSpPr>
              <a:cxnSpLocks/>
            </p:cNvCxnSpPr>
            <p:nvPr/>
          </p:nvCxnSpPr>
          <p:spPr>
            <a:xfrm>
              <a:off x="1759352" y="4148397"/>
              <a:ext cx="8866207" cy="0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D9B1BCBD-7699-4F64-8C44-A6966E4C053A}"/>
                </a:ext>
              </a:extLst>
            </p:cNvPr>
            <p:cNvCxnSpPr>
              <a:cxnSpLocks/>
            </p:cNvCxnSpPr>
            <p:nvPr/>
          </p:nvCxnSpPr>
          <p:spPr>
            <a:xfrm>
              <a:off x="1770927" y="4518787"/>
              <a:ext cx="8866207" cy="0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9A319C15-6FEB-462A-A23E-E0166FDCA37F}"/>
                </a:ext>
              </a:extLst>
            </p:cNvPr>
            <p:cNvCxnSpPr>
              <a:cxnSpLocks/>
            </p:cNvCxnSpPr>
            <p:nvPr/>
          </p:nvCxnSpPr>
          <p:spPr>
            <a:xfrm>
              <a:off x="1770927" y="4866028"/>
              <a:ext cx="8866207" cy="0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A42D69CF-473B-4469-A3B6-67BB8BFF97A4}"/>
                </a:ext>
              </a:extLst>
            </p:cNvPr>
            <p:cNvCxnSpPr>
              <a:cxnSpLocks/>
            </p:cNvCxnSpPr>
            <p:nvPr/>
          </p:nvCxnSpPr>
          <p:spPr>
            <a:xfrm>
              <a:off x="1759352" y="5236418"/>
              <a:ext cx="8866207" cy="0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99138D1A-5603-4319-9268-9CA2FC7E86D6}"/>
                </a:ext>
              </a:extLst>
            </p:cNvPr>
            <p:cNvCxnSpPr>
              <a:cxnSpLocks/>
            </p:cNvCxnSpPr>
            <p:nvPr/>
          </p:nvCxnSpPr>
          <p:spPr>
            <a:xfrm>
              <a:off x="1759352" y="5560509"/>
              <a:ext cx="8866207" cy="0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B65AAC0-756D-4F1C-B1EC-532649E5729E}"/>
              </a:ext>
            </a:extLst>
          </p:cNvPr>
          <p:cNvSpPr txBox="1"/>
          <p:nvPr/>
        </p:nvSpPr>
        <p:spPr>
          <a:xfrm>
            <a:off x="737886" y="786037"/>
            <a:ext cx="106159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hgu0fgf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6\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nut ;+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axfj</a:t>
            </a:r>
            <a:endParaRPr lang="en-US" dirty="0">
              <a:latin typeface="Preet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4345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40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B2B5B9-466F-44BD-94DA-DC609695B4B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62" y="1481838"/>
            <a:ext cx="14351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9CCE57-2DB7-4F02-8D70-E87C6D05F9A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962" y="1507238"/>
            <a:ext cx="14351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5AA469F-A9AE-4584-9399-61EDECDD160B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3457" y="1507873"/>
            <a:ext cx="14351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58A3EDA-AA50-47E9-AB1B-BE3A8D3C773F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322" y="1484378"/>
            <a:ext cx="143510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68F1053-713F-4C35-AAD9-168DEF27E940}"/>
              </a:ext>
            </a:extLst>
          </p:cNvPr>
          <p:cNvSpPr txBox="1"/>
          <p:nvPr/>
        </p:nvSpPr>
        <p:spPr>
          <a:xfrm>
            <a:off x="425370" y="779173"/>
            <a:ext cx="106159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JolQmut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6\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ofjn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s]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xL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Screen shot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dirty="0">
              <a:latin typeface="Preeti" pitchFamily="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E4DD52E-2562-40CF-9085-1BD3BF29EE9A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817" y="1506603"/>
            <a:ext cx="14351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BE3A254-C140-4920-A3FE-239F8C2E225B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4527" y="1531368"/>
            <a:ext cx="14351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2E3ADBA-6641-4B25-A924-3A4E09F5115A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9642" y="1504063"/>
            <a:ext cx="143510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C870F46-E41B-4624-8C4C-D72F9038024D}"/>
              </a:ext>
            </a:extLst>
          </p:cNvPr>
          <p:cNvSpPr txBox="1"/>
          <p:nvPr/>
        </p:nvSpPr>
        <p:spPr>
          <a:xfrm>
            <a:off x="425369" y="1162036"/>
            <a:ext cx="106159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kfl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jfl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xfFuf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(Family Tree)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cg';f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3/kl/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k|To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dirty="0">
              <a:latin typeface="Preeti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927A038-F2B0-4E3B-A437-86B966DB1993}"/>
              </a:ext>
            </a:extLst>
          </p:cNvPr>
          <p:cNvSpPr txBox="1"/>
          <p:nvPr/>
        </p:nvSpPr>
        <p:spPr>
          <a:xfrm>
            <a:off x="480661" y="3902974"/>
            <a:ext cx="61056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</a:t>
            </a:r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2CF9137-CAE4-4471-925C-22E3F25BF3C3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978" y="4229987"/>
            <a:ext cx="142621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786BCFA-9A05-41D9-BAF3-75D4864E7C46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43" y="4230622"/>
            <a:ext cx="142621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57DB9BF-C886-4CFF-AF7B-5567898D6A49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0068" y="4228717"/>
            <a:ext cx="14351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FB1BA50-8CC3-4AFF-A50F-3F1AE9BF6740}"/>
              </a:ext>
            </a:extLst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3913" y="4229987"/>
            <a:ext cx="14351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5DF8B67-7C2B-4235-9632-E489E440010B}"/>
              </a:ext>
            </a:extLst>
          </p:cNvPr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887" y="4208397"/>
            <a:ext cx="14351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36EA682-0BF5-4EAC-913D-5B38BBB68193}"/>
              </a:ext>
            </a:extLst>
          </p:cNvPr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5367" y="4208397"/>
            <a:ext cx="14351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231CF8C-ECA2-415E-97CE-C847A656F2FF}"/>
              </a:ext>
            </a:extLst>
          </p:cNvPr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177" y="4210302"/>
            <a:ext cx="1426210" cy="228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35785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41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E484CE-C662-4A82-BB49-188DB05AF508}"/>
              </a:ext>
            </a:extLst>
          </p:cNvPr>
          <p:cNvSpPr txBox="1"/>
          <p:nvPr/>
        </p:nvSpPr>
        <p:spPr>
          <a:xfrm>
            <a:off x="925204" y="664143"/>
            <a:ext cx="61056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bf];|f]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F068D7-61D3-44FC-B257-6905B64FF38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364" y="1031570"/>
            <a:ext cx="142621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7BEEE0E-FE3C-49D6-B300-5BADEEF235B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204" y="1033475"/>
            <a:ext cx="142621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954CCA-74BC-4F11-8AF5-D64E7BF463B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349" y="1027760"/>
            <a:ext cx="142621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184BD78-DA21-4381-A931-D07020C9F207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960" y="955477"/>
            <a:ext cx="142621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CDEC4A5-E9EF-40C5-89EC-B341EE0A7215}"/>
              </a:ext>
            </a:extLst>
          </p:cNvPr>
          <p:cNvSpPr txBox="1"/>
          <p:nvPr/>
        </p:nvSpPr>
        <p:spPr>
          <a:xfrm>
            <a:off x="873866" y="3538526"/>
            <a:ext cx="61056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clGtd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DD8B39C-EF2B-49EB-B214-E60BF5EE217E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960" y="3902143"/>
            <a:ext cx="142621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E5A9FB4-7201-42B8-94ED-0931810DE3EA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614" y="3902143"/>
            <a:ext cx="142621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F4AD89E-1D5D-46E3-9B0C-92E4CB4F5E9D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194" y="3902143"/>
            <a:ext cx="142621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21A26E8-9A48-49B5-8B53-5C758F943B5C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154" y="3902143"/>
            <a:ext cx="142621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 Box 2">
            <a:extLst>
              <a:ext uri="{FF2B5EF4-FFF2-40B4-BE49-F238E27FC236}">
                <a16:creationId xmlns:a16="http://schemas.microsoft.com/office/drawing/2014/main" id="{189FE0F4-5450-42C4-BA4B-D3D9839871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1334" y="1694141"/>
            <a:ext cx="1123305" cy="245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…….&gt;</a:t>
            </a:r>
          </a:p>
        </p:txBody>
      </p:sp>
      <p:sp>
        <p:nvSpPr>
          <p:cNvPr id="17" name="Text Box 2">
            <a:extLst>
              <a:ext uri="{FF2B5EF4-FFF2-40B4-BE49-F238E27FC236}">
                <a16:creationId xmlns:a16="http://schemas.microsoft.com/office/drawing/2014/main" id="{B3611FE7-966C-4929-BD86-8BBB76962C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6559" y="4568524"/>
            <a:ext cx="1123305" cy="245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…….&gt;</a:t>
            </a:r>
          </a:p>
        </p:txBody>
      </p:sp>
    </p:spTree>
    <p:extLst>
      <p:ext uri="{BB962C8B-B14F-4D97-AF65-F5344CB8AC3E}">
        <p14:creationId xmlns:p14="http://schemas.microsoft.com/office/powerpoint/2010/main" val="18189712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42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06567D-986B-43D4-B4F8-EC4ED000F92E}"/>
              </a:ext>
            </a:extLst>
          </p:cNvPr>
          <p:cNvSpPr txBox="1"/>
          <p:nvPr/>
        </p:nvSpPr>
        <p:spPr>
          <a:xfrm>
            <a:off x="431074" y="664143"/>
            <a:ext cx="11338560" cy="19553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tabLst>
                <a:tab pos="228600" algn="l"/>
              </a:tabLs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Other Answer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{/x]sf] 5gf}6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ljsNkeGbf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afx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c?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/x?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dxTjk"0f{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;S5 .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t;y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k|ZGffjnLdf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/x?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afx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æcGoÆ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]sf] s]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Text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d}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n]lv nut k|ljli6sf]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DkGg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ePkZrft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cGodf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x?nfO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ljZn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]if0f ug{ ;lsG5 . o;/L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ljZn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]i0f u/L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cGodf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Ps}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lsl;dsf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w]/}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5'6\6} 5gf}6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ljsNk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agfpg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;lsG5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ToxfF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5gf}6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ljsNkdf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kg{' kg]{ t/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bftf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k|Zgstf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ga'emL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cGodf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flv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lbPsf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/x]5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ToxfF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ljsNkdf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]hg ug{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;lsG5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cGodf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guGo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dfqfdf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To:tf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æcGoÆ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ljsNkd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fVg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;lsG5 . 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9689C6-7D7F-4900-942D-5269A378E8D2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" t="11246" r="2218" b="4414"/>
          <a:stretch/>
        </p:blipFill>
        <p:spPr bwMode="auto">
          <a:xfrm>
            <a:off x="5715091" y="2462327"/>
            <a:ext cx="6045835" cy="12852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124970F-7091-44F6-8E4D-66A439797B5F}"/>
              </a:ext>
            </a:extLst>
          </p:cNvPr>
          <p:cNvSpPr txBox="1"/>
          <p:nvPr/>
        </p:nvSpPr>
        <p:spPr>
          <a:xfrm>
            <a:off x="400549" y="3915569"/>
            <a:ext cx="11369085" cy="3747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/fli6«o hgu0fgf @)&amp;* 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cGodf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kg]{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k|Zgx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? 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cGosf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sf]8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lgDgfg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';f/ /x]sf] 5 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42652956-666E-4A93-B720-38C8C57CDE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7847684"/>
              </p:ext>
            </p:extLst>
          </p:nvPr>
        </p:nvGraphicFramePr>
        <p:xfrm>
          <a:off x="534442" y="4302758"/>
          <a:ext cx="10895557" cy="22128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9866">
                  <a:extLst>
                    <a:ext uri="{9D8B030D-6E8A-4147-A177-3AD203B41FA5}">
                      <a16:colId xmlns:a16="http://schemas.microsoft.com/office/drawing/2014/main" val="1496877153"/>
                    </a:ext>
                  </a:extLst>
                </a:gridCol>
                <a:gridCol w="1234106">
                  <a:extLst>
                    <a:ext uri="{9D8B030D-6E8A-4147-A177-3AD203B41FA5}">
                      <a16:colId xmlns:a16="http://schemas.microsoft.com/office/drawing/2014/main" val="748650880"/>
                    </a:ext>
                  </a:extLst>
                </a:gridCol>
                <a:gridCol w="4113687">
                  <a:extLst>
                    <a:ext uri="{9D8B030D-6E8A-4147-A177-3AD203B41FA5}">
                      <a16:colId xmlns:a16="http://schemas.microsoft.com/office/drawing/2014/main" val="4176568437"/>
                    </a:ext>
                  </a:extLst>
                </a:gridCol>
                <a:gridCol w="1748317">
                  <a:extLst>
                    <a:ext uri="{9D8B030D-6E8A-4147-A177-3AD203B41FA5}">
                      <a16:colId xmlns:a16="http://schemas.microsoft.com/office/drawing/2014/main" val="1108833262"/>
                    </a:ext>
                  </a:extLst>
                </a:gridCol>
                <a:gridCol w="2879581">
                  <a:extLst>
                    <a:ext uri="{9D8B030D-6E8A-4147-A177-3AD203B41FA5}">
                      <a16:colId xmlns:a16="http://schemas.microsoft.com/office/drawing/2014/main" val="10488415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Preeti" pitchFamily="2" charset="0"/>
                        </a:rPr>
                        <a:t>l;=g+=</a:t>
                      </a:r>
                      <a:endParaRPr lang="en-US" sz="240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Preeti" pitchFamily="2" charset="0"/>
                        </a:rPr>
                        <a:t>k|Zg g+=</a:t>
                      </a:r>
                      <a:endParaRPr lang="en-US" sz="240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k|Zg</a:t>
                      </a:r>
                      <a:endParaRPr lang="en-US" sz="24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Preeti" pitchFamily="2" charset="0"/>
                        </a:rPr>
                        <a:t>cGosf] sf]8</a:t>
                      </a:r>
                      <a:endParaRPr lang="en-US" sz="240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Preeti" pitchFamily="2" charset="0"/>
                        </a:rPr>
                        <a:t>s}lkmot</a:t>
                      </a:r>
                      <a:endParaRPr lang="en-US" sz="240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68487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Preeti" pitchFamily="2" charset="0"/>
                        </a:rPr>
                        <a:t>!=</a:t>
                      </a:r>
                      <a:endParaRPr lang="en-US" sz="240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Q07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/>
                        <a:t>[</a:t>
                      </a: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gfd</a:t>
                      </a:r>
                      <a:r>
                        <a:rPr lang="en-US" dirty="0"/>
                        <a:t>]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 sf] </a:t>
                      </a: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hfthflt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 s] </a:t>
                      </a: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xf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] &lt;</a:t>
                      </a:r>
                      <a:endParaRPr lang="en-US" sz="24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996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Preeti" pitchFamily="2" charset="0"/>
                        </a:rPr>
                        <a:t> </a:t>
                      </a:r>
                      <a:endParaRPr lang="en-US" sz="240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599531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Preeti" pitchFamily="2" charset="0"/>
                        </a:rPr>
                        <a:t>@=</a:t>
                      </a:r>
                      <a:endParaRPr lang="en-US" sz="240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Q08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/>
                        <a:t>[</a:t>
                      </a: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gfd</a:t>
                      </a:r>
                      <a:r>
                        <a:rPr lang="en-US" dirty="0"/>
                        <a:t>]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 sf] </a:t>
                      </a: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k'vf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{sf] </a:t>
                      </a: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efiff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s'g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xf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] &lt;</a:t>
                      </a:r>
                      <a:endParaRPr lang="en-US" sz="24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996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Preeti" pitchFamily="2" charset="0"/>
                        </a:rPr>
                        <a:t> </a:t>
                      </a:r>
                      <a:endParaRPr lang="en-US" sz="240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528466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Preeti" pitchFamily="2" charset="0"/>
                        </a:rPr>
                        <a:t>#=</a:t>
                      </a:r>
                      <a:endParaRPr lang="en-US" sz="240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Q09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/>
                        <a:t>[</a:t>
                      </a: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gfd</a:t>
                      </a:r>
                      <a:r>
                        <a:rPr lang="en-US" dirty="0"/>
                        <a:t>]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 sf] </a:t>
                      </a: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dft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[</a:t>
                      </a: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efiff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s'g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xf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] &lt;</a:t>
                      </a:r>
                      <a:endParaRPr lang="en-US" sz="24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996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Preeti" pitchFamily="2" charset="0"/>
                        </a:rPr>
                        <a:t> </a:t>
                      </a:r>
                      <a:endParaRPr lang="en-US" sz="240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2274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Preeti" pitchFamily="2" charset="0"/>
                        </a:rPr>
                        <a:t>$=</a:t>
                      </a:r>
                      <a:endParaRPr lang="en-US" sz="240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Q10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/>
                        <a:t>[</a:t>
                      </a: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gfd</a:t>
                      </a:r>
                      <a:r>
                        <a:rPr lang="en-US" dirty="0"/>
                        <a:t>]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 sf] bf];|f]</a:t>
                      </a: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efiff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s'g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xf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] &lt;</a:t>
                      </a:r>
                      <a:endParaRPr lang="en-US" sz="24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996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Preeti" pitchFamily="2" charset="0"/>
                        </a:rPr>
                        <a:t> </a:t>
                      </a:r>
                      <a:endParaRPr lang="en-US" sz="240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627959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Preeti" pitchFamily="2" charset="0"/>
                        </a:rPr>
                        <a:t>%=</a:t>
                      </a:r>
                      <a:endParaRPr lang="en-US" sz="240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Q11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/>
                        <a:t>[</a:t>
                      </a: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gfd</a:t>
                      </a:r>
                      <a:r>
                        <a:rPr lang="en-US" dirty="0"/>
                        <a:t>]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 n] </a:t>
                      </a:r>
                      <a:r>
                        <a:rPr lang="en-US" sz="2400" dirty="0" err="1">
                          <a:effectLst/>
                          <a:latin typeface="Preeti" pitchFamily="2" charset="0"/>
                        </a:rPr>
                        <a:t>s'g</a:t>
                      </a: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 wd{ dfGg'x'G5 &lt;</a:t>
                      </a:r>
                      <a:endParaRPr lang="en-US" sz="24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Preeti" pitchFamily="2" charset="0"/>
                        </a:rPr>
                        <a:t> </a:t>
                      </a:r>
                      <a:endParaRPr lang="en-US" sz="24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8392894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6B2EFAB7-B977-444E-8DAE-B6CF77A2A7DA}"/>
              </a:ext>
            </a:extLst>
          </p:cNvPr>
          <p:cNvSpPr txBox="1"/>
          <p:nvPr/>
        </p:nvSpPr>
        <p:spPr>
          <a:xfrm>
            <a:off x="431074" y="2610825"/>
            <a:ext cx="5275309" cy="1263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/fli6«o hgu0fgf @)&amp;* 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hDdf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%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cGodf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]sf] s]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elg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kg]{5 . o:tf]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sf]8 n]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Vgf;fy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Pp6f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]sf] s]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Text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Vgsf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5'6\6} 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Secondary form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6441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43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75056C-63D1-4941-A9F1-D84B58947526}"/>
              </a:ext>
            </a:extLst>
          </p:cNvPr>
          <p:cNvSpPr txBox="1"/>
          <p:nvPr/>
        </p:nvSpPr>
        <p:spPr>
          <a:xfrm>
            <a:off x="401683" y="664143"/>
            <a:ext cx="11289574" cy="16292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28600" algn="l"/>
              </a:tabLst>
            </a:pP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ADD NEW CASE (ADD MODE)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28600" algn="l"/>
              </a:tabLs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d]g' l;:6daf6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k|j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u/]sf]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;"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rgf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æ/fli6«o hgu0fgf @)&amp;* sf] :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ynut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{df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oxfFnfO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: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jfut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 . ca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hgu0fgf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k|ZgfjnLdf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k|j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ug{'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5Æ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Message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kl5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u|fd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nut 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-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]{_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]sf] 6\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l:qmgdf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ætkfO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nfUg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k|b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&lt;Æ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of]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 OG6«L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Add mode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/x]sf]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yfxf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kg]{5 .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 OG6«L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STOP MODE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5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 6\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k'5f/df /x]sf] 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+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sign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u/L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Add Mode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 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FDB7DF-311C-4F02-85CA-C26E7C49471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43" y="2293372"/>
            <a:ext cx="2001520" cy="2748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26B222-AFF2-4E76-B1AD-50D1662F984A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8"/>
          <a:stretch/>
        </p:blipFill>
        <p:spPr bwMode="auto">
          <a:xfrm>
            <a:off x="2534648" y="2299087"/>
            <a:ext cx="2002155" cy="27559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5FF8460-BE99-42AE-A6C6-A53B6F770E3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333" y="2299087"/>
            <a:ext cx="2001520" cy="274891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5">
            <a:extLst>
              <a:ext uri="{FF2B5EF4-FFF2-40B4-BE49-F238E27FC236}">
                <a16:creationId xmlns:a16="http://schemas.microsoft.com/office/drawing/2014/main" id="{4FA2DE43-1985-44E8-B244-8171CD49D1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SAVE CASE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D2EEF41-F6B6-41CA-98F1-AED435F26158}"/>
              </a:ext>
            </a:extLst>
          </p:cNvPr>
          <p:cNvCxnSpPr/>
          <p:nvPr/>
        </p:nvCxnSpPr>
        <p:spPr>
          <a:xfrm>
            <a:off x="10003517" y="6079824"/>
            <a:ext cx="0" cy="200660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8D41A92-7CC8-4525-BC77-7C50FDFED7BA}"/>
              </a:ext>
            </a:extLst>
          </p:cNvPr>
          <p:cNvSpPr txBox="1"/>
          <p:nvPr/>
        </p:nvSpPr>
        <p:spPr>
          <a:xfrm>
            <a:off x="421822" y="5060702"/>
            <a:ext cx="10916732" cy="1588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SAVE CASE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Pp6f 3/kl/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/ 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 ;Dk"0f{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JolQmut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ul/;s]kl5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pknAw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;f]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;f]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pknAw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{;s]kl5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Accept this case ?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Tolt a]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Yes</a:t>
            </a:r>
            <a:r>
              <a:rPr lang="en-US" sz="18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</a:t>
            </a:r>
            <a:r>
              <a:rPr lang="en-US" sz="18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1800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ug{' kb{5 .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 OG6«L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u|fd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EDIT/MODIFY Mode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e/]sf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/0fx? ;'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}{ x'g'x'G5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ljr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}df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Complete Save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ug{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Tablet 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sf]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Top Right Corner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7f8f]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- _ df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Press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u/L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Advance to end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.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5956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44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D0167E-EB50-49DA-A610-60F86152F36A}"/>
              </a:ext>
            </a:extLst>
          </p:cNvPr>
          <p:cNvSpPr txBox="1"/>
          <p:nvPr/>
        </p:nvSpPr>
        <p:spPr>
          <a:xfrm>
            <a:off x="600941" y="620829"/>
            <a:ext cx="10990117" cy="6181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Partial Save</a:t>
            </a:r>
            <a:r>
              <a:rPr lang="en-US" sz="10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hgu0fgf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Partial save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ug]{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cg'dlt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lbO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5}g . 3/kl/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z'? u/]kl5 ;f] 3/kl/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;Dk"0f{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el/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Sg'kg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]{5,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lardf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/f]Sg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ldNg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5}g 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28600" algn="l"/>
              </a:tabLst>
            </a:pP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STOP CASE (STOP MODE)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28600" algn="l"/>
              </a:tabLs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OG6«L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x?sf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;"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x]g{' k/]df,  OG6«L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{;s]sf 3/kl/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/0fdf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Rofpg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k/]df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OG6«L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{;s]sf 3/kl/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bf]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d]6fpg' k/]df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Add mode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stop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kb{5 .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Mode Stop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Tablet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sf] k'5f/df /x]sf]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Back button (     )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Ps k6s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lyRg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kb{5 . of]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lyRg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cl3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clxn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];Dd e/]sf 3/kl/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k"0f{?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Save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;'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lglZrtt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x'g'kg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]{5 .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Back Button prese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 </a:t>
            </a:r>
            <a:r>
              <a:rPr lang="en-US" altLang="en-US" sz="1400" dirty="0">
                <a:solidFill>
                  <a:srgbClr val="FF0000"/>
                </a:solidFill>
              </a:rPr>
              <a:t>"________end Household Entry ? _______"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olt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a]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3/kl/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fdsf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O{G6«L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]zgaf6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aflx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Yes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];\,  3/kl/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/fdaf6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aflx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guO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Mode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dfq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Stop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ug]{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ug{' kb{5 .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28600" algn="l"/>
              </a:tabLst>
            </a:pP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EDIT/MODIFY CASE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Edit/Modify Mode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Add Mode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h:t}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km/s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olQ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ls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o;df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el/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nut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5fg]sf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ljsNkx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? b]lvG5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Add Mode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Data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el/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5}g .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OG6«L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x?sf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;"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x]g{' k/]df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OG6«L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{;s]sf 3/kl/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/0fdf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Rofpg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k/]df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Add Mode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stop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ug{'kb{5 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Household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Edit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ug]{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To;df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kb{5 .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 OG6«L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u|fd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EDIT Mode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e/]sf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/0fx? ;'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}{ x'g'x'G5 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ljr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}df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complete save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6\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right top corner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/x]sf] 7f8f]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{df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press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u/L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advance to end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kb{5 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DELETE CASE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OG6«L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/x? x6fpg' 5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/ 8f6f OG6«L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df]8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STOP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kb{5 .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Household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delete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ug{'kg]{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To;nfO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select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u/]/ Psl5g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Hold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];\ /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delete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select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];\ . gf]6M u0fs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;'k/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Ifsn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el/;s]sf nut d]6fpg ;Sg] 5}g . s]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JHoj:yfkgsf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b:on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dfq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el/;s]sf] nut d]6fpg ;Sg]5 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CE2A1D6C-1A5A-49B6-B50F-3F75F48378A3}"/>
              </a:ext>
            </a:extLst>
          </p:cNvPr>
          <p:cNvSpPr/>
          <p:nvPr/>
        </p:nvSpPr>
        <p:spPr>
          <a:xfrm rot="16200000">
            <a:off x="8762602" y="2356793"/>
            <a:ext cx="318480" cy="261439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0422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45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ECC88A-AEAC-474E-B564-34AD5A8730B1}"/>
              </a:ext>
            </a:extLst>
          </p:cNvPr>
          <p:cNvSpPr txBox="1"/>
          <p:nvPr/>
        </p:nvSpPr>
        <p:spPr>
          <a:xfrm>
            <a:off x="474345" y="664143"/>
            <a:ext cx="11243310" cy="3747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hgu0fgf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8f6f OG6«L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u|fddf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flvPsf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User's Button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x? /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To;sf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</a:t>
            </a: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2F350D-5543-42E4-BC4E-6C6D622DA5B6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62"/>
          <a:stretch/>
        </p:blipFill>
        <p:spPr bwMode="auto">
          <a:xfrm>
            <a:off x="474346" y="1239788"/>
            <a:ext cx="9946640" cy="4965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3E8F503-8714-4AA9-A260-D9448B9975FD}"/>
              </a:ext>
            </a:extLst>
          </p:cNvPr>
          <p:cNvSpPr txBox="1"/>
          <p:nvPr/>
        </p:nvSpPr>
        <p:spPr>
          <a:xfrm>
            <a:off x="474345" y="2052242"/>
            <a:ext cx="10803255" cy="868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English Language :  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zgnfO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c+u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|]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g]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kfnL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efiffdf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{g ug]{5 . 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28600" marR="0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Calculator : 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SofNs'n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DB1980-1ADA-45BB-A448-E4DA64E1101F}"/>
              </a:ext>
            </a:extLst>
          </p:cNvPr>
          <p:cNvSpPr txBox="1"/>
          <p:nvPr/>
        </p:nvSpPr>
        <p:spPr>
          <a:xfrm>
            <a:off x="474345" y="3457648"/>
            <a:ext cx="5304156" cy="967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Show HHLD Member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u/]sf v08df 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/x]sf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JolQmx?sf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d"nL;Fusf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gftf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lnË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pd]/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lxt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b]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969643F-F85C-4693-BD55-BBFE427284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8500" y="3754310"/>
            <a:ext cx="4546599" cy="183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7990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46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67A2BD-5F7B-446A-A533-404BCF9BD2D1}"/>
              </a:ext>
            </a:extLst>
          </p:cNvPr>
          <p:cNvSpPr txBox="1"/>
          <p:nvPr/>
        </p:nvSpPr>
        <p:spPr>
          <a:xfrm>
            <a:off x="715190" y="664143"/>
            <a:ext cx="110152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3/kl/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fdsf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zgdf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User's Button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x?</a:t>
            </a: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F976B8-3A04-45C6-972A-9459D6067BC6}"/>
              </a:ext>
            </a:extLst>
          </p:cNvPr>
          <p:cNvSpPr txBox="1"/>
          <p:nvPr/>
        </p:nvSpPr>
        <p:spPr>
          <a:xfrm>
            <a:off x="715191" y="1212435"/>
            <a:ext cx="6168208" cy="10004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GoTo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…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;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DalGwt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Section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dWo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h'g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Section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5fGof] To;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Section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lkmN8df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Pointer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F62073-46C4-4BB5-8CD7-E0D5456099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944" y="1407844"/>
            <a:ext cx="2646085" cy="15738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0E75AE-9DC2-45FD-83FD-7F5321ED8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944" y="3263731"/>
            <a:ext cx="4476750" cy="17907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997C9D5-D7A9-412C-8209-5FD4D27B8AE6}"/>
              </a:ext>
            </a:extLst>
          </p:cNvPr>
          <p:cNvSpPr txBox="1"/>
          <p:nvPr/>
        </p:nvSpPr>
        <p:spPr>
          <a:xfrm>
            <a:off x="759640" y="3263731"/>
            <a:ext cx="6168209" cy="15601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tabLst>
                <a:tab pos="228600" algn="l"/>
              </a:tabLst>
            </a:pP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Individual information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5fg]sf] v08df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5fGgsf]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JolQmx?sf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list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5fGof]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Tolx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DalGwt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section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lkmN8df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h:t}M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Migration Section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u/]/ 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t];|f]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u/]sf] v08df t];|f]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Migration Section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86BC2A-82EE-43F2-9F4A-292649A3B429}"/>
              </a:ext>
            </a:extLst>
          </p:cNvPr>
          <p:cNvSpPr txBox="1"/>
          <p:nvPr/>
        </p:nvSpPr>
        <p:spPr>
          <a:xfrm>
            <a:off x="2103438" y="5289728"/>
            <a:ext cx="6099174" cy="3747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gf]6 M 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Ps k6s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DalGwt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7fpFdf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k'u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]g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t'?Gt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k]m/L 5fGg'xf]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37151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94E7A0-776B-42CF-99F7-E680EF391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871B9B-0873-48EE-85CB-139EBAD81F8B}"/>
              </a:ext>
            </a:extLst>
          </p:cNvPr>
          <p:cNvSpPr txBox="1"/>
          <p:nvPr/>
        </p:nvSpPr>
        <p:spPr>
          <a:xfrm>
            <a:off x="569140" y="665087"/>
            <a:ext cx="1945460" cy="5219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Household Report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clxn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Hosuehold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]sf] 5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Household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OG6«L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8f6f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Html format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6\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ustf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Pp6f 3/kl/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/0fx? Ps} 7fpFdf x]g{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of]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Joj:yf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of]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Report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o;nfO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aGb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Ps k6s 6\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k'5f/df /x]sf]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Back Button Press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ug{'kb{5 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6BEC57-EB0E-491B-A49F-CA6A4FCED0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325" y="937128"/>
            <a:ext cx="3981450" cy="448958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A6BF32B-218C-4D57-BDB3-D63DE8B7C5A5}"/>
              </a:ext>
            </a:extLst>
          </p:cNvPr>
          <p:cNvGrpSpPr/>
          <p:nvPr/>
        </p:nvGrpSpPr>
        <p:grpSpPr>
          <a:xfrm>
            <a:off x="6818569" y="937128"/>
            <a:ext cx="4797425" cy="3687301"/>
            <a:chOff x="6667500" y="937128"/>
            <a:chExt cx="4797425" cy="368730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FDC1530-4E67-4142-8B98-5519512B71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7500" y="937128"/>
              <a:ext cx="4797425" cy="2206522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B2BE72D-03F3-43D3-8F0D-7AA8D62E05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7500" y="3245353"/>
              <a:ext cx="4797425" cy="13790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86724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48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D44E57-B332-46BD-8285-2AABF41994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1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8026CD-97C2-4A2E-9EB7-102E0988A9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14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3D3531-5D47-47F8-B32A-2ED23DFEC810}"/>
              </a:ext>
            </a:extLst>
          </p:cNvPr>
          <p:cNvSpPr txBox="1"/>
          <p:nvPr/>
        </p:nvSpPr>
        <p:spPr>
          <a:xfrm>
            <a:off x="767443" y="577516"/>
            <a:ext cx="61068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>
                <a:effectLst/>
                <a:latin typeface="Himchul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cEof</a:t>
            </a:r>
            <a:r>
              <a:rPr lang="en-US" sz="2800" dirty="0">
                <a:effectLst/>
                <a:latin typeface="Himchul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M</a:t>
            </a:r>
            <a:endParaRPr lang="en-US" sz="2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9A1DEB-604E-4132-8EAC-FB69A9EB0B1B}"/>
              </a:ext>
            </a:extLst>
          </p:cNvPr>
          <p:cNvSpPr txBox="1"/>
          <p:nvPr/>
        </p:nvSpPr>
        <p:spPr>
          <a:xfrm>
            <a:off x="858882" y="1164657"/>
            <a:ext cx="1066681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tabLst>
                <a:tab pos="457200" algn="l"/>
              </a:tabLst>
            </a:pP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!	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Hardcopy 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df 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pknAw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u/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fOPsf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slDtdf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# j6f 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hgu0fgf </a:t>
            </a:r>
            <a:r>
              <a:rPr lang="en-US" sz="2400" dirty="0" err="1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d'Vo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k|ZgfjnLsf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kmf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400" dirty="0" err="1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]{</a:t>
            </a:r>
          </a:p>
          <a:p>
            <a:pPr marL="457200" indent="-457200">
              <a:tabLst>
                <a:tab pos="457200" algn="l"/>
              </a:tabLst>
            </a:pP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@=	</a:t>
            </a:r>
            <a:r>
              <a:rPr lang="en-US" sz="2400" dirty="0" err="1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cfkm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\gf] 3/</a:t>
            </a:r>
            <a:r>
              <a:rPr lang="en-US" sz="2400" dirty="0" err="1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nfO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{ </a:t>
            </a:r>
            <a:r>
              <a:rPr lang="en-US" sz="2400" dirty="0" err="1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cfwf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400" dirty="0" err="1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dfgL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hgu0fgf </a:t>
            </a:r>
            <a:r>
              <a:rPr lang="en-US" sz="2400" dirty="0" err="1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d'Vo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k|ZgfjnLsf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nut </a:t>
            </a:r>
            <a:r>
              <a:rPr lang="en-US" sz="2400" dirty="0" err="1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]{</a:t>
            </a:r>
          </a:p>
          <a:p>
            <a:pPr marL="457200" indent="-457200">
              <a:tabLst>
                <a:tab pos="457200" algn="l"/>
              </a:tabLst>
            </a:pP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#=	rf/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hgfsf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]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u|'k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agfO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{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cfk'm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'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afx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]s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c?sf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] df]s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cGt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/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jftf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{ u/L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slDtdf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 # j6f 3/kl/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jf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/sf] df]s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cGt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/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jftf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{ ug]{</a:t>
            </a:r>
          </a:p>
          <a:p>
            <a:pPr marL="457200" indent="-457200">
              <a:tabLst>
                <a:tab pos="457200" algn="l"/>
              </a:tabLst>
            </a:pP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$= 	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klxn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] e/]sf 3/kl/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jf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/sf] nut ;'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wf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/ u/L x]g]{ / o;/L 3/kl/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jf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/sf] nut ;'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wf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/ ug{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hfFbf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 User's Button sf]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k|of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]u ug]{ .</a:t>
            </a:r>
          </a:p>
          <a:p>
            <a:pPr marL="457200" indent="-457200">
              <a:tabLst>
                <a:tab pos="457200" algn="l"/>
              </a:tabLst>
            </a:pP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%=	</a:t>
            </a:r>
            <a:r>
              <a:rPr lang="en-US" dirty="0"/>
              <a:t>User's Button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x?sf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]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k|of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]u u/L x]g]{ .</a:t>
            </a:r>
          </a:p>
          <a:p>
            <a:pPr marL="457200" indent="-457200">
              <a:tabLst>
                <a:tab pos="457200" algn="l"/>
              </a:tabLst>
            </a:pP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^=	</a:t>
            </a:r>
            <a:endParaRPr lang="en-US" sz="2400" dirty="0">
              <a:latin typeface="Preet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41890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49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0EF89F-5475-4761-827C-A0019B6E0DBA}"/>
              </a:ext>
            </a:extLst>
          </p:cNvPr>
          <p:cNvSpPr txBox="1"/>
          <p:nvPr/>
        </p:nvSpPr>
        <p:spPr>
          <a:xfrm>
            <a:off x="516527" y="664143"/>
            <a:ext cx="11158946" cy="5965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hgu0fgf 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fdsf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fdGoh:otf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DaGwL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8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(Consistency Check)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nut ;+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 OG6«L ug]{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qmddf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;Sg] ;r]t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;Gb]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zx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? /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To;sf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Defljt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sf/0fsf]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en-US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Household Questionnaire</a:t>
            </a: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0001 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of]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PlKns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zg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l;w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}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rNg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5}g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CENSUS DATA MANAGEMENT MENU SYSTEM 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af6 z'? ug{'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nf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0003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ufpFkflnsf</a:t>
            </a:r>
            <a:r>
              <a:rPr lang="en-US" sz="1400" dirty="0"/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kflnsfsf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DaGwL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/0f </a:t>
            </a: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</a:t>
            </a:r>
            <a:r>
              <a:rPr lang="en-US" sz="1600" dirty="0" err="1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GaunPalikaInfo.d%s</a:t>
            </a: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nf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]8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;s]g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0004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hft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dft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[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efiff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r]s ug]{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kmfOn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pknAw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ePg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0005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hft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wd{ r]s ug]{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kmfOn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pknAw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ePg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0006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cGt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jftf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ug]{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pko'Qm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;do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ftL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* ah] b]lv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laxfg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^ah] ;Dd nut 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sngsf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u|fd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rNg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5}g . t/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/;s]sf 8f6f x]g{ / ;'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wf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ug{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afwf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kg]{ 5}g .</a:t>
            </a: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20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{ ======================== INTRODUCTION ========================}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3088" marR="0" indent="-573088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73088" algn="l"/>
              </a:tabLst>
            </a:pPr>
            <a:r>
              <a:rPr lang="en-US" sz="18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0101	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मेनु सिस्टममा लेखेको प्रदेश [%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र यहाँ लेखेको प्रदेश [%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मिलेन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3088" marR="0" indent="-573088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73088" algn="l"/>
              </a:tabLst>
            </a:pPr>
            <a:r>
              <a:rPr lang="en-US" sz="18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d]g' l;:6ddf n]v]sf]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5fg]sf] /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oxfF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n]v]sf]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5fg]sf]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k|b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Pp6}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ePg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of]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;Gb]z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]5 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3088" marR="0" indent="-573088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73088" algn="l"/>
              </a:tabLst>
            </a:pPr>
            <a:r>
              <a:rPr lang="en-US" sz="18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0102	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मेनु सिस्टममा लेखेको जिल्ला [%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र यहाँ लेखेको जिल्ला [%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मिलेन</a:t>
            </a:r>
            <a:b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d]g' l;:6ddf n]v]sf]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5fg]sf] /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oxfF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n]v]sf]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5fg]sf]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lhNnf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Pp6}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ePg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of]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;Gb]z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]5 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3088" marR="0" indent="-573088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73088" algn="l"/>
              </a:tabLst>
            </a:pPr>
            <a:r>
              <a:rPr lang="en-US" sz="18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0103	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मेनु सिस्टममा लेखेको गाउँपालिका/नगरपालिका [%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र यहाँ लेखेको गाउँपालिका/नगरपालिका [%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मिलेन</a:t>
            </a:r>
            <a:b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d]g' l;:6ddf n]v]sf]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5fg]sf] /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oxfF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n]v]sf]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5fg]sf]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ufpFkflnsf÷gu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kflnsf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Pp6}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ePg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of]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;Gb]z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]5 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3088" marR="0" indent="-573088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73088" algn="l"/>
              </a:tabLst>
            </a:pPr>
            <a:r>
              <a:rPr lang="en-US" sz="18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0104	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मेनु सिस्टममा लेखेको वडा नं. [%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र यहाँ लेखेको वडा नं. [%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मिलेन</a:t>
            </a:r>
            <a:b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d]g' l;:6ddf n]v]sf] /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oxfF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n]v]sf] j8f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gDa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Pp6}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ePg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of]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;Gb]z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]5 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38332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50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463A54-3F53-4D43-B476-46B14341DB17}"/>
              </a:ext>
            </a:extLst>
          </p:cNvPr>
          <p:cNvSpPr txBox="1"/>
          <p:nvPr/>
        </p:nvSpPr>
        <p:spPr>
          <a:xfrm>
            <a:off x="348344" y="702243"/>
            <a:ext cx="11466286" cy="5743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indent="-571500">
              <a:lnSpc>
                <a:spcPct val="107000"/>
              </a:lnSpc>
              <a:tabLst>
                <a:tab pos="571500" algn="l"/>
              </a:tabLst>
            </a:pPr>
            <a:r>
              <a:rPr lang="en-US" sz="16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0105	</a:t>
            </a:r>
            <a:r>
              <a:rPr lang="ne-NP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मेनु सिस्टममा लेखेको गणना क्षेत्र [%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ne-NP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र यहाँ लेखेको गणना क्षेत्र [%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ne-NP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मिलेन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marR="0" indent="-571500">
              <a:lnSpc>
                <a:spcPct val="107000"/>
              </a:lnSpc>
              <a:tabLst>
                <a:tab pos="571500" algn="l"/>
              </a:tabLst>
            </a:pP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d]g' l;:6ddf n]v]sf] /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oxfF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n]v]sf] u0fgf If]q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gDa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Pp6}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of]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;Gb]z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]5 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marR="0" indent="-571500">
              <a:lnSpc>
                <a:spcPct val="107000"/>
              </a:lnSpc>
              <a:tabLst>
                <a:tab pos="571500" algn="l"/>
              </a:tabLst>
            </a:pP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1002	[HNO]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3/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qmd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;+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z'GoeGbf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7'nf]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x'g'kb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{5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marR="0" indent="-571500">
              <a:lnSpc>
                <a:spcPct val="107000"/>
              </a:lnSpc>
              <a:tabLst>
                <a:tab pos="571500" algn="l"/>
              </a:tabLst>
            </a:pP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1003	[HNO] </a:t>
            </a:r>
            <a:r>
              <a:rPr lang="en-US" sz="1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Type of Household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[%s] and House Number mismatched [=%d]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marR="0" indent="-571500">
              <a:lnSpc>
                <a:spcPct val="107000"/>
              </a:lnSpc>
              <a:tabLst>
                <a:tab pos="571500" algn="l"/>
              </a:tabLst>
            </a:pP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1003 	</a:t>
            </a: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[HNO]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3/kl/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/sf]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k|sf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(=%d)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3/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qmd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;+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[=%d]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marR="0" indent="-571500" algn="just">
              <a:lnSpc>
                <a:spcPct val="107000"/>
              </a:lnSpc>
              <a:tabLst>
                <a:tab pos="571500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fd'lxs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h:t}M 5fqfaf;,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afnu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[x, j[4f&gt;d, h]n,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k|x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/]s,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cfdL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/]s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nufot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d"xdf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a;f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/x?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lalxgx?sf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3/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qmd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()))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dfly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fVg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kb{5 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ffdfGo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3/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qmd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9000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fgf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x'g'kg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 5 . 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marR="0" indent="-571500">
              <a:lnSpc>
                <a:spcPct val="107000"/>
              </a:lnSpc>
              <a:tabLst>
                <a:tab pos="5715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1004 [HHLD] 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3/kl/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qmd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;+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(=%d)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z'GoeGbf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7'nf]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x'g'kb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{5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marR="0" indent="-571500">
              <a:lnSpc>
                <a:spcPct val="107000"/>
              </a:lnSpc>
              <a:tabLst>
                <a:tab pos="571500" algn="l"/>
              </a:tabLst>
            </a:pP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1005  </a:t>
            </a: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[HHLD] 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3/kl/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/sf]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k|sf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(=%d)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kl/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qmd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;+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[=%d]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marR="0" indent="-571500" algn="just">
              <a:lnSpc>
                <a:spcPct val="107000"/>
              </a:lnSpc>
              <a:tabLst>
                <a:tab pos="571500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fd'lxs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h:t}M 5fqfaf;,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afnu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[x, j[4f&gt;d, h]n,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k|x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/]s,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cfdL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/]s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nufot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d"xdf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a;f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/x?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lalxgx?sf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 3/kl/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qmd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()))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dfly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fVg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kb{5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ffdfGo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qmd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9000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fgf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x'g'kg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 5 . 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marR="0" indent="-571500">
              <a:lnSpc>
                <a:spcPct val="107000"/>
              </a:lnSpc>
              <a:tabLst>
                <a:tab pos="5715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1006 [HHLD] 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3/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qmd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;+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(%d)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3/kl/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qmd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;+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(%d) 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fgf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'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ePg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marR="0" indent="-571500">
              <a:lnSpc>
                <a:spcPct val="107000"/>
              </a:lnSpc>
              <a:tabLst>
                <a:tab pos="5715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1007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[SETTLMNT]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ufpF</a:t>
            </a:r>
            <a:r>
              <a:rPr lang="en-US" sz="1800" dirty="0"/>
              <a:t> / 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a:tL</a:t>
            </a:r>
            <a:r>
              <a:rPr lang="en-US" sz="1800" dirty="0"/>
              <a:t> / 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6f]ndf n]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lvPsf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gfd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w]/} 5f]6f] </a:t>
            </a: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[=%d digit]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marR="0" indent="-571500">
              <a:lnSpc>
                <a:spcPct val="107000"/>
              </a:lnSpc>
              <a:tabLst>
                <a:tab pos="571500" algn="l"/>
              </a:tabLst>
            </a:pP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ufpF</a:t>
            </a:r>
            <a:r>
              <a:rPr lang="en-US" sz="1200" dirty="0"/>
              <a:t> / 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a:tL</a:t>
            </a:r>
            <a:r>
              <a:rPr lang="en-US" sz="1400" dirty="0"/>
              <a:t> / 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6f]ndf n]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lvPsf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gfd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#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cIf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sd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of]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uNtL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;Gb]z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marR="0" indent="-571500">
              <a:lnSpc>
                <a:spcPct val="107000"/>
              </a:lnSpc>
              <a:tabLst>
                <a:tab pos="5715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1008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[SETTLMNT]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ufpF</a:t>
            </a:r>
            <a:r>
              <a:rPr lang="en-US" sz="1600" dirty="0"/>
              <a:t>/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a:tL</a:t>
            </a:r>
            <a:r>
              <a:rPr lang="en-US" sz="1800" dirty="0"/>
              <a:t> / 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6f]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ndf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n]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lvPsf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gfddf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c+s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marR="0" indent="-571500">
              <a:lnSpc>
                <a:spcPct val="107000"/>
              </a:lnSpc>
              <a:tabLst>
                <a:tab pos="571500" algn="l"/>
              </a:tabLst>
            </a:pP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ufpF</a:t>
            </a:r>
            <a:r>
              <a:rPr lang="en-US" sz="1600" dirty="0"/>
              <a:t> </a:t>
            </a:r>
            <a:r>
              <a:rPr lang="en-US" sz="1400" dirty="0"/>
              <a:t>/ 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a:tL</a:t>
            </a:r>
            <a:r>
              <a:rPr lang="en-US" sz="1400" dirty="0"/>
              <a:t> / 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6f]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ndf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n]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lvPsf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gfddf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b]lv 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Z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afx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ssf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c?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cIf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c+s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of]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uNtL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;Gb]z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]5  .</a:t>
            </a:r>
          </a:p>
          <a:p>
            <a:pPr marL="342900" marR="0" indent="-342900">
              <a:lnSpc>
                <a:spcPct val="107000"/>
              </a:lnSpc>
              <a:tabLst>
                <a:tab pos="3429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1009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[HEADNAME] 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d"nLsf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gfd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w]/} 5f]6f] </a:t>
            </a: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[=%d digit]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tabLst>
                <a:tab pos="342900" algn="l"/>
              </a:tabLst>
            </a:pP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kl/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d"nLsf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gfd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#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cIf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sd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of]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uNtL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;Gb]z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tabLst>
                <a:tab pos="3429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1010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[HEADNAME] 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d"nLsf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gfddf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c+s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tabLst>
                <a:tab pos="342900" algn="l"/>
              </a:tabLst>
            </a:pP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kl/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d"nLsf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gfddf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b]lv 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Z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afx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ssf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c?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cIf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c+s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]] of]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uNtL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;Gb]z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]5  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52005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51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463A54-3F53-4D43-B476-46B14341DB17}"/>
              </a:ext>
            </a:extLst>
          </p:cNvPr>
          <p:cNvSpPr txBox="1"/>
          <p:nvPr/>
        </p:nvSpPr>
        <p:spPr>
          <a:xfrm>
            <a:off x="378723" y="577516"/>
            <a:ext cx="11146971" cy="5651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1011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[PHONE]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6]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lnkmf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gDa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[=%d digit] 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w]/} 5f]6f]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6]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lnkmf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 g+= %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cIf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sd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of]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uNtL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;Gb]z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1012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[PHONE] 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6]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lnkmf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gDa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cIf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6]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lnkmf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 g+= n]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Vbf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cIf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of]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uNtL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;Gb]z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1015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[TOTAL] WARNING!!! 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fdfGo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3/kl/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hDdf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b:o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[=%d] 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%)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 algn="just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fdfGo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cS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;/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a;f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 ug]{ ;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b:o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;+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%)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a9L 5}gg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cg'dfgsf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cfwf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of]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Warning message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flvPsf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fdfGo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%)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a9L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cfPdf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of]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warning message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of]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message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cfPdf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cfk'mn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OG6«L u/]sf] 8f6f /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k|ZgfjnLdf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el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8f6f Pp6} 5 5}g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olsg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kg]{5 .</a:t>
            </a:r>
          </a:p>
          <a:p>
            <a:pPr marL="342900" marR="0" indent="-342900">
              <a:tabLst>
                <a:tab pos="342900" algn="l"/>
              </a:tabLst>
            </a:pPr>
            <a:r>
              <a:rPr lang="en-US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1016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[TOTAL] 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fdfGo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3/kl/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hDdf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b:o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[=%d]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!%)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 algn="just">
              <a:tabLst>
                <a:tab pos="342900" algn="l"/>
              </a:tabLst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fdfGo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cS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;/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a;f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 ug]{ ;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b:o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;+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!%)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a9L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x'Fb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}g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of]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error message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flvPsf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fdfGo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!%)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a9L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cfPdf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of]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error message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tabLst>
                <a:tab pos="342900" algn="l"/>
              </a:tabLst>
            </a:pPr>
            <a:r>
              <a:rPr lang="en-US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1017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[TOTAL] WARNING!!! 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fd'lxs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cfjf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ePsf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3/kl/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hDdf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b:o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[=%d] 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@%)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 algn="just">
              <a:tabLst>
                <a:tab pos="342900" algn="l"/>
              </a:tabLst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fd'lxs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cfjf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cS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;/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a;f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 ug]{ ;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b:o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;+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@%)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a9L 5}gg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cg'dfgsf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cfwf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of]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Warning message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flvPsf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;+: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yfut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@%)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a9L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cfPdf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of]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warning message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of]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message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cfPdf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cfk'mn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OG6«L u/]sf] 8f6f /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k|ZgfjnLdf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el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8f6f Pp6} 5 5}g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olsg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kg]{5 .</a:t>
            </a:r>
          </a:p>
          <a:p>
            <a:pPr marL="342900" marR="0" indent="-342900">
              <a:tabLst>
                <a:tab pos="342900" algn="l"/>
              </a:tabLst>
            </a:pPr>
            <a:r>
              <a:rPr lang="en-US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1018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[MALE] 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cS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;/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a;f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 ug]{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hDdf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b:o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(%d)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dlxnf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k'?if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b:o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;+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Vofsf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hf]8 </a:t>
            </a:r>
            <a:r>
              <a:rPr lang="en-US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(%d)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a/fa/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ePg</a:t>
            </a:r>
            <a:endParaRPr lang="en-US" b="1" dirty="0">
              <a:effectLst/>
              <a:latin typeface="Preeti" pitchFamily="2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342900" marR="0" indent="-342900">
              <a:tabLst>
                <a:tab pos="342900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1021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[ABSNT_CNTRY_TOT] 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;+: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yfut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kl/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: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jb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leqsf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cg'kl:yt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;+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'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 algn="just">
              <a:tabLst>
                <a:tab pos="342900" algn="l"/>
              </a:tabLst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;+: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yfut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kl/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: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jfb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leq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cg'kl:yt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b:o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;+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x'Fb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}g .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t;y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cg'kl:yt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-: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jb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leq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/x]sf_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hDdf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b:o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;+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z'Go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x'g'kb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{5 .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z'Go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geO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c?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c+s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cfPdf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of]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error message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5422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52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188652-3DA9-4C31-8B71-6E39B90E3276}"/>
              </a:ext>
            </a:extLst>
          </p:cNvPr>
          <p:cNvSpPr txBox="1"/>
          <p:nvPr/>
        </p:nvSpPr>
        <p:spPr>
          <a:xfrm>
            <a:off x="440556" y="714188"/>
            <a:ext cx="11446643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>
              <a:tabLst>
                <a:tab pos="342900" algn="l"/>
              </a:tabLst>
            </a:pPr>
            <a:r>
              <a:rPr lang="en-US" sz="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endParaRPr lang="en-US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 marR="0" indent="-685800">
              <a:tabLst>
                <a:tab pos="685800" algn="l"/>
              </a:tabLst>
            </a:pPr>
            <a:r>
              <a:rPr lang="en-US" sz="20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1022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[ABSNT_CNTRY_TOT] 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: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jb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leqsf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cg'kl:yt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;+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%)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 marR="0" indent="-685800" algn="just">
              <a:tabLst>
                <a:tab pos="685800" algn="l"/>
              </a:tabLs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fdfGo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: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leq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/x]sf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cg'kl:yt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b:osf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;+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%)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a9L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error message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 marR="0" indent="-685800">
              <a:tabLst>
                <a:tab pos="685800" algn="l"/>
              </a:tabLst>
            </a:pPr>
            <a:r>
              <a:rPr lang="en-US" sz="18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1023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[ABSNT_CNTRY_FEML] 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: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jb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leqsf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cg'kl:yt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hDdf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;+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18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(%d)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cg'kl:yt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dlxnf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k'?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ifsf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;+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Vofsf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hf]8 </a:t>
            </a:r>
            <a:r>
              <a:rPr lang="en-US" sz="18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(%d) 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a/fa/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ePg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 marR="0" indent="-685800" algn="just">
              <a:tabLst>
                <a:tab pos="685800" algn="l"/>
              </a:tabLs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: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jb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leq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/x]sf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cg'kl:yt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k'?if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dlxnf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;+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hf]8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hDdf;Fu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a/fa/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of]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error message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 marR="0" indent="-685800">
              <a:tabLst>
                <a:tab pos="685800" algn="l"/>
              </a:tabLst>
            </a:pPr>
            <a:r>
              <a:rPr lang="en-US" sz="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endParaRPr lang="en-US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 marR="0" indent="-685800">
              <a:tabLst>
                <a:tab pos="685800" algn="l"/>
              </a:tabLst>
            </a:pPr>
            <a:r>
              <a:rPr lang="en-US" sz="18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1026</a:t>
            </a:r>
            <a:r>
              <a:rPr lang="en-US" sz="2400" b="1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</a:t>
            </a:r>
            <a:r>
              <a:rPr lang="en-US" sz="1600" b="1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ABSNT_ABRD_TOT</a:t>
            </a:r>
            <a:r>
              <a:rPr lang="en-US" sz="16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b="1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;+: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yfut</a:t>
            </a:r>
            <a:r>
              <a:rPr lang="en-US" sz="2400" b="1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kl/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2400" b="1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2400" b="1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uPsf</a:t>
            </a:r>
            <a:r>
              <a:rPr lang="en-US" sz="2400" b="1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JolQmsf</a:t>
            </a:r>
            <a:r>
              <a:rPr lang="en-US" sz="2400" b="1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;+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2400" b="1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2400" b="1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'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ePg</a:t>
            </a:r>
            <a:endParaRPr lang="en-US" sz="2400" b="1" dirty="0">
              <a:solidFill>
                <a:srgbClr val="000000"/>
              </a:solidFill>
              <a:effectLst/>
              <a:latin typeface="Preeti" pitchFamily="2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685800" marR="0" indent="-685800">
              <a:tabLst>
                <a:tab pos="685800" algn="l"/>
              </a:tabLst>
            </a:pPr>
            <a:r>
              <a:rPr lang="en-US" sz="16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1027</a:t>
            </a:r>
            <a:r>
              <a:rPr lang="en-US" sz="1600" b="1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</a:t>
            </a:r>
            <a:r>
              <a:rPr lang="en-US" sz="16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ABSNT_ABRD_TOT</a:t>
            </a:r>
            <a:r>
              <a:rPr lang="en-US" sz="16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2400" b="1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uPsf</a:t>
            </a:r>
            <a:r>
              <a:rPr lang="en-US" sz="2400" b="1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JolQmsf</a:t>
            </a:r>
            <a:r>
              <a:rPr lang="en-US" sz="2400" b="1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;+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2400" b="1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@%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hgf</a:t>
            </a:r>
            <a:r>
              <a:rPr lang="en-US" sz="2400" b="1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2400" b="1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2400" b="1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endParaRPr lang="en-US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 marR="0" indent="-685800" algn="just">
              <a:tabLst>
                <a:tab pos="685800" algn="l"/>
              </a:tabLs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fdfGo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ljb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cg'kl:yt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b:o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;+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@%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a9L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error message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 marR="0" indent="-685800">
              <a:tabLst>
                <a:tab pos="685800" algn="l"/>
              </a:tabLst>
            </a:pPr>
            <a:r>
              <a:rPr lang="en-US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1028</a:t>
            </a:r>
            <a:r>
              <a:rPr lang="en-US" sz="2400" b="1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</a:t>
            </a:r>
            <a:r>
              <a:rPr lang="en-US" sz="16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ABSNT_ABRD_MALE</a:t>
            </a:r>
            <a:r>
              <a:rPr lang="en-US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2400" b="1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uPsf</a:t>
            </a:r>
            <a:r>
              <a:rPr lang="en-US" sz="2400" b="1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hDdf</a:t>
            </a:r>
            <a:r>
              <a:rPr lang="en-US" sz="2400" b="1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;+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(%d)</a:t>
            </a:r>
            <a:r>
              <a:rPr lang="en-US" sz="2400" b="1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2400" b="1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uPsf</a:t>
            </a:r>
            <a:r>
              <a:rPr lang="en-US" sz="2400" b="1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dlxnf</a:t>
            </a:r>
            <a:r>
              <a:rPr lang="en-US" sz="2400" b="1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k'?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ifsf</a:t>
            </a:r>
            <a:r>
              <a:rPr lang="en-US" sz="2400" b="1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;+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Vofsf</a:t>
            </a:r>
            <a:r>
              <a:rPr lang="en-US" sz="2400" b="1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hf]8 </a:t>
            </a:r>
            <a:r>
              <a:rPr lang="en-US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(%d) </a:t>
            </a:r>
            <a:r>
              <a:rPr lang="en-US" sz="2400" b="1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a/fa/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ePg</a:t>
            </a:r>
            <a:r>
              <a:rPr lang="en-US" sz="2400" b="1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endParaRPr lang="en-US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 marR="0" indent="-685800" algn="just">
              <a:tabLst>
                <a:tab pos="685800" algn="l"/>
              </a:tabLs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ljb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cg'kl:yt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k'?if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dlxnf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;+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hf]8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hDdf;Fu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a/fa/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of]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error message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/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94700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53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9D4DA0-DB0E-4DF5-AB84-B3B30F7FA85A}"/>
              </a:ext>
            </a:extLst>
          </p:cNvPr>
          <p:cNvSpPr txBox="1"/>
          <p:nvPr/>
        </p:nvSpPr>
        <p:spPr>
          <a:xfrm>
            <a:off x="457201" y="664143"/>
            <a:ext cx="11068493" cy="57045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>
              <a:tabLst>
                <a:tab pos="342900" algn="l"/>
              </a:tabLst>
            </a:pP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{ ========================&lt; HOUSEHOLD INFORMATION &gt;========================}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tabLst>
                <a:tab pos="3429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2001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[H03] 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3/sf]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husf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k|sf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(H02=%d, %s)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3/sf]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aflx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/L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/f]sf]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lardf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fdfGh:otf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(H03=%d, %s)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tabLst>
                <a:tab pos="342900" algn="l"/>
              </a:tabLs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k|Zg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g+= @ df 3/sf] hu $= sf7sf]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vDaf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uf8]sf]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%=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cGo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 t/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k|Zg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g+= # df 3/sf]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aflx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/L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/f]  != df6f]sf] hf]8fO{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OF6f÷9'Ëf,  @=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l;d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]G6sf] hf]8fO{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OF6f÷9'Ëf,  &amp;=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lk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| ˆ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ofa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of]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;Gb]z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tabLst>
                <a:tab pos="342900" algn="l"/>
              </a:tabLst>
            </a:pPr>
            <a:r>
              <a:rPr lang="en-US" sz="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endParaRPr lang="en-US" sz="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tabLst>
                <a:tab pos="342900" algn="l"/>
              </a:tabLst>
            </a:pPr>
            <a:r>
              <a:rPr lang="en-US" sz="18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2002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[H04] 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3/sf] 5fgfsf]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k|sf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sz="18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(H04=%d, %s)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3/sf]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husf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lardf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fdfGh:otf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(H02=%d, %s)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tabLst>
                <a:tab pos="342900" algn="l"/>
              </a:tabLs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k|Zg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g+= @ df 3/sf] hu $= sf7sf]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vDaf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uf8]sf]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%=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cGo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 t/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k|Zg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g+= # df 3/sf] 5fgf @=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l;d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]G6 9nfg,  %= 9'Ëf÷:n]6, &amp;= df6f]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of]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;Gb]z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/>
            <a:r>
              <a:rPr lang="en-US" sz="1600" b="1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2003 [H04] WARNING!!!</a:t>
            </a:r>
            <a:r>
              <a:rPr lang="en-US" sz="24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3/sf]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aflx</a:t>
            </a:r>
            <a:r>
              <a:rPr lang="en-US" sz="24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/L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uf</a:t>
            </a:r>
            <a:r>
              <a:rPr lang="en-US" sz="24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/f] </a:t>
            </a:r>
            <a:r>
              <a:rPr lang="en-US" sz="1600" b="1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(H03=%s) </a:t>
            </a:r>
            <a:r>
              <a:rPr lang="en-US" sz="24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 3/sf] 5fgf</a:t>
            </a:r>
            <a:r>
              <a:rPr lang="en-US" sz="1600" b="1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(H04=%s)</a:t>
            </a:r>
            <a:r>
              <a:rPr lang="en-US" sz="24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sf]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ljrdf</a:t>
            </a:r>
            <a:r>
              <a:rPr lang="en-US" sz="24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;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fdfGh:tf</a:t>
            </a:r>
            <a:r>
              <a:rPr lang="en-US" sz="24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ldn</a:t>
            </a:r>
            <a:r>
              <a:rPr lang="en-US" sz="24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]g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tabLst>
                <a:tab pos="342900" algn="l"/>
              </a:tabLs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k|Zg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g+= # df 3/sf]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aflx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/L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/f] #= sf7÷kmNofs  $=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afF;hG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fdu|L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, h:tf÷l6g 5 t/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k|Zg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g+= # df 3/sf] 5fgf @=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l;d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]G6 9nfg,  %= 9'Ëf÷:n]6, &amp;= df6f]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of] ;r]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;Gb]z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tabLst>
                <a:tab pos="342900" algn="l"/>
              </a:tabLst>
            </a:pPr>
            <a:r>
              <a:rPr lang="en-US" sz="1600" b="1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2004 [H04] WARNING!!! </a:t>
            </a:r>
            <a:r>
              <a:rPr lang="en-US" sz="2400" b="1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lxdfnL</a:t>
            </a:r>
            <a:r>
              <a:rPr lang="en-US" sz="2400" b="1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lhNnf</a:t>
            </a:r>
            <a:r>
              <a:rPr lang="en-US" sz="2400" b="1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cyjf</a:t>
            </a:r>
            <a:r>
              <a:rPr lang="en-US" sz="2400" b="1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kxf8L </a:t>
            </a:r>
            <a:r>
              <a:rPr lang="en-US" sz="2400" b="1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lhNnfdf</a:t>
            </a:r>
            <a:r>
              <a:rPr lang="en-US" sz="2400" b="1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df6f]sf] 5fgf </a:t>
            </a:r>
            <a:r>
              <a:rPr lang="en-US" sz="2400" b="1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cfof</a:t>
            </a:r>
            <a:r>
              <a:rPr lang="en-US" sz="2400" b="1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.</a:t>
            </a:r>
            <a:r>
              <a:rPr lang="en-US" sz="1600" b="1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600" b="1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lxdfnL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lhNnfsf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dgf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ª, d':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ª, 8f]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Nkf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,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d'u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',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x'Dnf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,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h'Dnf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lhNnfdf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df6f]sf] 5fgf l:jsf/ ug]{5 .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afx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]s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lxdfnL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kxf8L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lhNnfsf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afFsL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;a}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lhNnfdf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df6f]sf] 5fgf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of] ;r]t ;"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rgf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]5 .</a:t>
            </a:r>
          </a:p>
          <a:p>
            <a:pPr marL="0" marR="0"/>
            <a:r>
              <a:rPr lang="en-US" sz="1400" b="1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2005 [H04] </a:t>
            </a:r>
            <a:r>
              <a:rPr lang="en-US" sz="20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t/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</a:t>
            </a:r>
            <a:r>
              <a:rPr lang="en-US" sz="20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{sf]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lhNnfdf</a:t>
            </a:r>
            <a:r>
              <a:rPr lang="en-US" sz="20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df6f]sf] 5fgf l:jsfo{ 5}g</a:t>
            </a:r>
          </a:p>
          <a:p>
            <a:pPr marL="0" marR="0"/>
            <a:r>
              <a:rPr lang="en-US" sz="1400" b="1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2006 [H04] WARNING!!!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lxdfnL</a:t>
            </a:r>
            <a:r>
              <a:rPr lang="en-US" sz="20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lhNnfdf</a:t>
            </a:r>
            <a:r>
              <a:rPr lang="en-US" sz="20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vfg</a:t>
            </a:r>
            <a:r>
              <a:rPr lang="en-US" sz="20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kfgLsf</a:t>
            </a:r>
            <a:r>
              <a:rPr lang="en-US" sz="20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&gt;f]t </a:t>
            </a:r>
            <a:r>
              <a:rPr lang="en-US" sz="1400" b="1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(%s) </a:t>
            </a:r>
            <a:r>
              <a:rPr lang="en-US" sz="20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c:jefljs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cfof</a:t>
            </a:r>
            <a:r>
              <a:rPr lang="en-US" sz="20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400" b="1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[District=%s] </a:t>
            </a:r>
            <a:r>
              <a:rPr lang="en-US" sz="20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lxdfnL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lhNnfdf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vfg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kfgLsf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d'Vo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&gt;f]t 6\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o'jj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]n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hf/÷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tnsf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kfgL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cfPsf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of] ;r]t ;Gb]z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]5 .</a:t>
            </a:r>
          </a:p>
          <a:p>
            <a:pPr marL="34290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400" b="1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2007 [H07] WARNING!!! </a:t>
            </a:r>
            <a:r>
              <a:rPr lang="en-US" sz="1600" b="1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lxdfnL</a:t>
            </a:r>
            <a:r>
              <a:rPr lang="en-US" sz="16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kxf8L </a:t>
            </a:r>
            <a:r>
              <a:rPr lang="en-US" sz="1600" b="1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lhNnfdf</a:t>
            </a:r>
            <a:r>
              <a:rPr lang="en-US" sz="16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vfgf</a:t>
            </a:r>
            <a:r>
              <a:rPr lang="en-US" sz="16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ksfpg</a:t>
            </a:r>
            <a:r>
              <a:rPr lang="en-US" sz="16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600" b="1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d'Vo</a:t>
            </a:r>
            <a:r>
              <a:rPr lang="en-US" sz="16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O{</a:t>
            </a:r>
            <a:r>
              <a:rPr lang="en-US" sz="1600" b="1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Gwg</a:t>
            </a:r>
            <a:r>
              <a:rPr lang="en-US" sz="16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u'O</a:t>
            </a:r>
            <a:r>
              <a:rPr lang="en-US" sz="16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{7f÷uf]/</a:t>
            </a:r>
            <a:r>
              <a:rPr lang="en-US" sz="1600" b="1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xf</a:t>
            </a:r>
            <a:r>
              <a:rPr lang="en-US" sz="16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cfof</a:t>
            </a:r>
            <a:r>
              <a:rPr lang="en-US" sz="16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600" b="1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[District=%s] </a:t>
            </a:r>
            <a:r>
              <a:rPr lang="en-US" sz="16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b="1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600" b="1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2008 [H08] </a:t>
            </a:r>
            <a:r>
              <a:rPr lang="en-US" sz="16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vfgf</a:t>
            </a:r>
            <a:r>
              <a:rPr lang="en-US" sz="16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ksfpg</a:t>
            </a:r>
            <a:r>
              <a:rPr lang="en-US" sz="16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6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d'Vo</a:t>
            </a:r>
            <a:r>
              <a:rPr lang="en-US" sz="16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O{</a:t>
            </a:r>
            <a:r>
              <a:rPr lang="en-US" sz="16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Gwg</a:t>
            </a:r>
            <a:r>
              <a:rPr lang="en-US" sz="16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ljh'nL</a:t>
            </a:r>
            <a:r>
              <a:rPr lang="en-US" sz="16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 t/ </a:t>
            </a:r>
            <a:r>
              <a:rPr lang="en-US" sz="16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alQafNg</a:t>
            </a:r>
            <a:r>
              <a:rPr lang="en-US" sz="16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6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d'Vo</a:t>
            </a:r>
            <a:r>
              <a:rPr lang="en-US" sz="16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O{</a:t>
            </a:r>
            <a:r>
              <a:rPr lang="en-US" sz="16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Gwg</a:t>
            </a:r>
            <a:r>
              <a:rPr lang="en-US" sz="16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lah'nL</a:t>
            </a:r>
            <a:r>
              <a:rPr lang="en-US" sz="16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jf</a:t>
            </a:r>
            <a:r>
              <a:rPr lang="en-US" sz="16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;f]</a:t>
            </a:r>
            <a:r>
              <a:rPr lang="en-US" sz="16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nf</a:t>
            </a:r>
            <a:r>
              <a:rPr lang="en-US" sz="16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16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eGbf</a:t>
            </a:r>
            <a:r>
              <a:rPr lang="en-US" sz="16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afx</a:t>
            </a:r>
            <a:r>
              <a:rPr lang="en-US" sz="16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]s c? </a:t>
            </a:r>
            <a:r>
              <a:rPr lang="en-US" sz="16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OGwg</a:t>
            </a:r>
            <a:r>
              <a:rPr lang="en-US" sz="16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(%d) </a:t>
            </a:r>
            <a:r>
              <a:rPr lang="en-US" sz="16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cfPdf</a:t>
            </a:r>
            <a:r>
              <a:rPr lang="en-US" sz="16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cfof</a:t>
            </a:r>
            <a:r>
              <a:rPr lang="en-US" sz="16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tabLst>
                <a:tab pos="342900" algn="l"/>
              </a:tabLst>
            </a:pP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50286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54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957528-B147-4D51-B189-64D1201E1CCC}"/>
              </a:ext>
            </a:extLst>
          </p:cNvPr>
          <p:cNvSpPr txBox="1"/>
          <p:nvPr/>
        </p:nvSpPr>
        <p:spPr>
          <a:xfrm>
            <a:off x="323850" y="621650"/>
            <a:ext cx="10630343" cy="5988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2009 [H09] WARNING!!! </a:t>
            </a:r>
            <a:r>
              <a:rPr lang="en-US" sz="1600" b="1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lxdfnL</a:t>
            </a:r>
            <a:r>
              <a:rPr lang="en-US" sz="16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lhNnfdf</a:t>
            </a:r>
            <a:r>
              <a:rPr lang="en-US" sz="16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;fj{</a:t>
            </a:r>
            <a:r>
              <a:rPr lang="en-US" sz="1600" b="1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hlgs</a:t>
            </a:r>
            <a:r>
              <a:rPr lang="en-US" sz="16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9ndf hf]l8Psf] km\n; </a:t>
            </a:r>
            <a:r>
              <a:rPr lang="en-US" sz="1600" b="1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zf</a:t>
            </a:r>
            <a:r>
              <a:rPr lang="en-US" sz="16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r>
              <a:rPr lang="en-US" sz="1600" b="1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rfno</a:t>
            </a:r>
            <a:r>
              <a:rPr lang="en-US" sz="16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cfof</a:t>
            </a:r>
            <a:r>
              <a:rPr lang="en-US" sz="16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], </a:t>
            </a:r>
            <a:r>
              <a:rPr lang="en-US" sz="1600" b="1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[District=%s]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2021 [H10] 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ePsf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s]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xL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;'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ljwfsf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fwg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5flgPsf] 5 / To; ;+u;+u}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s'g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}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klg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;'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ljwfsf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fwg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gePsf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klg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5flgPsf] 5 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k|Zg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g+= !) df kl/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/n]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k|of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]u u/]sf] ;'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ljwfsf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;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fwgx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? 5flgPsf] 5 /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clGtdsf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s'g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}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;'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ljwf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5}g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ljsNk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5flgPsf] 5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of]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uNtL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;Gb]z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. ;'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ljwfsf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fwgx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?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5flgg] /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s'g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}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;'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ljwf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gePsf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5flgg]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'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indent="-457200">
              <a:tabLst>
                <a:tab pos="457200" algn="l"/>
              </a:tabLst>
            </a:pP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2022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[H10] Warning!!! 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sf/</a:t>
            </a:r>
            <a:r>
              <a:rPr lang="en-US" sz="1800" b="1" dirty="0"/>
              <a:t>/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hLk</a:t>
            </a:r>
            <a:r>
              <a:rPr lang="en-US" sz="1800" b="1" dirty="0"/>
              <a:t>/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Eofg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 t/ 6]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lnlehg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, df]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afOn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kmf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fwf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/0f df]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afO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{n 5}g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gePsf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eGg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. 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indent="-457200">
              <a:tabLst>
                <a:tab pos="457200" algn="l"/>
              </a:tabLs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k|Zg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g+= !) df sf/</a:t>
            </a:r>
            <a:r>
              <a:rPr lang="en-US" sz="1100" dirty="0"/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hLk</a:t>
            </a:r>
            <a:r>
              <a:rPr lang="en-US" sz="1800" dirty="0"/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/;Fu 6]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lnlehg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df]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{n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kmf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b'j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}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cg'dfg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ul/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.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olb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} 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/;Fu sf/</a:t>
            </a:r>
            <a:r>
              <a:rPr lang="en-US" sz="1800" dirty="0"/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hLk</a:t>
            </a:r>
            <a:r>
              <a:rPr lang="en-US" sz="1800" dirty="0"/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 t/ 6]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lnlehg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5}g / :df6{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fwf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/0f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}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df]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{n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kmf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 5}g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of]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;Gb]z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. sf/</a:t>
            </a:r>
            <a:r>
              <a:rPr lang="en-US" sz="1400" dirty="0"/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hLk</a:t>
            </a:r>
            <a:r>
              <a:rPr lang="en-US" sz="1800" dirty="0"/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;Fu 6]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lnlehg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df]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{n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kmf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x'g'kb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{5 .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Superior Goods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x'Fbf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To;sf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t'ngfdf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Inferior Goods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x'G5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dfGotf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  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} k5{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afWotf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5}g .</a:t>
            </a:r>
            <a:endParaRPr lang="en-US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indent="-457200">
              <a:tabLst>
                <a:tab pos="457200" algn="l"/>
              </a:tabLst>
            </a:pP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2023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[H10] Warning!!! 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sDKo'6/ 5 t/ 6]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lnlehg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df]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afOn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kmf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gePsf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eGg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. 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indent="-457200">
              <a:tabLst>
                <a:tab pos="457200" algn="l"/>
              </a:tabLs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k|Zg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g+= !) df sDKo'6/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/;Fu 6]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lnlehg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df]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{g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kmf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 5}g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of]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;Gb]z b]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lvg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. sDKo'6/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/;Fu 6]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lnlehg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df]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{n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kmf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b'j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} x'G5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cg'dfg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ul/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. sDKo'6/sf] :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qmLg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]u u/]/ 6]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lnlehg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x]/]sf]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6]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lnlehg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g}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dflgg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]5 .</a:t>
            </a:r>
            <a:endParaRPr lang="en-US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indent="-457200">
              <a:tabLst>
                <a:tab pos="457200" algn="l"/>
              </a:tabLst>
            </a:pP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2024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[H10] 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OG6/g]6 ;'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ljwf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 t/ sDKo''6/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:df6{ df]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afOn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kmf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gePsf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eGg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. 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indent="-457200">
              <a:tabLst>
                <a:tab pos="457200" algn="l"/>
              </a:tabLs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k|Zg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g+= !) df 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OG6/g]6 ;'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ljwf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elgPsf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t/ OG6/g]6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rnfpgsf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nflu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sDKo'6/ / :df6{ df]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{n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kmf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 5}g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of]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;Gb]z b]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lvg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.</a:t>
            </a:r>
            <a:endParaRPr lang="en-US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indent="-457200">
              <a:tabLst>
                <a:tab pos="457200" algn="l"/>
              </a:tabLst>
            </a:pP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2025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[H10] 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/]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lk|mh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]/]6/ -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lk|mh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_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jfl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;ª d]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l;g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Po/sl08;g/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dWo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s'g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} Ps 5 t/ 6]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lnlehg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df]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afOn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kmf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gePsf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eGg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 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indent="-457200">
              <a:tabLst>
                <a:tab pos="457200" algn="l"/>
              </a:tabLs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k|Zg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g+= !) df 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/]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lk|mh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]/]6/ -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lk|mh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_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cyjf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;ª\ d]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l;g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Po/sl08;g/ 5 t/ 6]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lnlehg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df]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afOn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kmf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 5}g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of]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;Gb]z b]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lvg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.</a:t>
            </a:r>
            <a:r>
              <a:rPr lang="en-US" sz="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endParaRPr lang="en-US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indent="-457200">
              <a:tabLst>
                <a:tab pos="457200" algn="l"/>
              </a:tabLst>
            </a:pP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2026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[H10] 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alQ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afNg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lah'L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k|of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]u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ub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}{g t/ kl/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/;Fu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ljB'tLo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k+vf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, /]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lk|mh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]/]6/ -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lk|mh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_,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jfl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;ª\ d]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l;g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Po/sl08;g/ 5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eGg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indent="-457200">
              <a:tabLst>
                <a:tab pos="457200" algn="l"/>
              </a:tabLs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k|Zg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g+= !) 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alQafNg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lah'nLsf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]u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}{g t/ /]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lk|mh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]/]6/ -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lk|mh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_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cyjf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;ª\ d]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l;g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dfO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qmf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]j]e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of]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;Gb]z b]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lvg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6772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55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957528-B147-4D51-B189-64D1201E1CCC}"/>
              </a:ext>
            </a:extLst>
          </p:cNvPr>
          <p:cNvSpPr txBox="1"/>
          <p:nvPr/>
        </p:nvSpPr>
        <p:spPr>
          <a:xfrm>
            <a:off x="323850" y="456550"/>
            <a:ext cx="10630343" cy="634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indent="-457200">
              <a:tabLst>
                <a:tab pos="457200" algn="l"/>
              </a:tabLst>
            </a:pPr>
            <a:r>
              <a:rPr lang="en-US" sz="12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indent="-457200">
              <a:tabLst>
                <a:tab pos="457200" algn="l"/>
              </a:tabLst>
            </a:pP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2026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[H10] 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alQ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afNg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lah'L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k|of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]u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ub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}{g t/ kl/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/;Fu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ljB'tLo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k+vf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, /]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lk|mh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]/]6/ -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lk|mh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_,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jfl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;ª\ d]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l;g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Po/sl08;g/ 5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eGg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indent="-457200">
              <a:tabLst>
                <a:tab pos="457200" algn="l"/>
              </a:tabLs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k|Zg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g+= !) 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alQafNg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lah'nLsf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]u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}{g t/ /]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lk|mh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]/]6/ -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lk|mh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_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cyjf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;ª\ d]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l;g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dfO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qmf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]j]e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of]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;Gb]z b]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lvg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indent="-457200">
              <a:tabLst>
                <a:tab pos="457200" algn="l"/>
              </a:tabLst>
            </a:pP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2027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[H10] 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alQafNg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ljB't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;f}o{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phf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k|of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]u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ub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}{g t/ 6]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lnlehg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df]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afO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{n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kmf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 5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eGg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indent="-457200">
              <a:tabLst>
                <a:tab pos="457200" algn="l"/>
              </a:tabLst>
            </a:pPr>
            <a:r>
              <a:rPr lang="en-US" sz="1200" b="1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2031 [H11] Warning !!! </a:t>
            </a:r>
            <a:r>
              <a:rPr lang="en-US" sz="20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kl/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jf</a:t>
            </a:r>
            <a:r>
              <a:rPr lang="en-US" sz="20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/df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dlxnf</a:t>
            </a:r>
            <a:r>
              <a:rPr lang="en-US" sz="20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;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b:o</a:t>
            </a:r>
            <a:r>
              <a:rPr lang="en-US" sz="20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5}g t/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dlxnfsf</a:t>
            </a:r>
            <a:r>
              <a:rPr lang="en-US" sz="20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gfddf</a:t>
            </a:r>
            <a:r>
              <a:rPr lang="en-US" sz="20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3/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jf</a:t>
            </a:r>
            <a:r>
              <a:rPr lang="en-US" sz="20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hUuf</a:t>
            </a:r>
            <a:r>
              <a:rPr lang="en-US" sz="20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eGg</a:t>
            </a:r>
            <a:r>
              <a:rPr lang="en-US" sz="20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cfof</a:t>
            </a:r>
            <a:r>
              <a:rPr lang="en-US" sz="2000" b="1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.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indent="-457200">
              <a:tabLst>
                <a:tab pos="457200" algn="l"/>
              </a:tabLst>
            </a:pPr>
            <a:r>
              <a:rPr lang="en-US" sz="20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kl/</a:t>
            </a:r>
            <a:r>
              <a:rPr lang="en-US" sz="20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jf</a:t>
            </a:r>
            <a:r>
              <a:rPr lang="en-US" sz="20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/df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cS</a:t>
            </a:r>
            <a:r>
              <a:rPr lang="en-US" sz="20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;/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a;f</a:t>
            </a:r>
            <a:r>
              <a:rPr lang="en-US" sz="20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20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jf</a:t>
            </a:r>
            <a:r>
              <a:rPr lang="en-US" sz="20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ug]{, :</a:t>
            </a:r>
            <a:r>
              <a:rPr lang="en-US" sz="20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jb</a:t>
            </a:r>
            <a:r>
              <a:rPr lang="en-US" sz="20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20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zleq</a:t>
            </a:r>
            <a:r>
              <a:rPr lang="en-US" sz="20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cg'kl:yt</a:t>
            </a:r>
            <a:r>
              <a:rPr lang="en-US" sz="20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ljb</a:t>
            </a:r>
            <a:r>
              <a:rPr lang="en-US" sz="20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20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zdf</a:t>
            </a:r>
            <a:r>
              <a:rPr lang="en-US" sz="20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cg'kl:yt</a:t>
            </a:r>
            <a:r>
              <a:rPr lang="en-US" sz="20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;d]t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dlxnf</a:t>
            </a:r>
            <a:r>
              <a:rPr lang="en-US" sz="20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5}g t/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dlxnf</a:t>
            </a:r>
            <a:r>
              <a:rPr lang="en-US" sz="20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;</a:t>
            </a:r>
            <a:r>
              <a:rPr lang="en-US" sz="20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b:osf</a:t>
            </a:r>
            <a:r>
              <a:rPr lang="en-US" sz="20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gfddf</a:t>
            </a:r>
            <a:r>
              <a:rPr lang="en-US" sz="20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3/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tyf</a:t>
            </a:r>
            <a:r>
              <a:rPr lang="en-US" sz="20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hUuf</a:t>
            </a:r>
            <a:r>
              <a:rPr lang="en-US" sz="20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eGg</a:t>
            </a:r>
            <a:r>
              <a:rPr lang="en-US" sz="20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cfof</a:t>
            </a:r>
            <a:r>
              <a:rPr lang="en-US" sz="20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</a:t>
            </a:r>
            <a:r>
              <a:rPr lang="en-US" sz="20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of] ;r]</a:t>
            </a:r>
            <a:r>
              <a:rPr lang="en-US" sz="20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tsf</a:t>
            </a:r>
            <a:r>
              <a:rPr lang="en-US" sz="20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;"</a:t>
            </a:r>
            <a:r>
              <a:rPr lang="en-US" sz="20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rgf</a:t>
            </a:r>
            <a:r>
              <a:rPr lang="en-US" sz="20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cfpg</a:t>
            </a:r>
            <a:r>
              <a:rPr lang="en-US" sz="20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5 .</a:t>
            </a:r>
          </a:p>
          <a:p>
            <a:pPr marL="342900" marR="0" indent="-342900">
              <a:tabLst>
                <a:tab pos="3429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{ =========================&lt; DEATH INFORMATION &gt;============================}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marR="0" indent="-571500">
              <a:tabLst>
                <a:tab pos="5715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2101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[H15NUM] 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d[To'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ePsf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;+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z'Go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'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ePg</a:t>
            </a: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marR="0" indent="-571500">
              <a:tabLst>
                <a:tab pos="571500" algn="l"/>
              </a:tabLs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olb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k|Zg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g+= !$ df 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/sf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s'g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} 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b:o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ljut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!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{df d[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To'ePsf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elg;s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]kl5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slt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lyof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k|Zgdf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z'Go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d[To'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lyof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of]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ljsNk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marR="0" indent="-571500">
              <a:tabLst>
                <a:tab pos="5715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2102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[H15NUM]</a:t>
            </a: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d[To'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ePsf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;+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!%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'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ePg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marR="0" indent="-571500" algn="just">
              <a:tabLst>
                <a:tab pos="571500" algn="l"/>
              </a:tabLs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g+= !% 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]sf] !@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dlxgfdf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s;}sf] d[To'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d[To'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;+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!%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a9L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;Gb]z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</a:p>
          <a:p>
            <a:pPr marL="571500" marR="0" indent="-571500">
              <a:tabLst>
                <a:tab pos="5715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2103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[H16NAME/R-%d] 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d[To'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ePsf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JolQmsf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gfd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w]/} 5f]6f] </a:t>
            </a: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[=%d digits]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marR="0" indent="-571500" algn="just">
              <a:tabLst>
                <a:tab pos="571500" algn="l"/>
              </a:tabLs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g+= !^ sf] d[To'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# j6f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cIf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;Gb]z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marR="0" indent="-571500">
              <a:tabLst>
                <a:tab pos="571500" algn="l"/>
              </a:tabLst>
            </a:pPr>
            <a:r>
              <a:rPr lang="en-US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2104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[H16NAME/R-%d] 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d[To'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ePsf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JolQmsf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gfddf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c+s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marR="0" indent="-571500" algn="just">
              <a:tabLst>
                <a:tab pos="571500" algn="l"/>
              </a:tabLs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g+= !^ sf] d[To'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b]lv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Z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Ddsf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cIf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afx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 c?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cIf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of]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;Gb]z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9864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56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B346F2-1D47-4A60-829D-8E7AA879A71F}"/>
              </a:ext>
            </a:extLst>
          </p:cNvPr>
          <p:cNvSpPr txBox="1"/>
          <p:nvPr/>
        </p:nvSpPr>
        <p:spPr>
          <a:xfrm>
            <a:off x="416093" y="577516"/>
            <a:ext cx="11223458" cy="6116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indent="-571500">
              <a:tabLst>
                <a:tab pos="5715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2105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[H16RSN/R-%02d]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k|hgg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tyf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k|;'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tL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hl6ntf ;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DaGwL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sf/0f !% b]lv $(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{sf]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dlxnfsf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nflu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dfq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l:jsf/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]5 </a:t>
            </a: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(Sex=%d, Age=%d)</a:t>
            </a: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marR="0" indent="-571500" algn="just">
              <a:tabLst>
                <a:tab pos="571500" algn="l"/>
              </a:tabLs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g+= !^df d[To'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!% b]lv $( </a:t>
            </a:r>
            <a:r>
              <a:rPr lang="en-US" sz="2000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jif</a:t>
            </a:r>
            <a:r>
              <a:rPr lang="en-US" sz="2000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{sf] </a:t>
            </a:r>
            <a:r>
              <a:rPr lang="en-US" sz="2000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dlxnf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t/ d[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To'sf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sf/0fdf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k|hgg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k|;'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hl6ntf;Fu 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DalGwt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sf/0f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;Gb]z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marR="0" indent="-571500">
              <a:tabLst>
                <a:tab pos="5715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2106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[H16CONTD/R-%02d] 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d[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To'sf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sf/0f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k|hgg;Fu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DalGwt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 t/ d[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To'x'Fbfsf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cj:yf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æ</a:t>
            </a:r>
            <a:r>
              <a:rPr lang="en-US" sz="2000" b="1" dirty="0" err="1">
                <a:effectLst/>
                <a:latin typeface="Himchul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cGo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Æ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]/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marR="0" indent="-571500" algn="just">
              <a:tabLst>
                <a:tab pos="571500" algn="l"/>
              </a:tabLst>
            </a:pP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g+= !^ df d[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To'sf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sf/0f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k|hgg;Fu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DalGwt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 t/ d[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To'x'Fbfsf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$=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cGo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cfPdf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of]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;Gb]z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o:tf]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fd|f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];Fu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;f]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wL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d[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To'sf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sf/0f / d[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To'sf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af:tljstf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;f]lx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adf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lhd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Vg'kg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]{5 .</a:t>
            </a:r>
          </a:p>
          <a:p>
            <a:pPr marL="571500" marR="0" indent="-571500" algn="just">
              <a:tabLst>
                <a:tab pos="571500" algn="l"/>
              </a:tabLst>
            </a:pPr>
            <a:endParaRPr lang="en-US" sz="1100" dirty="0">
              <a:effectLst/>
              <a:latin typeface="Preet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{ ================&lt;  MIGRATION (ABSENTEES) INFORMATION  &gt;=====================}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3001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[H17] 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rofTds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/0fdf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cg'kl:yt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zdf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uPsf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;+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cfPsf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t/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oxfF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uPsf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5}g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yfxf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5}g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eGg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 algn="just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rofTds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cg'kl:yt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-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_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hDdf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;+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z'Go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 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g+= !&amp; 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cg'kl:yt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ljb</a:t>
            </a:r>
            <a:r>
              <a:rPr lang="en-US" sz="2000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</a:t>
            </a:r>
            <a:r>
              <a:rPr lang="en-US" sz="2000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uPsf</a:t>
            </a:r>
            <a:r>
              <a:rPr lang="en-US" sz="2000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;Gb]z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3002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[H17] 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rofTds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/0fdf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cg'kl:yt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zdf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uPsf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;+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cfPsf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5}g t/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oxfF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uPsf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eGg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 algn="just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rofTds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cg'kl:yt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-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_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hDdf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;+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cyf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{t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;+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t/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g+= !&amp; 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cg'kl:yt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5|}gg\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yfxf</a:t>
            </a:r>
            <a:r>
              <a:rPr lang="en-US" sz="2000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5}g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;Gb]z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3003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[H18NAME/R-%d]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uPsf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JolQmsf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gfd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w]/} 5f]6f]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[=%d digits]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 algn="just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g+= !* sf]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ljb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uPsf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# j6f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cIf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sd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cfPdf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of]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;Gb]z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3004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[H17NAME/R-%d]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uPsf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JolQmsf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gfddf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c+s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 algn="just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g+= !* sf]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ljb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uPsf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gfddf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b]lv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Z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Ddsf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cIf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afx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 c?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cIf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of]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;Gb]z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</a:p>
        </p:txBody>
      </p:sp>
    </p:spTree>
    <p:extLst>
      <p:ext uri="{BB962C8B-B14F-4D97-AF65-F5344CB8AC3E}">
        <p14:creationId xmlns:p14="http://schemas.microsoft.com/office/powerpoint/2010/main" val="215963002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57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FE2921D-3282-4CB6-AB28-BC9CBD52D0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713508"/>
              </p:ext>
            </p:extLst>
          </p:nvPr>
        </p:nvGraphicFramePr>
        <p:xfrm>
          <a:off x="3033076" y="1422543"/>
          <a:ext cx="5425123" cy="31802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16515">
                  <a:extLst>
                    <a:ext uri="{9D8B030D-6E8A-4147-A177-3AD203B41FA5}">
                      <a16:colId xmlns:a16="http://schemas.microsoft.com/office/drawing/2014/main" val="81701463"/>
                    </a:ext>
                  </a:extLst>
                </a:gridCol>
                <a:gridCol w="1399844">
                  <a:extLst>
                    <a:ext uri="{9D8B030D-6E8A-4147-A177-3AD203B41FA5}">
                      <a16:colId xmlns:a16="http://schemas.microsoft.com/office/drawing/2014/main" val="4193632037"/>
                    </a:ext>
                  </a:extLst>
                </a:gridCol>
                <a:gridCol w="3208764">
                  <a:extLst>
                    <a:ext uri="{9D8B030D-6E8A-4147-A177-3AD203B41FA5}">
                      <a16:colId xmlns:a16="http://schemas.microsoft.com/office/drawing/2014/main" val="789322017"/>
                    </a:ext>
                  </a:extLst>
                </a:gridCol>
              </a:tblGrid>
              <a:tr h="174772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S.No.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Minimum Age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Maximum Class / Grade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71572056"/>
                  </a:ext>
                </a:extLst>
              </a:tr>
              <a:tr h="174772"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1.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Nursery/LKG/UKG (0)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62146649"/>
                  </a:ext>
                </a:extLst>
              </a:tr>
              <a:tr h="123698"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2.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Class 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20940388"/>
                  </a:ext>
                </a:extLst>
              </a:tr>
              <a:tr h="174772"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3.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Class 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47364805"/>
                  </a:ext>
                </a:extLst>
              </a:tr>
              <a:tr h="174772"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4.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Class 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71274021"/>
                  </a:ext>
                </a:extLst>
              </a:tr>
              <a:tr h="174772"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5.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Class 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18537320"/>
                  </a:ext>
                </a:extLst>
              </a:tr>
              <a:tr h="174772"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6.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Class 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2000537"/>
                  </a:ext>
                </a:extLst>
              </a:tr>
              <a:tr h="174772"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7.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Class 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329035"/>
                  </a:ext>
                </a:extLst>
              </a:tr>
              <a:tr h="174772"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8.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Class 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22890228"/>
                  </a:ext>
                </a:extLst>
              </a:tr>
              <a:tr h="174772"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9.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11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Class 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4685773"/>
                  </a:ext>
                </a:extLst>
              </a:tr>
              <a:tr h="174772"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10.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12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Class 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52798253"/>
                  </a:ext>
                </a:extLst>
              </a:tr>
              <a:tr h="174772"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11.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13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Class 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67926169"/>
                  </a:ext>
                </a:extLst>
              </a:tr>
              <a:tr h="174772"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12.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14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SEE/SLC    (11)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53701642"/>
                  </a:ext>
                </a:extLst>
              </a:tr>
              <a:tr h="174772"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13.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16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I.A./10+2   (12)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4138875"/>
                  </a:ext>
                </a:extLst>
              </a:tr>
              <a:tr h="174772"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14.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18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Bachelor / Diploma (13)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8493775"/>
                  </a:ext>
                </a:extLst>
              </a:tr>
              <a:tr h="174772"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15.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20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Master level (14)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76810697"/>
                  </a:ext>
                </a:extLst>
              </a:tr>
              <a:tr h="174772"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16.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>
                          <a:effectLst/>
                        </a:rPr>
                        <a:t>22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200" dirty="0">
                          <a:effectLst/>
                        </a:rPr>
                        <a:t>M.Phil./Ph.D. or above (15)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5669848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43086A4-733F-4893-A55B-D616A309F500}"/>
              </a:ext>
            </a:extLst>
          </p:cNvPr>
          <p:cNvSpPr txBox="1"/>
          <p:nvPr/>
        </p:nvSpPr>
        <p:spPr>
          <a:xfrm>
            <a:off x="375126" y="4658077"/>
            <a:ext cx="11441748" cy="22468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indent="-571500">
              <a:lnSpc>
                <a:spcPct val="107000"/>
              </a:lnSpc>
              <a:tabLst>
                <a:tab pos="5715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3006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[H17DRTN/R-%02d]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uPsf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hfFbfsf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/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uPsf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cjlwsf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hf]8 !@%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</a:t>
            </a: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</a:t>
            </a: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)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endParaRPr lang="en-US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marR="0" indent="-571500" algn="just">
              <a:tabLst>
                <a:tab pos="571500" algn="l"/>
              </a:tabLs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hfFbfsf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pd]/ 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jif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{sf] hf]8 -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h;n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xfnsf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pd]/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5_ !@%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a9L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;Gb]z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marR="0" indent="-571500">
              <a:lnSpc>
                <a:spcPct val="107000"/>
              </a:lnSpc>
              <a:tabLst>
                <a:tab pos="5715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3007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[H17RSN/R-%02d] 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%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sd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*)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pd]/sf]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hfg'sf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sf/0f </a:t>
            </a: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(%d=%s)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 </a:t>
            </a: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marR="0" indent="-571500" algn="just">
              <a:tabLst>
                <a:tab pos="571500" algn="l"/>
              </a:tabLs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%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jif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*)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jif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a9L pd]/sf] dfG5]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hfg'sf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sf/0f !=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tna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Hofnf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 @=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Jofkf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1400" dirty="0"/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Joj;fo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 #=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cWoog</a:t>
            </a:r>
            <a:r>
              <a:rPr lang="en-US" sz="2000" dirty="0"/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tflnd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 $=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;Gb]z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r>
              <a:rPr lang="en-US" sz="14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1C0DD3-D34D-40C4-9722-0E4B2BC60724}"/>
              </a:ext>
            </a:extLst>
          </p:cNvPr>
          <p:cNvSpPr txBox="1"/>
          <p:nvPr/>
        </p:nvSpPr>
        <p:spPr>
          <a:xfrm>
            <a:off x="438595" y="562543"/>
            <a:ext cx="11087099" cy="1090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8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3005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8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[H17EDU/R-%02d]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uPsf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hfFbfsf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</a:t>
            </a:r>
            <a:r>
              <a:rPr lang="en-US" sz="18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(=%d)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hfg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' cl3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cWoog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u/]sf]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tx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(=%d)</a:t>
            </a:r>
            <a:r>
              <a:rPr lang="en-US" sz="20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</a:t>
            </a: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 algn="just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hfFbfsf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pd]/ 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hfFbf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plQ0f{ u/]sf]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txsf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ljrdf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consistent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kg]{ 5 . pd]/ / plQ0f{ u/]sf]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txsf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ljrdf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fdGh:o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of]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;Gb]z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67681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58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3086A4-733F-4893-A55B-D616A309F500}"/>
              </a:ext>
            </a:extLst>
          </p:cNvPr>
          <p:cNvSpPr txBox="1"/>
          <p:nvPr/>
        </p:nvSpPr>
        <p:spPr>
          <a:xfrm>
            <a:off x="319848" y="673668"/>
            <a:ext cx="11205846" cy="4998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indent="-571500">
              <a:lnSpc>
                <a:spcPct val="107000"/>
              </a:lnSpc>
              <a:tabLst>
                <a:tab pos="5715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3007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[H17RSN/R-%02d] 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%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sd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*)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pd]/sf]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hfg'sf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sf/0f </a:t>
            </a: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(%d=%s)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 </a:t>
            </a:r>
            <a:endParaRPr lang="en-US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marR="0" indent="-571500" algn="just">
              <a:lnSpc>
                <a:spcPct val="107000"/>
              </a:lnSpc>
              <a:tabLst>
                <a:tab pos="571500" algn="l"/>
              </a:tabLs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%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jif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*)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jif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a9L pd]/sf] dfG5]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hfg'sf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sf/0f !=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tna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Hofnf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 @=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Jofkf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1400" dirty="0"/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Joj;fo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 #=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cWoog</a:t>
            </a:r>
            <a:r>
              <a:rPr lang="en-US" sz="2000" dirty="0"/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tflnd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 $=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;Gb]z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r>
              <a:rPr lang="en-US" sz="14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marR="0" indent="-571500">
              <a:lnSpc>
                <a:spcPct val="107000"/>
              </a:lnSpc>
              <a:tabLst>
                <a:tab pos="5715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3008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[H17RSN/R-%02d] 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%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b]lv !)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;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Ddsf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JolQmsf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nflu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hfg'sf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sf/0f </a:t>
            </a: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(%d=%s)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 </a:t>
            </a:r>
            <a:endParaRPr lang="en-US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marR="0" indent="-571500" algn="just">
              <a:lnSpc>
                <a:spcPct val="107000"/>
              </a:lnSpc>
              <a:tabLst>
                <a:tab pos="571500" algn="l"/>
              </a:tabLs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%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jif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b]lv !)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jif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dflg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dflg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hfg'sf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sf/0f !=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tna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Hofnf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 @=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Jofkf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1600" dirty="0"/>
              <a:t> 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Joj;fo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 $=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;Gb]z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marR="0" indent="-571500">
              <a:lnSpc>
                <a:spcPct val="107000"/>
              </a:lnSpc>
              <a:tabLst>
                <a:tab pos="5715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3009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[H17RSN/R-%02d] WARNING!!!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hfg'sf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sf/0f</a:t>
            </a: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(%d=%s)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hfFbfsf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</a:t>
            </a: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 year)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d]n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vfPg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endParaRPr lang="en-US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indent="-571500">
              <a:tabLst>
                <a:tab pos="571500" algn="l"/>
              </a:tabLs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^) b]lv *)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jif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;Dd pd]/sf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hfg'sf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sf/0f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cWoog</a:t>
            </a:r>
            <a:r>
              <a:rPr lang="en-US" sz="1400" dirty="0"/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tflnd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;r]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;Gb]z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o:tf] ;Gb]z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e/]sf] s'/f l7s 5 5}g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olsg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ug{'kg]{5 .</a:t>
            </a: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3010</a:t>
            </a:r>
            <a:r>
              <a:rPr lang="en-US" sz="1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[H17RSN/R-%02d] WARNING!!!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hfg'sf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sf/0f</a:t>
            </a: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(%d=%s)</a:t>
            </a:r>
            <a:r>
              <a:rPr lang="en-US" sz="1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hfFbfsf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</a:t>
            </a: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 year)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d]n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vfPg</a:t>
            </a: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 algn="just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&amp;)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jif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b]lv *)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jif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Ddsf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dflg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hfg'sf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sf/0f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;r]t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;Gb]z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o:tf] ;Gb]z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e/]sf] s'/f l7s 5 5}g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olsg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ug{'kg]{5 .</a:t>
            </a: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3011</a:t>
            </a:r>
            <a:r>
              <a:rPr lang="en-US" sz="14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[H17CNTRY/R-%02d] Warning!!!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hfg'sf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sf/0f</a:t>
            </a: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(%d=%s)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hfFbfsf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</a:t>
            </a: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 year)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/t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afx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ssf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b]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zsf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nflu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 algn="just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hfFbfsf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pd]/ ^ b]lv !%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&amp;) b]lv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dfly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5, 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hfg'sf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sf/0f 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Jofkf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/÷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Joj;fo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 / b]z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/t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afx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 5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of]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;Gb]z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34652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59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47D263-ED60-483A-8A87-95D2A4EEC4B7}"/>
              </a:ext>
            </a:extLst>
          </p:cNvPr>
          <p:cNvSpPr txBox="1"/>
          <p:nvPr/>
        </p:nvSpPr>
        <p:spPr>
          <a:xfrm>
            <a:off x="609599" y="664143"/>
            <a:ext cx="11210925" cy="319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{ ==========================&lt; INDIVIDUAL INFORMATION  &gt;========================}</a:t>
            </a:r>
            <a:endParaRPr lang="en-US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802980-A5C2-4056-8430-9CA285717D74}"/>
              </a:ext>
            </a:extLst>
          </p:cNvPr>
          <p:cNvSpPr txBox="1"/>
          <p:nvPr/>
        </p:nvSpPr>
        <p:spPr>
          <a:xfrm>
            <a:off x="514699" y="983269"/>
            <a:ext cx="11361388" cy="5537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20700" marR="0" indent="-5207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520700" algn="l"/>
              </a:tabLst>
            </a:pP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3012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[H17CNTRY/R-%02d] WARNING!!!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cg'kl:yt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uPsf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b]z </a:t>
            </a: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[=%s]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cS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;/ ?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kdf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hfg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b]z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Og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. s[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kof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olsg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ug{'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];\ .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20700" marR="0" indent="-520700" algn="just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520700" algn="l"/>
              </a:tabLst>
            </a:pP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ljb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uPsf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b]z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Sof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/]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laog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/fi6«, blIf0f cd]l/sf,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clk|msf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Kofl;lkms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];g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cfO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{Nof08sf] b]z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h'g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b]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zdf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g]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kfnLx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?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cS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;/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b]z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t;y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ljb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uPsf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b]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zdf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b]z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cfof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;r]t ;Gb]z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20700" marR="0" indent="-5207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520700" algn="l"/>
              </a:tabLst>
            </a:pP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3013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[H17] 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rofTds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/0fdf n]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lvPsf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uPsf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k'?if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;+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1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(%d) 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uPsf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JolQmx?sf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/0faf6 k'?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ifx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?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uGtL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ubf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{sf] ;+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1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(%d)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20700" marR="0" indent="-5207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520700" algn="l"/>
              </a:tabLst>
            </a:pP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3014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[H17] 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rofTds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/0fdf n]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lvPsf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uPsf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dlxnf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;+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1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(%d) 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uPsf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JolQmx?sf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/0faf6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dlxnfx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?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uGtL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ubf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{sf] ;+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1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(%d)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20700" marR="0" indent="-520700">
              <a:tabLst>
                <a:tab pos="5207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4001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[Q02NME/R-%03d] 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cS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;/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a;f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 ug]{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JolQmsf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gfd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w]/} 5f]6f]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	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20700" marR="0" indent="-520700">
              <a:tabLst>
                <a:tab pos="520700" algn="l"/>
              </a:tabLst>
            </a:pP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kl/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cS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;/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a;f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 ug]{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JolQmsf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gfd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#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cIf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sd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of]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;Gb]z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20700" marR="0" indent="-520700">
              <a:tabLst>
                <a:tab pos="5207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4002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[Q02NME/R-%03d] 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cS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;/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a;f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 ug]{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JolQmsf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gfddf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c+s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20700" marR="0" indent="-520700">
              <a:tabLst>
                <a:tab pos="520700" algn="l"/>
              </a:tabLst>
            </a:pP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kl/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cS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;/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a;f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 ug]{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JolQmsf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gfddf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b]v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Z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Ddsf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cIf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/x?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afx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]s c?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cIf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of]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;Gb]z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20700" marR="0" indent="-520700">
              <a:tabLst>
                <a:tab pos="5207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4003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[Q03/R-%03d] 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/sf]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klxnf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kl/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d"nL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g}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' kb{5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20700" marR="0" indent="-520700">
              <a:tabLst>
                <a:tab pos="5207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4004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[Q03/R-%03d] 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/sf] bf];|f]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b]lv kl/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d"nL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'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x'Fb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}g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20700" marR="0" indent="-520700" algn="just">
              <a:tabLst>
                <a:tab pos="520700" algn="l"/>
              </a:tabLst>
            </a:pP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JolQmut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/0fsf]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dxn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g+= # sf] bf];|f]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nx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/ ;f]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kl5 n]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lvPsf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kl/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d"nL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egL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n]v]df of]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;Gb]z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20700" marR="0" indent="-520700">
              <a:tabLst>
                <a:tab pos="5207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4005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[Q04/R-%03d] 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&gt;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Ldfg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&gt;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LdtLsf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ln+u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kl/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d"nLsf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ljkl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/t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x'g'k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/\of] .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20700" marR="0" indent="-520700" algn="just">
              <a:tabLst>
                <a:tab pos="520700" algn="l"/>
              </a:tabLst>
            </a:pP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gftfdf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kl/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d"nLsf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&gt;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Ldfg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÷&gt;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LdtL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JolQmsf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lnË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kl/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d"nLsf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ljkl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/t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kg]{5 .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of]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;Gb]z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20700" marR="0" indent="-520700">
              <a:tabLst>
                <a:tab pos="5207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4006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[Q05/R-%03d] WARNING!!! 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hGdldltaf6 u0fgf ul/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Psf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</a:t>
            </a: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[%d] 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n]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lvPsf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</a:t>
            </a: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[%d]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 .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20700" marR="0" indent="-520700">
              <a:tabLst>
                <a:tab pos="520700" algn="l"/>
              </a:tabLst>
            </a:pP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hGdldltaf6 u0fgf ul/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Psf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/ pd]/sf]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k|Zgdf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n]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lvPsf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±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!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a9Ln] km/s k/]df of] ;r]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tsf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;"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rgf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t/ cuf8L a9\gaf6 /f]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lsg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5}g 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20700" marR="0" indent="-520700">
              <a:tabLst>
                <a:tab pos="5207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4007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[Q05/R-%03d] 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d"nLsf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</a:t>
            </a: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(=%d)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!)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;f]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x'g'k¥of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20700" marR="0" indent="-520700">
              <a:tabLst>
                <a:tab pos="5207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4008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[Q05/R-%03d] 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&gt;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Ldfg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&gt;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LdtLsf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</a:t>
            </a: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(=%d)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!)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;f]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x'g'k¥of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20700" marR="0" indent="-520700">
              <a:tabLst>
                <a:tab pos="5207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4009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[Q05/R-%03d]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cfdfafa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'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;f;';;'/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fsf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@%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;f]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x'g'k¥of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]]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20700" marR="0" indent="-520700">
              <a:tabLst>
                <a:tab pos="5207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4010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[Q05/R-%03d]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a'xf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Lsf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!)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;f]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x'g'k¥of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20700" marR="0" indent="-520700">
              <a:tabLst>
                <a:tab pos="5207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4011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[Q05/R-%03d]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HjfO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{sf] pd]/ !)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;f]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</a:t>
            </a:r>
            <a:r>
              <a:rPr lang="en-US" sz="16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x'g'k¥of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49233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60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7B15EC-0CB6-4F6E-AAE4-30A5BC085508}"/>
              </a:ext>
            </a:extLst>
          </p:cNvPr>
          <p:cNvSpPr txBox="1"/>
          <p:nvPr/>
        </p:nvSpPr>
        <p:spPr>
          <a:xfrm>
            <a:off x="364208" y="740506"/>
            <a:ext cx="1116148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>
              <a:tabLst>
                <a:tab pos="342900" algn="l"/>
              </a:tabLst>
            </a:pP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4012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[Q05/R-%03d] Warning!!!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&gt;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\sf] pd]/ &gt;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LdtLsf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#%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a9Ln] w]/}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; %s 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tabLst>
                <a:tab pos="342900" algn="l"/>
              </a:tabLst>
            </a:pP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4013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[Q05/R-%03d] Warning!!!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&gt;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\sf] pd]/ &gt;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LdtLsf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!%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a9Ln]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; %s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tabLst>
                <a:tab pos="342900" algn="l"/>
              </a:tabLst>
            </a:pP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4014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[Q05/R-%03d] Warning!!!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cfdfafa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' / 5f]/f5f]/L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larsf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cGt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(=%d)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!%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; %s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tabLst>
                <a:tab pos="342900" algn="l"/>
              </a:tabLst>
            </a:pP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4015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[Q05/R-%03d]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cfdfafa'sf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5f]/f5f]/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a9L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; %s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tabLst>
                <a:tab pos="342900" algn="l"/>
              </a:tabLst>
            </a:pP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4016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[Q05/R-%03d] Warning!!!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;f;';;'/f 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a'xf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/L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HjfO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larsf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cGt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(=%d)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!)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; %s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tabLst>
                <a:tab pos="342900" algn="l"/>
              </a:tabLst>
            </a:pP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4017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[Q05/R-%03d] Warning!!!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;f;';;'/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a'xf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/L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HjfO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{sf] pd]/ a9L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; %s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tabLst>
                <a:tab pos="342900" algn="l"/>
              </a:tabLst>
            </a:pP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4018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[Q05/R-%03d]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gftLgftLgL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xh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'/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a'jfcfdfsf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cGt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#)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(=%d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</a:t>
            </a: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)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tabLst>
                <a:tab pos="342900" algn="l"/>
              </a:tabLst>
            </a:pP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4019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[Q05/R-%03d]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xh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'/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a'jfcfdfsf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gftLgftLsf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pd]/ a9L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; %s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4228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61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9D85C-20FC-4944-A003-AAA22A8F1A42}"/>
              </a:ext>
            </a:extLst>
          </p:cNvPr>
          <p:cNvSpPr txBox="1"/>
          <p:nvPr/>
        </p:nvSpPr>
        <p:spPr>
          <a:xfrm>
            <a:off x="265946" y="620829"/>
            <a:ext cx="11432568" cy="4907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{------------------------Social Information Section----------------------------}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4101  [Q07/R-%03d] WARNING!!! %s </a:t>
            </a:r>
            <a:r>
              <a:rPr lang="hi-IN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को जात (%</a:t>
            </a: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d=%S) </a:t>
            </a:r>
            <a:r>
              <a:rPr lang="hi-IN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र परिवारमूलीको जात (%</a:t>
            </a: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d=%s) </a:t>
            </a:r>
            <a:r>
              <a:rPr lang="hi-IN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इन्ट्री गर्दा गलत ईन्ट्री भयो कि </a:t>
            </a: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? </a:t>
            </a:r>
            <a:r>
              <a:rPr lang="hi-IN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यकिन गर्नुहोस्।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 algn="just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gftfdf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5f]/f÷5f]/L,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a'jf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bfh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'÷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{,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gfltgfltgL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t/ 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d"nL;Fusf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gldn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]df of] ;r]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;Gb]z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of] ;Gb]z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cfk'mn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e/]sf]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?h' ug{'kb{5 .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/x]5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;'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ug{'kg]{5 .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/bftfaf6 o:t}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h] h:tf]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;f]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fvL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cuf8L a9\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g'kg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]{5 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 algn="just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200" b="1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4102  [Q08/R-%03d] WARNING! </a:t>
            </a:r>
            <a:r>
              <a:rPr lang="ne-NP" sz="1200" b="1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जात  (%</a:t>
            </a:r>
            <a:r>
              <a:rPr lang="en-US" sz="1200" b="1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d=%s) and </a:t>
            </a:r>
            <a:r>
              <a:rPr lang="ne-NP" sz="1200" b="1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पूर्खाको भाषा  (%</a:t>
            </a:r>
            <a:r>
              <a:rPr lang="en-US" sz="1200" b="1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d=%s) </a:t>
            </a:r>
            <a:r>
              <a:rPr lang="ne-NP" sz="1200" b="1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इन्ट्री गर्दा गलत ईन्ट्री भयो कि </a:t>
            </a:r>
            <a:r>
              <a:rPr lang="en-US" sz="1200" b="1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ne-NP" sz="1200" b="1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यकिन गर्नुहोस् ।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 algn="just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2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	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hft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cg';f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 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k"vf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{sf] 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efiffsf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?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kdf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ljleGg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efiffnfO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{ :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jLsf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 ug]{ 5 t/ ;j} 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hftsf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nflu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;a} 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efiff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: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jLsf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 ug]{ 5}g . 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olb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s'g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} cd's 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hftsf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nflu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: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jLsf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 ug{ 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g;lsg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dft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[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efiff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cfPdf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;r]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tsf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;Gb]z 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cfpg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]5 .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of] ;Gb]z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cfk'mn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e/]sf]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?h' ug{'kb{5 .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/x]5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;'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ug{'kg]{5 .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/bftfaf6 o:t}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h] h:tf]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;f]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fvL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cuf8L a9\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g'kg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]{5 .</a:t>
            </a: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4103 [Q08/R-%03d] WARNING!!! </a:t>
            </a:r>
            <a:r>
              <a:rPr lang="hi-IN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जात (%</a:t>
            </a: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d=%S) </a:t>
            </a:r>
            <a:r>
              <a:rPr lang="hi-IN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र  मातृभाषा (%</a:t>
            </a: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d=%s) </a:t>
            </a:r>
            <a:r>
              <a:rPr lang="hi-IN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इन्ट्री गर्दा गलत ईन्ट्री भयो कि </a:t>
            </a: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? </a:t>
            </a:r>
            <a:r>
              <a:rPr lang="hi-IN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यकिन गर्नुहोस् ।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 algn="just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hfthflt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ljz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ifsf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cfkm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\gf]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efiffx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? x'G5g\ .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tL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hftLljz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ifsf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nflu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]Ng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l;s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]sf]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klxnf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efiff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Tolx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hflt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ljz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ifsf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efiff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;S5 . 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To;afx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]s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cfd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g]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kfnLn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]Ng ;Sg]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efiffx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?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klnf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k6s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]Ng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l;s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]sf]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klxnf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efiff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x''g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;S5 .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t;y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tL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hftL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ljz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ifsf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nflu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cfkm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\gf]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hftL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ljz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ifsf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efiff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cfd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g]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kfnLn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]Ng]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ljleGg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cGo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efiffx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?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klxnf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efiffsf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?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kdf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;S5 .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To;afx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efiff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cfPdf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of]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Warning Message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.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of] ;Gb]z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cfk'mn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e/]sf]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?h' ug{'kb{5 .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/x]5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;'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ug{'kg]{5 .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/bftfaf6 o:t}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h] h:tf]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;f]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fvL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cuf8L a9\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g'kg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]{5 .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14384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62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9D85C-20FC-4944-A003-AAA22A8F1A42}"/>
              </a:ext>
            </a:extLst>
          </p:cNvPr>
          <p:cNvSpPr txBox="1"/>
          <p:nvPr/>
        </p:nvSpPr>
        <p:spPr>
          <a:xfrm>
            <a:off x="265946" y="620829"/>
            <a:ext cx="11432568" cy="5951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4104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[Q09/R-%03d]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dft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[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efiff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bf];|f]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efiff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Pp6} n]Vg'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x'Fb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}g .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 algn="just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]Ng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l;s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efiff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bf];|f]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efiff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Pp6}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x'g'x'Fb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}g .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/ bf];|f] Pp6}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efiff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n]Vg' kg]{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bf];|f]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efiff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5}g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elg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z'Go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Vg'xf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4105 [Q11/R-%03d] </a:t>
            </a:r>
            <a:r>
              <a:rPr lang="hi-IN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जात (%</a:t>
            </a: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s) </a:t>
            </a:r>
            <a:r>
              <a:rPr lang="hi-IN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र धर्ममा (%</a:t>
            </a: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s) </a:t>
            </a:r>
            <a:r>
              <a:rPr lang="hi-IN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इन्ट्री गर्दा गलत ईन्ट्री भयो कि </a:t>
            </a: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? </a:t>
            </a:r>
            <a:r>
              <a:rPr lang="hi-IN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निश्चित गर्नुहोस्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 algn="just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lgDglnlvt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hftsf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lgDg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lnlvt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wd{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afx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of]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Warning message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914400" marR="0" indent="-914400" algn="just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  <a:tab pos="854075" algn="l"/>
              </a:tabLs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(a)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d';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ndfg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t/ wd{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OZnfd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914400" marR="0" indent="-914400" algn="just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  <a:tab pos="854075" algn="l"/>
              </a:tabLs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(b)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wd{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OZnfd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t/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d';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ndfg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914400" marR="0" indent="-914400" algn="just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  <a:tab pos="854075" algn="l"/>
              </a:tabLs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(c)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wd{ ls/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fFt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t/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{,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lnDa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914400" marR="0" indent="-914400" algn="just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  <a:tab pos="854075" algn="l"/>
              </a:tabLs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(d)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wd{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lzv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t/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kGhfaL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 algn="just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ljz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]if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hftLsf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hftLsf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k/Dk/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fut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wd{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afx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wd{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cfpFbf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Warning Message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of] ;Gb]z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cfk'mn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e/]sf]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?h' ug{'kb{5 .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/x]5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;'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ug{'kg]{5 .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/bftfaf6 o:t}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h] h:tf]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;f]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fvL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cuf8L a9\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g'kg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]{5 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4106  [Q12/R-%03d] WARNING! </a:t>
            </a:r>
            <a:r>
              <a:rPr lang="hi-IN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परिवारमूलीको नाता (%</a:t>
            </a: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s), </a:t>
            </a:r>
            <a:r>
              <a:rPr lang="hi-IN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नागरिकता (%</a:t>
            </a: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s) </a:t>
            </a:r>
            <a:r>
              <a:rPr lang="hi-IN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र परिवारमूलीको नागरिकता (%</a:t>
            </a: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s) </a:t>
            </a:r>
            <a:r>
              <a:rPr lang="hi-IN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इन्ट्री गर्दा गलत ईन्ट्री भयो कि </a:t>
            </a: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?  </a:t>
            </a:r>
            <a:r>
              <a:rPr lang="hi-IN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निश्चित गर्नुहोस्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 algn="just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gftfdf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]Ug]</a:t>
            </a:r>
            <a:r>
              <a:rPr lang="en-US" sz="1400" dirty="0"/>
              <a:t>/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: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jf:gL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5f]/f</a:t>
            </a:r>
            <a:r>
              <a:rPr lang="en-US" sz="1600" dirty="0"/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a'xf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/L,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a'jf</a:t>
            </a:r>
            <a:r>
              <a:rPr lang="en-US" sz="1600" dirty="0"/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bfh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</a:t>
            </a:r>
            <a:r>
              <a:rPr lang="en-US" sz="1600" dirty="0"/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{,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gftL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t/ kl/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d"nLsf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gful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stf;Fu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JolQmx?sf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gful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stf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gldn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]df of]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Warning Message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of] ;Gb]z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cfk'mn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e/]sf]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?h' ug{'kb{5 .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uNtL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/x]5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;'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ug{'kg]{5 .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/bftfaf6 o:t}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h] h:tf]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;f]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fvL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cuf8L a9\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g'kg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]{5 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4111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[Q13/R-%03d]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cfdfafa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'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;f;';;'/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fsf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a}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jflxs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l:ylt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ljjfx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gu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/]sf]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cfPdf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of]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uNtL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;Gb]z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]5 .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4112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[Q13/R-%03d]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a'xf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Lsf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a}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jflxs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l:ylt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ljjfx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gu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/]sf]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cfPdf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of]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uNtL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;Gb]z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]5 .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67164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63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9D85C-20FC-4944-A003-AAA22A8F1A42}"/>
              </a:ext>
            </a:extLst>
          </p:cNvPr>
          <p:cNvSpPr txBox="1"/>
          <p:nvPr/>
        </p:nvSpPr>
        <p:spPr>
          <a:xfrm>
            <a:off x="265946" y="620829"/>
            <a:ext cx="11432568" cy="3278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4114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[Q13/R-%03d]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a'xf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Lsf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a}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jflxs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l:ylt 5'l§Psf]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cfPdf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of]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uNtL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;Gb]z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]5 .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4115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[Q13/R-%03d]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HjfO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{sf] a}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jflxs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l:ylt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ljjflxt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'/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cGo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ePdf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of]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;Gb]z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]5 . 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4116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[Q13/R-%03d] 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&gt;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Ldfg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&gt;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LdtL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gftf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cfPsf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]n] kl/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d"nLsf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a}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jflxs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l:ylt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ljjflxt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g}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x'g'k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/\of]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 algn="just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kl/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JolQm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cljjflxt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 t/ kl/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kl/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d"nLsf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&gt;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Ldfg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&gt;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LdtL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gftf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cfof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kl/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d"nL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ljjflxt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g}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x'g'kb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{5 .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o:tf]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of]]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error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message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4117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[Q13/R-%03d] 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&gt;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LdtLsf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a}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jflxs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l:ylt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ljjflxt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' k/\of]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4118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[Q14/R-%03d]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klxnf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k6s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ljjfx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u/]sf] pd]/ </a:t>
            </a: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(%d)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clxn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]sf] pd]/ </a:t>
            </a: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(%d)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fgf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a/fa/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x'gk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/\of]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4119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[Q14/R-%03d]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klxnf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k6s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ljjfx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u/]sf] pd]/ </a:t>
            </a: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[%d] 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%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sd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&amp;%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.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4120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[Q14/R-%03d] WARNING!!!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klxnf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k6s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ljjfx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u/]sf] pd]/ </a:t>
            </a:r>
            <a:r>
              <a:rPr lang="en-US" sz="1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[%d]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ljjfx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ug]{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k|rlnt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pd]/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aflx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[5:12 or 45:75]</a:t>
            </a:r>
          </a:p>
          <a:p>
            <a:pPr marL="342900" marR="0" indent="-342900" algn="just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k6s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ljjfx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{sf] pd]/ % b]lv !@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jif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$%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jif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b]lv &amp;%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jif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ePdf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of]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warning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message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 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4021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64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E23735-8F90-44EF-8867-58D316A2937C}"/>
              </a:ext>
            </a:extLst>
          </p:cNvPr>
          <p:cNvSpPr txBox="1"/>
          <p:nvPr/>
        </p:nvSpPr>
        <p:spPr>
          <a:xfrm>
            <a:off x="413887" y="558268"/>
            <a:ext cx="10972799" cy="3320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{-----------------------Education Information Section------------------------}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5001 [Q16/R-%03d] WARNING!!! More than 50 </a:t>
            </a:r>
            <a:r>
              <a:rPr lang="en-US" sz="1600" dirty="0" err="1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yrs</a:t>
            </a: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 (%d) who CAN NOT READ and WRITE but CURRENTLY SCHOOL/COLLEGE ATTENDING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5001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[Q16/R-%03d] WARNING!!! 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pd]/ %)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5, k9\g / n]Vg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hfGb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}g t/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xfn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pm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clxn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: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s'n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]h k9\g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uO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{/x]sf] 5 .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5002 [Q16/R-%03d] WARNING!!! More than 50 years (CAN READ and WRITE AND CAN READ ONLY) who currently attending school/college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5002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[Q16/R-%03d] WARNING!!! 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pd]/ %)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5, k9\g / n]Vg,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k9\g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dfq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hfGb5 t/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xfn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pm :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s'n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]h k9\g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uO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{/x]sf] 5 .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5003 [Q17/R-%03d] Age(=%d) and education(=%d) not matched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5003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[Q17/R-%03d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pd]/ </a:t>
            </a: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(=%d) 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k9fO{sf]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tx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(=%d)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k9fO{sf]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lglZrt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tx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k'/f ug{ pd]/sf]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lglZrt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xb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cfjZos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x'G5 .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olb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s'g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}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tx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 ug]{ pd]/sf]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xs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k'u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]sf] 5}g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of] 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uNtL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;Gb]z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]5 . 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s'g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}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tx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k'/f ug{] pd]/sf]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xb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lgDgfg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';f/ /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flvPsf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713215-A50D-4D2C-9188-BF269E600300}"/>
              </a:ext>
            </a:extLst>
          </p:cNvPr>
          <p:cNvSpPr txBox="1"/>
          <p:nvPr/>
        </p:nvSpPr>
        <p:spPr>
          <a:xfrm>
            <a:off x="316030" y="3659481"/>
            <a:ext cx="10972799" cy="2389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{-----------------------Education Information Section------------------------}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5001 [Q16/R-%03d] WARNING!!! More than 50 </a:t>
            </a:r>
            <a:r>
              <a:rPr lang="en-US" sz="1600" dirty="0" err="1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yrs</a:t>
            </a: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 (%d) who CAN NOT READ and WRITE but CURRENTLY SCHOOL/COLLEGE ATTENDING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5001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[Q16/R-%03d] WARNING!!! 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pd]/ %)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5, k9\g / n]Vg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hfGb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}g t/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xfn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pm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clxn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: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s'n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]h k9\g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uO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{/x]sf] 5 .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5002 [Q16/R-%03d] WARNING!!! More than 50 years (CAN READ and WRITE AND CAN READ ONLY) who currently attending school/college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5002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[Q16/R-%03d] WARNING!!! 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pd]/ %)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5, k9\g / n]Vg,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k9\g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dfq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hfGb5 t/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xfn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pm :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s'n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sn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]h k9\g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uO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{/x]sf] 5 .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5003 [Q17/R-%03d] Age(=%d) and education(=%d) not matched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91932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65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14C9AE1-72A9-46FD-8419-56FB248EF3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4029602"/>
              </p:ext>
            </p:extLst>
          </p:nvPr>
        </p:nvGraphicFramePr>
        <p:xfrm>
          <a:off x="743000" y="1779470"/>
          <a:ext cx="5911800" cy="41938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89762">
                  <a:extLst>
                    <a:ext uri="{9D8B030D-6E8A-4147-A177-3AD203B41FA5}">
                      <a16:colId xmlns:a16="http://schemas.microsoft.com/office/drawing/2014/main" val="2297591479"/>
                    </a:ext>
                  </a:extLst>
                </a:gridCol>
                <a:gridCol w="1643576">
                  <a:extLst>
                    <a:ext uri="{9D8B030D-6E8A-4147-A177-3AD203B41FA5}">
                      <a16:colId xmlns:a16="http://schemas.microsoft.com/office/drawing/2014/main" val="2558538933"/>
                    </a:ext>
                  </a:extLst>
                </a:gridCol>
                <a:gridCol w="3378462">
                  <a:extLst>
                    <a:ext uri="{9D8B030D-6E8A-4147-A177-3AD203B41FA5}">
                      <a16:colId xmlns:a16="http://schemas.microsoft.com/office/drawing/2014/main" val="3966316882"/>
                    </a:ext>
                  </a:extLst>
                </a:gridCol>
              </a:tblGrid>
              <a:tr h="246698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S.No.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Minimum Age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Maximum Class / Grade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9748585"/>
                  </a:ext>
                </a:extLst>
              </a:tr>
              <a:tr h="246698"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1.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 dirty="0">
                          <a:effectLst/>
                        </a:rPr>
                        <a:t>Nursery/LKG/UKG (0)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93394192"/>
                  </a:ext>
                </a:extLst>
              </a:tr>
              <a:tr h="246698"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2.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Class 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97065038"/>
                  </a:ext>
                </a:extLst>
              </a:tr>
              <a:tr h="246698"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3.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Class 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45779821"/>
                  </a:ext>
                </a:extLst>
              </a:tr>
              <a:tr h="246698"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4.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Class 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69088831"/>
                  </a:ext>
                </a:extLst>
              </a:tr>
              <a:tr h="246698"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5.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Class 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20055276"/>
                  </a:ext>
                </a:extLst>
              </a:tr>
              <a:tr h="246698"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6.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Class 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2677776"/>
                  </a:ext>
                </a:extLst>
              </a:tr>
              <a:tr h="246698"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7.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Class 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10821514"/>
                  </a:ext>
                </a:extLst>
              </a:tr>
              <a:tr h="246698"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8.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10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Class 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31268228"/>
                  </a:ext>
                </a:extLst>
              </a:tr>
              <a:tr h="246698"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9.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11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Class 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79782"/>
                  </a:ext>
                </a:extLst>
              </a:tr>
              <a:tr h="246698"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10.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12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Class 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85288308"/>
                  </a:ext>
                </a:extLst>
              </a:tr>
              <a:tr h="246698"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11.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13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Class 10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4236302"/>
                  </a:ext>
                </a:extLst>
              </a:tr>
              <a:tr h="246698"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12.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14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SEE/SLC    (11)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2507575"/>
                  </a:ext>
                </a:extLst>
              </a:tr>
              <a:tr h="246698"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13.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16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I.A./10+2   (12)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22674558"/>
                  </a:ext>
                </a:extLst>
              </a:tr>
              <a:tr h="246698"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14.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18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Bachelor / Diploma (13)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9146899"/>
                  </a:ext>
                </a:extLst>
              </a:tr>
              <a:tr h="246698"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15.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20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Master level (14)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9732963"/>
                  </a:ext>
                </a:extLst>
              </a:tr>
              <a:tr h="246698"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16.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>
                          <a:effectLst/>
                        </a:rPr>
                        <a:t>22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70510" algn="l"/>
                          <a:tab pos="342900" algn="l"/>
                          <a:tab pos="540385" algn="l"/>
                          <a:tab pos="810260" algn="l"/>
                          <a:tab pos="1080135" algn="l"/>
                        </a:tabLst>
                      </a:pPr>
                      <a:r>
                        <a:rPr lang="en-US" sz="1400" dirty="0">
                          <a:effectLst/>
                        </a:rPr>
                        <a:t>M.Phil./Ph.D. or above (15)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308686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29E6620-A7AC-49D1-B25C-62BD859C1480}"/>
              </a:ext>
            </a:extLst>
          </p:cNvPr>
          <p:cNvSpPr txBox="1"/>
          <p:nvPr/>
        </p:nvSpPr>
        <p:spPr>
          <a:xfrm>
            <a:off x="298500" y="5905500"/>
            <a:ext cx="10128200" cy="531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5004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[Q17/R-%03d]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sIff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%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dfly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k9]sf]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k9\g / n]Vg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ghfg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181B46-548D-4403-B553-F9DD0A2674B6}"/>
              </a:ext>
            </a:extLst>
          </p:cNvPr>
          <p:cNvSpPr txBox="1"/>
          <p:nvPr/>
        </p:nvSpPr>
        <p:spPr>
          <a:xfrm>
            <a:off x="298500" y="718543"/>
            <a:ext cx="11423600" cy="993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5003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[Q17/R-%03d] 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pd]/ </a:t>
            </a: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(=%d) 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k9fO{sf]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tx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(=%d)</a:t>
            </a:r>
            <a:r>
              <a:rPr lang="en-US" sz="16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</a:t>
            </a:r>
            <a:endParaRPr lang="en-US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k9fO{sf]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lglZrt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tx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k'/f ug{ pd]/sf]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lglZrt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xb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cfjZos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x'G5 .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olb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s'g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}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tx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 ug]{ pd]/sf]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xs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k'u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]sf] 5}g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of] 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uNtL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;Gb]z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]5 . 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s'g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}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tx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k'/f ug{] pd]/sf]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xb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lgDgfg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';f/ /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flvPsf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78017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66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53F174-D332-47E0-BC9D-E2C5DDC0D135}"/>
              </a:ext>
            </a:extLst>
          </p:cNvPr>
          <p:cNvSpPr txBox="1"/>
          <p:nvPr/>
        </p:nvSpPr>
        <p:spPr>
          <a:xfrm>
            <a:off x="320700" y="664143"/>
            <a:ext cx="11553800" cy="60348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5005  [Q17/R-%03d WARNING!!!  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अल्पसख्यक वा लोपोन्मुख जातजाति </a:t>
            </a:r>
            <a:r>
              <a:rPr lang="hi-IN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[%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s]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वा पास गरेको तह [%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s] 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लेख्दा गल्ती गर्नुभयो कि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?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यकिन गर्नुहोस्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।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 algn="just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;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fdfGotof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cNk;Vos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Gd'v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hfthflt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fdflhs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?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k5f8L k/]sf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hfthftLx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?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pgLx?df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lzIffsf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:t/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sd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/x]sf] 5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t;y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hfthftLdf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lzIffsf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dflyNnf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z}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lIfs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:t/ -: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gfts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b]lv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lk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=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Pr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=l8=_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v08df of] ;r]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;Gb]z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of] ;r]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;Gb]z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cfpFb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}df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bftfn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lbPsf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n]v]/ cuf8L a9\g /f]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5}g . 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cNk;Vos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Gd'v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hfthftLx?sf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;"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rL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lgDgfg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';f/ /x]sf] 5 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   </a:t>
            </a:r>
            <a:r>
              <a:rPr lang="en-US" sz="160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Meche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(93), Raji   (95), </a:t>
            </a:r>
            <a:r>
              <a:rPr lang="en-US" sz="160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Kushbadiya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   (102), </a:t>
            </a:r>
            <a:r>
              <a:rPr lang="en-US" sz="160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Hayu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(106), Kisan (113), </a:t>
            </a:r>
            <a:r>
              <a:rPr lang="en-US" sz="160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Raute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(123),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160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Kusunda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 (125), </a:t>
            </a:r>
            <a:r>
              <a:rPr lang="en-US" sz="160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Bankariya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 (901), </a:t>
            </a:r>
            <a:r>
              <a:rPr lang="en-US" sz="160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Surel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   (902), </a:t>
            </a:r>
            <a:r>
              <a:rPr lang="en-US" sz="160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Lapche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(903)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5006  [Q17/R-%03d WARNING!!! 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पिछडिएका 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जातजाति </a:t>
            </a:r>
            <a:r>
              <a:rPr lang="hi-IN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[%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s]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वा पास गरेको तह [%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s] 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लेख्दा गल्ती गर्नुभयो कि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?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यकिन गर्नुहोस्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।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cNk;Vos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Gd'v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h:t} lk5l8Psf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hfthflt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fdflhs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?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k5f8L lk5l8Psf]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hfthftL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g}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 t/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cNk;Vos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Gd'v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hlQsf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.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hfthfltdf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lzIffsf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dflyNnf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z}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lIfs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:t/ -: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gftsf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]Q/ b]lv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lk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=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Pr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=l8=_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v08df of] ;r]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;Gb]z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of] ;Gb]z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cfpFb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}df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bftfn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lbPsf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n]v]/ cuf8L a9\g /f]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5}g . lk5l8Psf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hfthfltx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? ;"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lgDgfg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';f/ /x]sf] 5 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15</a:t>
            </a:r>
            <a:r>
              <a:rPr lang="hi-IN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सार्की   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17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चमार/हरिजन/राम 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19</a:t>
            </a:r>
            <a:r>
              <a:rPr lang="hi-IN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मुसहर  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22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धानुक    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23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दुसाध/पासवान/पासी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24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मल्लाह 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26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कथबनियाँ     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35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धोवी    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37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लोहार    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38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खत्वे   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39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सुँडी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41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हलुवाई 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45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नुनीया   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46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चेपाङ्ग/प्रजा  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52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सतार/सन्थाल  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56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बादी    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57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झांगड/धागर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65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धिमाल  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72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धुनीया    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76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डोम   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78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कोरी  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87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गाइने  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89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आठपहरिया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90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जिरेल  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92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सरवरिया  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97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हलखोर  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98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व्यासी/सौका  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105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नटुवा 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107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धन्कार/धरिकार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111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ढाँडी  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115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कोचे</a:t>
            </a:r>
            <a:endParaRPr lang="en-US" sz="1600" dirty="0">
              <a:effectLst/>
              <a:latin typeface="Preet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05465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67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6E1C7D-6483-4426-A53D-1FF8E9F26901}"/>
              </a:ext>
            </a:extLst>
          </p:cNvPr>
          <p:cNvSpPr txBox="1"/>
          <p:nvPr/>
        </p:nvSpPr>
        <p:spPr>
          <a:xfrm>
            <a:off x="422274" y="664143"/>
            <a:ext cx="11325225" cy="6117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{================================&lt;  MIGRATION  &gt;=============================}</a:t>
            </a:r>
            <a:endParaRPr lang="en-US" sz="2000" b="1" dirty="0">
              <a:effectLst/>
              <a:latin typeface="Courier New" panose="02070309020205020404" pitchFamily="49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6001 [Q20/R-%03d]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hGd:yfg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[=%s]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,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lhNnf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[=%s]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/ u0fgf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lhNnf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[=%s]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hGd:yfg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csf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]{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lhNnf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elgPsf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t/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lhNnfsf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sf]8 / u0fgf ul/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lhNnfsf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sf]8 Pp6}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zsf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sf]8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of]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;"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rgf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.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6002 [Q20/R-%03d]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hGd:yfg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[=%s]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]sf] b]z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[=%s]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hGd:yfg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elgPsf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t/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]sf] b]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zsf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sf]8df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zsf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sf]8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of]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;"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rgf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4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6003 [Q22/R-%03d] </a:t>
            </a:r>
            <a:r>
              <a:rPr lang="ne-NP" sz="14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यस अघिको बसोवास [=%</a:t>
            </a:r>
            <a:r>
              <a:rPr lang="en-US" sz="14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s], </a:t>
            </a:r>
            <a:r>
              <a:rPr lang="ne-NP" sz="14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बसेको जिल्ला [=%</a:t>
            </a:r>
            <a:r>
              <a:rPr lang="en-US" sz="14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s] </a:t>
            </a:r>
            <a:r>
              <a:rPr lang="ne-NP" sz="14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र गणना भएको जिल्ला [=%</a:t>
            </a:r>
            <a:r>
              <a:rPr lang="en-US" sz="14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s] </a:t>
            </a:r>
            <a:r>
              <a:rPr lang="ne-NP" sz="14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मिलेन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o; cl3sf]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a;f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jf;sf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: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yfg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csf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]{ </a:t>
            </a:r>
            <a:r>
              <a:rPr lang="en-US" sz="2000" b="1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lhNnf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elgPsf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t/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a;f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lhNnfsf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sf]8 / u0fgf ul/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lhNnfsf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sf]8 Pp6}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zsf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sf]8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of]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;"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rgf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.</a:t>
            </a: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6004 [Q22/R-%03d] </a:t>
            </a:r>
            <a:r>
              <a:rPr lang="ne-NP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यस अघिको बसोवास [=%</a:t>
            </a:r>
            <a:r>
              <a:rPr lang="en-US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s], </a:t>
            </a:r>
            <a:r>
              <a:rPr lang="ne-NP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र बसेको देश [=%</a:t>
            </a:r>
            <a:r>
              <a:rPr lang="en-US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s] </a:t>
            </a:r>
            <a:r>
              <a:rPr lang="ne-NP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मिलने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o; cl3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a;f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 u/]sf] :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yfg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]z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elgPsf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t/ o; cl3 a;]sf] b]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zsf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sf]8df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zsf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sf]8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of]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;"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rgf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r>
              <a:rPr lang="en-US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6005 [Q25/R-%03d] </a:t>
            </a:r>
            <a:r>
              <a:rPr lang="ne-NP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यस जिल्ला</a:t>
            </a:r>
            <a:r>
              <a:rPr lang="en-US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[=%s] </a:t>
            </a:r>
            <a:r>
              <a:rPr lang="ne-NP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मा हालसम्म एउटा पनि नगरपालिका छैन</a:t>
            </a:r>
            <a:endParaRPr lang="en-US" dirty="0">
              <a:latin typeface="Preeti" pitchFamily="2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r>
              <a:rPr lang="en-US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6006 [Q23/R-%03d] </a:t>
            </a:r>
            <a:r>
              <a:rPr lang="ne-NP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यहाँ बसोवास गरेको वर्ष [%</a:t>
            </a:r>
            <a:r>
              <a:rPr lang="en-US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ne-NP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भन्दा उमेर [%</a:t>
            </a:r>
            <a:r>
              <a:rPr lang="en-US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ne-NP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सानो भयो</a:t>
            </a:r>
            <a:endParaRPr lang="en-US" sz="1800" dirty="0">
              <a:effectLst/>
              <a:latin typeface="Preeti" pitchFamily="2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6007 [Q26/R-%03d]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pd]/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[=%d]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oxfF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a;f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 ug{'sf]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cfpg'sf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sf/0f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[=%s]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pd]/ !)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 t/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oxfF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a;f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 ug{'sf] sf/0f !=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sfd</a:t>
            </a:r>
            <a:r>
              <a:rPr lang="en-US" sz="1400" dirty="0"/>
              <a:t>/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/f]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huf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/,  @=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Jofkf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sz="1400" dirty="0"/>
              <a:t>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Joj;fo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,  $=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ljjfx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,  &amp;= s[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lif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of]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;"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rgf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.</a:t>
            </a:r>
            <a:endParaRPr lang="en-US" sz="2000" dirty="0">
              <a:latin typeface="Preeti" pitchFamily="2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6008 [Q26/R-%03d] WARNING!!!</a:t>
            </a:r>
            <a:r>
              <a:rPr lang="en-US" sz="20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k'?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ifsf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nflu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oxfF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a;f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; ug{'sf]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cfpg'sf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sf/0f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ljjfx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1800" dirty="0">
              <a:effectLst/>
              <a:latin typeface="Preeti" pitchFamily="2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endParaRPr lang="en-US" dirty="0">
              <a:latin typeface="Preeti" pitchFamily="2" charset="0"/>
              <a:cs typeface="Courier New" panose="020703090202050204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35567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68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04E150-0D1B-45CB-807B-EBC9B3C874C3}"/>
              </a:ext>
            </a:extLst>
          </p:cNvPr>
          <p:cNvSpPr txBox="1"/>
          <p:nvPr/>
        </p:nvSpPr>
        <p:spPr>
          <a:xfrm>
            <a:off x="648306" y="634508"/>
            <a:ext cx="11185525" cy="5782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{-----------------Fertility Related Information---------------------------------}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7001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6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[Q27/R-%03d] WARNING!!! </a:t>
            </a:r>
            <a:r>
              <a:rPr lang="en-US" sz="1600" dirty="0">
                <a:solidFill>
                  <a:srgbClr val="0000F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WARNING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!!! [%s]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बाट जिवितै जन्मिएका बच्चाको संख्या [%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ne-NP" sz="16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८</a:t>
            </a:r>
            <a:r>
              <a:rPr lang="ne-NP" sz="1600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जना भन्दा बढी आयो । यकिन गर्नुहोस्</a:t>
            </a:r>
            <a:endParaRPr lang="en-US" sz="1600" dirty="0">
              <a:solidFill>
                <a:srgbClr val="000000"/>
              </a:solidFill>
              <a:effectLst/>
              <a:latin typeface="Preeti" pitchFamily="2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7002</a:t>
            </a:r>
            <a:r>
              <a:rPr lang="en-US" sz="16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6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[Q27/R-%03d] </a:t>
            </a:r>
            <a:r>
              <a:rPr lang="en-US" sz="1600" dirty="0">
                <a:solidFill>
                  <a:srgbClr val="0000F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Warning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!!! [%s]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बाट जिवितै जन्मिएका बच्चाको संख्या (%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र आमाको उमेर (%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सुहाउँदो भएन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pd]/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cg';f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aRrf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hGdfpg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;Sg] Pp6f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Ifdtf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x'G5 .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olb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pd]/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cg';f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;'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xfpFbf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;+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Vofdf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aRRfsf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;+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error message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 5 .</a:t>
            </a:r>
          </a:p>
          <a:p>
            <a:pPr marL="571500" marR="0" indent="-571500">
              <a:tabLst>
                <a:tab pos="571500" algn="l"/>
              </a:tabLst>
            </a:pPr>
            <a:r>
              <a:rPr lang="en-US" sz="16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7003</a:t>
            </a:r>
            <a:r>
              <a:rPr lang="en-US" sz="24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6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[Q27/R-%03d] </a:t>
            </a:r>
            <a:r>
              <a:rPr lang="en-US" sz="1600" dirty="0">
                <a:solidFill>
                  <a:srgbClr val="0000F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Warning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!!! [%s]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बाट जिवितै जन्मिएका बच्चाको संख्या (%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र विवाह गरेको अवधि (%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वर्ष) को विचमा सामन्यजस्ता भएन । उमेर (=%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र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 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पहिलो पटक विवाह गरेको उमेर (=%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marR="0" indent="-571500">
              <a:tabLst>
                <a:tab pos="571500" algn="l"/>
              </a:tabLs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 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xfd|f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;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dfhdf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ljjfx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u/]kl5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dfq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}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aRrf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hGdfpg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Eligible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x'G5 -s]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ckjfb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afx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]s_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t;y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ljjfx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cjlwsf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cg';f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aRrfsf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;+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of]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error message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 5 .</a:t>
            </a:r>
          </a:p>
          <a:p>
            <a:pPr marL="571500" indent="-571500">
              <a:tabLst>
                <a:tab pos="571500" algn="l"/>
              </a:tabLst>
            </a:pPr>
            <a:r>
              <a:rPr lang="en-US" sz="16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7004</a:t>
            </a:r>
            <a:r>
              <a:rPr lang="en-US" sz="16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6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[Q27/R-%03d] 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[%s]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बाट बिगत</a:t>
            </a:r>
            <a:r>
              <a:rPr lang="ne-NP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ne-NP" sz="16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१</a:t>
            </a:r>
            <a:r>
              <a:rPr lang="ne-NP" sz="1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वर्षमा जिवितै जन्मिएका बच्चाको संख्या</a:t>
            </a:r>
            <a:r>
              <a:rPr lang="ne-NP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ne-NP" sz="16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४</a:t>
            </a:r>
            <a:r>
              <a:rPr lang="ne-NP" sz="1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जना भन्दा बढी भयो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indent="-571500">
              <a:tabLst>
                <a:tab pos="571500" algn="l"/>
              </a:tabLst>
            </a:pPr>
            <a:r>
              <a:rPr lang="en-US" sz="16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7005</a:t>
            </a:r>
            <a:r>
              <a:rPr lang="en-US" sz="1600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6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[Q27/R-%03d] </a:t>
            </a:r>
            <a:r>
              <a:rPr lang="en-US" sz="1600" dirty="0">
                <a:solidFill>
                  <a:srgbClr val="0000F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Warning 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!!!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बाट बिगत</a:t>
            </a:r>
            <a:r>
              <a:rPr lang="ne-NP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ne-NP" sz="16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१</a:t>
            </a:r>
            <a:r>
              <a:rPr lang="ne-NP" sz="1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वर्षमा जिवितै जन्मेको बच्चाको संख्या</a:t>
            </a:r>
            <a:r>
              <a:rPr lang="ne-NP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ne-NP" sz="16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२</a:t>
            </a:r>
            <a:r>
              <a:rPr lang="ne-NP" sz="1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जना भन्दा बढी भयो । यकिन गर्नुहोस्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marR="0" indent="-571500">
              <a:tabLst>
                <a:tab pos="571500" algn="l"/>
              </a:tabLst>
            </a:pPr>
            <a:r>
              <a:rPr lang="en-US" sz="16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7006  [Q29/R=03%d] 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%s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ले हालसम्म जिवितै जन्माएको छोराको संख्या [%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भन्दा विगत</a:t>
            </a:r>
            <a:r>
              <a:rPr lang="ne-NP" sz="1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ne-NP" sz="16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१</a:t>
            </a:r>
            <a:r>
              <a:rPr lang="ne-NP" sz="1600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वर्षमा जन्माएको छोराको संख्या [%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धेरै भयो ।</a:t>
            </a:r>
            <a:endParaRPr lang="en-US" sz="2000" dirty="0">
              <a:solidFill>
                <a:srgbClr val="000000"/>
              </a:solidFill>
              <a:latin typeface="Preeti" pitchFamily="2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571500" marR="0" indent="-571500">
              <a:tabLst>
                <a:tab pos="571500" algn="l"/>
              </a:tabLst>
            </a:pP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7007  [Q29/R=03%d] %s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ले हालसम्म जिवितै जन्माएको छोरीको संख्या [%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भन्दा विगत</a:t>
            </a:r>
            <a:r>
              <a:rPr lang="ne-NP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ne-NP" sz="16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१</a:t>
            </a:r>
            <a:r>
              <a:rPr lang="ne-NP" sz="1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वर्षमा जन्माएको छोरीको संख्या [%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धेरै भयो 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marR="0" indent="-571500">
              <a:tabLst>
                <a:tab pos="571500" algn="l"/>
              </a:tabLst>
            </a:pPr>
            <a:r>
              <a:rPr lang="en-US" sz="16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7008  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[Q27/R=</a:t>
            </a:r>
            <a:r>
              <a:rPr lang="en-US" sz="16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03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%d] [%s]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जिवितै जन्मिएको छोराको संख्या [%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भन्दा मृत्युभएको छोराको संख्या [%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बढी भयो</a:t>
            </a:r>
            <a:b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marR="0" indent="-571500">
              <a:tabLst>
                <a:tab pos="571500" algn="l"/>
              </a:tabLst>
            </a:pPr>
            <a:r>
              <a:rPr lang="en-US" sz="16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7009  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[Q27/R=</a:t>
            </a:r>
            <a:r>
              <a:rPr lang="en-US" sz="16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03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%d] [%s]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जिवितै जन्मिएको छोरीको संख्या [%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भन्दा मृत्युभएको छोरीको संख्या [%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बढी भयो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571500" indent="-571500">
              <a:tabLst>
                <a:tab pos="571500" algn="l"/>
              </a:tabLst>
            </a:pPr>
            <a:r>
              <a:rPr lang="en-US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7090 </a:t>
            </a:r>
            <a:r>
              <a:rPr lang="en-US" dirty="0">
                <a:solidFill>
                  <a:srgbClr val="0000F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Warning </a:t>
            </a:r>
            <a:r>
              <a:rPr lang="en-US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!!! </a:t>
            </a:r>
            <a:r>
              <a:rPr lang="en-US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kl/</a:t>
            </a:r>
            <a:r>
              <a:rPr lang="en-US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/df ! </a:t>
            </a:r>
            <a:r>
              <a:rPr lang="en-US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gk'u</a:t>
            </a:r>
            <a:r>
              <a:rPr lang="en-US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]sf </a:t>
            </a:r>
            <a:r>
              <a:rPr lang="en-US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aRrfx?sf</a:t>
            </a:r>
            <a:r>
              <a:rPr lang="en-US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;+</a:t>
            </a:r>
            <a:r>
              <a:rPr lang="en-US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[=%d]</a:t>
            </a:r>
            <a:r>
              <a:rPr lang="en-US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5 t/ </a:t>
            </a:r>
            <a:r>
              <a:rPr lang="en-US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pQm</a:t>
            </a:r>
            <a:r>
              <a:rPr lang="en-US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kl/</a:t>
            </a:r>
            <a:r>
              <a:rPr lang="en-US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/sf !% b]lv $( </a:t>
            </a:r>
            <a:r>
              <a:rPr lang="en-US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{sf </a:t>
            </a:r>
            <a:r>
              <a:rPr lang="en-US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dlxnfn</a:t>
            </a:r>
            <a:r>
              <a:rPr lang="en-US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ljut</a:t>
            </a:r>
            <a:r>
              <a:rPr lang="en-US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! </a:t>
            </a:r>
            <a:r>
              <a:rPr lang="en-US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{df </a:t>
            </a:r>
            <a:r>
              <a:rPr lang="en-US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hGdfPsf</a:t>
            </a:r>
            <a:r>
              <a:rPr lang="en-US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aRRfsf</a:t>
            </a:r>
            <a:r>
              <a:rPr lang="en-US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;+</a:t>
            </a:r>
            <a:r>
              <a:rPr lang="en-US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Vof</a:t>
            </a:r>
            <a:r>
              <a:rPr lang="en-US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[%d]</a:t>
            </a:r>
            <a:r>
              <a:rPr lang="en-US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 </a:t>
            </a:r>
            <a:r>
              <a:rPr lang="en-US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olsg</a:t>
            </a:r>
            <a:r>
              <a:rPr lang="en-US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ug{'</a:t>
            </a:r>
            <a:r>
              <a:rPr lang="en-US" dirty="0" err="1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xf</a:t>
            </a:r>
            <a:r>
              <a:rPr lang="en-US" dirty="0">
                <a:solidFill>
                  <a:srgbClr val="000000"/>
                </a:solidFill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];\ 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25944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69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E3E37C-1B77-45BB-BEDB-77686C60E736}"/>
              </a:ext>
            </a:extLst>
          </p:cNvPr>
          <p:cNvSpPr txBox="1"/>
          <p:nvPr/>
        </p:nvSpPr>
        <p:spPr>
          <a:xfrm>
            <a:off x="460374" y="664143"/>
            <a:ext cx="11287125" cy="49687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//---------------------Living arrangement ----------------------------------</a:t>
            </a:r>
          </a:p>
          <a:p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7101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[Q30/R-%03d]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d"nLsf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5f]/f 5f]/L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t;y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a;f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jf;sf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cj:yf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! b]lv %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leqsf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x'g'kb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{5 .</a:t>
            </a:r>
            <a:endParaRPr lang="en-US" b="1" dirty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7102 [Q30/R-%03d]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d'nLsf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bfh'efO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{,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lbbLalxgL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,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gftL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gfltgL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cGo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gftf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kb{5 . o;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a;f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jf;sf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cj:yf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[%s]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d"nLsf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bfh'efO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{÷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lbbLalxgL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,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gflt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gfltgL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cGo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gftf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kg]{ 5 t/ 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a;f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jf;sf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cj:yfdf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nufpg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JolQm;Fu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cGo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JolQm;Fu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of]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;"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rgf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.</a:t>
            </a:r>
          </a:p>
          <a:p>
            <a:endParaRPr lang="en-US" dirty="0">
              <a:latin typeface="Preeti" pitchFamily="2" charset="0"/>
              <a:cs typeface="Courier New" panose="02070309020205020404" pitchFamily="49" charset="0"/>
            </a:endParaRPr>
          </a:p>
          <a:p>
            <a:r>
              <a:rPr lang="en-US" sz="1800" b="1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//Disability Related Information----------------------------------------------</a:t>
            </a:r>
            <a:endParaRPr lang="en-US" sz="1800" b="1" dirty="0">
              <a:effectLst/>
              <a:latin typeface="Preeti" pitchFamily="2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7201 [Q31/R-%03d]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dgf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fdflhs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, cli6hd÷af}l4s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ckfËtf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ckfËtf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d"nL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;Sb}g .</a:t>
            </a:r>
            <a:endParaRPr lang="en-US" b="1" dirty="0">
              <a:latin typeface="Preeti" pitchFamily="2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7202 [Q31/R-%03d]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dft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[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efiff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fFs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lts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efiff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n]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lvPsf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t;y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o:tf] 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} g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}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k|sf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ckfËtf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x'g'kb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{5 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fFs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lts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efiff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dft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[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efiffsf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?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cfpF5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$=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alx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/f,  ^= &gt;j0f b[li6lalxg,  &amp;= :j/ 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nfO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{, (=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}l4s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ckfËtf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!!= cl6hd 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dWo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} Ps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lsl;dsf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ckfËtf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' kb{5 .</a:t>
            </a:r>
            <a:endParaRPr lang="en-US" sz="1800" b="1" dirty="0">
              <a:effectLst/>
              <a:latin typeface="Preeti" pitchFamily="2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342900" algn="l"/>
              </a:tabLst>
            </a:pPr>
            <a:r>
              <a:rPr lang="en-US" sz="18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7211 </a:t>
            </a:r>
            <a:r>
              <a:rPr lang="en-US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[Q30/R-%</a:t>
            </a:r>
            <a:r>
              <a:rPr lang="en-US" sz="18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03</a:t>
            </a:r>
            <a:r>
              <a:rPr lang="en-US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en-US" sz="1800" dirty="0">
                <a:solidFill>
                  <a:srgbClr val="0000F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Warning</a:t>
            </a:r>
            <a:r>
              <a:rPr lang="en-US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!!! </a:t>
            </a:r>
            <a:r>
              <a:rPr lang="ne-NP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अपङ्गताको प्रकार [%</a:t>
            </a:r>
            <a:r>
              <a:rPr lang="en-US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s] </a:t>
            </a:r>
            <a:r>
              <a:rPr lang="ne-NP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र उत्तिर्ण गरेको तह [%</a:t>
            </a:r>
            <a:r>
              <a:rPr lang="en-US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s] </a:t>
            </a:r>
            <a:r>
              <a:rPr lang="ne-NP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लेख्दा गल्ती</a:t>
            </a:r>
            <a:r>
              <a:rPr lang="en-US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 </a:t>
            </a:r>
            <a:r>
              <a:rPr lang="ne-NP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भयो कि</a:t>
            </a:r>
            <a:r>
              <a:rPr lang="en-US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e-NP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यकिन गर्नुहोस् ।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}l4s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ckfËtf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cl6Khd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ePsf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JolQm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sIff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! b]lv % ;Dd k9]sf]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eGg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cfPdf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of] ;r]t ;Gb]z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cfpg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5 .</a:t>
            </a:r>
            <a:endParaRPr lang="en-US" b="1" dirty="0">
              <a:solidFill>
                <a:srgbClr val="000000"/>
              </a:solidFill>
              <a:latin typeface="Preeti" pitchFamily="2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7212 </a:t>
            </a:r>
            <a:r>
              <a:rPr lang="en-US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[Q30/R-%</a:t>
            </a:r>
            <a:r>
              <a:rPr lang="en-US" sz="18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03</a:t>
            </a:r>
            <a:r>
              <a:rPr lang="en-US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ne-NP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अपङ्गताको प्रकार [%</a:t>
            </a:r>
            <a:r>
              <a:rPr lang="en-US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s] </a:t>
            </a:r>
            <a:r>
              <a:rPr lang="ne-NP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र उत्तिर्ण गरेको तह [%</a:t>
            </a:r>
            <a:r>
              <a:rPr lang="en-US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s] </a:t>
            </a:r>
            <a:r>
              <a:rPr lang="ne-NP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मिलेन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}l4s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ckfËtf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cl6Khd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ePsf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JolQm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sIff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^ b]lv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lk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=l8= ;Dd k9]sf]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eGg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cfPdf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of]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;Gb]z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cfpg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5 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48412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70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36D7CB-9ABD-4BD5-AC13-A3BC3A539951}"/>
              </a:ext>
            </a:extLst>
          </p:cNvPr>
          <p:cNvSpPr txBox="1"/>
          <p:nvPr/>
        </p:nvSpPr>
        <p:spPr>
          <a:xfrm>
            <a:off x="523874" y="664143"/>
            <a:ext cx="11223625" cy="17993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//{---------------------------Economic Activities------------------------------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}</a:t>
            </a:r>
          </a:p>
          <a:p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8001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[Q33TXT/R-%03d]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d'Vo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?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u/]sf]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n]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lvPsf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w]/} 5f]6f]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</a:p>
          <a:p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d'Vo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?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u/]sf]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#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cIf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of]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;Gb]z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.</a:t>
            </a:r>
            <a:endParaRPr lang="en-US" dirty="0">
              <a:latin typeface="Preeti" pitchFamily="2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8002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[Q33TXT/R-%03d]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d'Vo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?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u/]sf]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sfdsf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gfddf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c+s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d'Vo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?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u/]sf]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sfddf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b]v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Z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Ddsf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cIf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/x?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afx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]s c?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cIf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of]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;Gb]z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.</a:t>
            </a:r>
          </a:p>
          <a:p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8003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[Q33/R-%03d]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pd]/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(=%d)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k]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zf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(%d=%s)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df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fdGh:otf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5A7B89E-AADD-458E-803D-F0221DCBE8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9864365"/>
              </p:ext>
            </p:extLst>
          </p:nvPr>
        </p:nvGraphicFramePr>
        <p:xfrm>
          <a:off x="1354772" y="2463482"/>
          <a:ext cx="6557328" cy="28092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46912">
                  <a:extLst>
                    <a:ext uri="{9D8B030D-6E8A-4147-A177-3AD203B41FA5}">
                      <a16:colId xmlns:a16="http://schemas.microsoft.com/office/drawing/2014/main" val="1553974952"/>
                    </a:ext>
                  </a:extLst>
                </a:gridCol>
                <a:gridCol w="1035416">
                  <a:extLst>
                    <a:ext uri="{9D8B030D-6E8A-4147-A177-3AD203B41FA5}">
                      <a16:colId xmlns:a16="http://schemas.microsoft.com/office/drawing/2014/main" val="2096032506"/>
                    </a:ext>
                  </a:extLst>
                </a:gridCol>
                <a:gridCol w="887500">
                  <a:extLst>
                    <a:ext uri="{9D8B030D-6E8A-4147-A177-3AD203B41FA5}">
                      <a16:colId xmlns:a16="http://schemas.microsoft.com/office/drawing/2014/main" val="2839507499"/>
                    </a:ext>
                  </a:extLst>
                </a:gridCol>
                <a:gridCol w="887500">
                  <a:extLst>
                    <a:ext uri="{9D8B030D-6E8A-4147-A177-3AD203B41FA5}">
                      <a16:colId xmlns:a16="http://schemas.microsoft.com/office/drawing/2014/main" val="3628431629"/>
                    </a:ext>
                  </a:extLst>
                </a:gridCol>
              </a:tblGrid>
              <a:tr h="25539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Occupation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Code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MinAge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MaxAge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733657713"/>
                  </a:ext>
                </a:extLst>
              </a:tr>
              <a:tr h="25539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Armed forces occupations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427100031"/>
                  </a:ext>
                </a:extLst>
              </a:tr>
              <a:tr h="25539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Managers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90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423381749"/>
                  </a:ext>
                </a:extLst>
              </a:tr>
              <a:tr h="25539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Professionals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90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608365088"/>
                  </a:ext>
                </a:extLst>
              </a:tr>
              <a:tr h="25539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Technicians and associate prof.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90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257076220"/>
                  </a:ext>
                </a:extLst>
              </a:tr>
              <a:tr h="25539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Clerical support workers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250932338"/>
                  </a:ext>
                </a:extLst>
              </a:tr>
              <a:tr h="25539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Service and sales workers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90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122038378"/>
                  </a:ext>
                </a:extLst>
              </a:tr>
              <a:tr h="25539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Skilled agri., forestry and fishery workers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90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733085987"/>
                  </a:ext>
                </a:extLst>
              </a:tr>
              <a:tr h="25539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Craft and related trades workers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90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973257801"/>
                  </a:ext>
                </a:extLst>
              </a:tr>
              <a:tr h="25539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Plant and machine operators and assemblers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702570315"/>
                  </a:ext>
                </a:extLst>
              </a:tr>
              <a:tr h="25539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Elementary occupations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90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90902540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CF67D19-DDE0-41F0-9F76-465B19AAA121}"/>
              </a:ext>
            </a:extLst>
          </p:cNvPr>
          <p:cNvSpPr txBox="1"/>
          <p:nvPr/>
        </p:nvSpPr>
        <p:spPr>
          <a:xfrm>
            <a:off x="618172" y="5349260"/>
            <a:ext cx="10697528" cy="1264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8004 </a:t>
            </a:r>
            <a:r>
              <a:rPr lang="en-US" sz="12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[Q32/R-%</a:t>
            </a:r>
            <a:r>
              <a:rPr lang="en-US" sz="12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03</a:t>
            </a:r>
            <a:r>
              <a:rPr lang="en-US" sz="12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en-US" sz="1200" dirty="0">
                <a:solidFill>
                  <a:srgbClr val="0000F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Warning</a:t>
            </a:r>
            <a:r>
              <a:rPr lang="en-US" sz="12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!!! </a:t>
            </a:r>
            <a:r>
              <a:rPr lang="ne-NP" sz="11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अल्पसंख्यक र लोपोन्मुख </a:t>
            </a:r>
            <a:r>
              <a:rPr lang="ne-NP" sz="12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जातजाति [%</a:t>
            </a:r>
            <a:r>
              <a:rPr lang="en-US" sz="12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s] </a:t>
            </a:r>
            <a:r>
              <a:rPr lang="ne-NP" sz="12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र पेशा [%</a:t>
            </a:r>
            <a:r>
              <a:rPr lang="en-US" sz="12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s] </a:t>
            </a:r>
            <a:r>
              <a:rPr lang="ne-NP" sz="12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लेख्दा गल्ती [</a:t>
            </a:r>
            <a:r>
              <a:rPr lang="en-US" sz="120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Miskeying</a:t>
            </a:r>
            <a:r>
              <a:rPr lang="en-US" sz="12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ne-NP" sz="12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भयो कि </a:t>
            </a:r>
            <a:r>
              <a:rPr lang="en-US" sz="12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ne-NP" sz="12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यकिन गर्नुहोस् 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34290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cNk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;+Vos /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Gd'v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hfthflt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;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fdflhs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Pj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cfly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{s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cfo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cfh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d"n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k|jfxaf6 6f9f /x]sf] 5 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hfthftLx?df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lbt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k]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zf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-sf]8  </a:t>
            </a:r>
            <a:r>
              <a:rPr lang="en-U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0 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b]lv </a:t>
            </a:r>
            <a:r>
              <a:rPr lang="en-U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3)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cfPsf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5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of] ;r]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tsf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;Gb]z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cfpg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5 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olb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hfthftLx?sf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s'g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}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JolQmdf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of] k]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zf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cfPsf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cj:yfdf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cuf8L a9\gaf6 /f]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lsg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5}g 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   </a:t>
            </a:r>
            <a:r>
              <a:rPr lang="en-US" sz="120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Meche</a:t>
            </a:r>
            <a:r>
              <a:rPr lang="en-US" sz="12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(93), Raji   (95),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Kushbadiya</a:t>
            </a:r>
            <a:r>
              <a:rPr lang="en-US" sz="12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   (102),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Hayu</a:t>
            </a:r>
            <a:r>
              <a:rPr lang="en-US" sz="12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(106), Kisan (113),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Raute</a:t>
            </a:r>
            <a:r>
              <a:rPr lang="en-US" sz="12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(123),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r>
              <a:rPr lang="en-US" sz="12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120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Kusunda</a:t>
            </a:r>
            <a:r>
              <a:rPr lang="en-US" sz="12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 (125), </a:t>
            </a:r>
            <a:r>
              <a:rPr lang="en-US" sz="120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Bankariya</a:t>
            </a:r>
            <a:r>
              <a:rPr lang="en-US" sz="12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 (901), </a:t>
            </a:r>
            <a:r>
              <a:rPr lang="en-US" sz="120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Surel</a:t>
            </a:r>
            <a:r>
              <a:rPr lang="en-US" sz="12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   (902), </a:t>
            </a:r>
            <a:r>
              <a:rPr lang="en-US" sz="120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Lapche</a:t>
            </a:r>
            <a:r>
              <a:rPr lang="en-US" sz="12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(903)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15169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71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CA5418-8DC4-4D3E-BB3B-0D11C922F64B}"/>
              </a:ext>
            </a:extLst>
          </p:cNvPr>
          <p:cNvSpPr txBox="1"/>
          <p:nvPr/>
        </p:nvSpPr>
        <p:spPr>
          <a:xfrm>
            <a:off x="495300" y="935702"/>
            <a:ext cx="11226800" cy="50420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342900" algn="l"/>
              </a:tabLst>
            </a:pPr>
            <a:r>
              <a:rPr lang="en-US" sz="14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8005 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[Q32/R-%</a:t>
            </a:r>
            <a:r>
              <a:rPr lang="en-US" sz="14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03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en-US" sz="1400" dirty="0">
                <a:solidFill>
                  <a:srgbClr val="0000F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Warning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!!! </a:t>
            </a:r>
            <a:r>
              <a:rPr lang="ne-NP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पिछडिएका जात जाति [%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s] </a:t>
            </a:r>
            <a:r>
              <a:rPr lang="ne-NP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र पेशा [%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s] </a:t>
            </a:r>
            <a:r>
              <a:rPr lang="ne-NP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लेख्दा गल्ती [</a:t>
            </a:r>
            <a:r>
              <a:rPr lang="en-US" sz="140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Miskeying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ne-NP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भयो कि 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ne-NP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यकिन गर्नुहोस् ।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34290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	lk5l8Psf]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hfthflt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;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fdflhs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Pj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cfly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{s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cfo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cfh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d"n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k|jfxaf6 6f9f /x]sf] 5 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hfthftLx?df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lbt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k]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zf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-sf]8  </a:t>
            </a:r>
            <a:r>
              <a:rPr lang="en-U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0 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b]lv </a:t>
            </a:r>
            <a:r>
              <a:rPr lang="en-U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3)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cfPsf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5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of] ;r]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tsf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;Gb]z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cfpg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5 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olb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hfthftLx?sf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s'g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}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JolQmdf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of] k]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zf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cfPsf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cj:yfdf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cuf8L a9\gaf6 /f]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lsg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5}g 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15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सार्की    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17</a:t>
            </a:r>
            <a:r>
              <a:rPr lang="hi-IN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चमार/हरिजन/राम  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19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मुसहर   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22</a:t>
            </a:r>
            <a:r>
              <a:rPr lang="hi-IN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धानुक     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23</a:t>
            </a:r>
            <a:r>
              <a:rPr lang="hi-IN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दुसाध/पासवान/पासी  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24</a:t>
            </a:r>
            <a:r>
              <a:rPr lang="hi-IN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मल्लाह  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26</a:t>
            </a:r>
            <a:r>
              <a:rPr lang="hi-IN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कथबनियाँ     </a:t>
            </a:r>
            <a:r>
              <a:rPr lang="en-US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35</a:t>
            </a:r>
            <a:r>
              <a:rPr lang="hi-IN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धोवी    </a:t>
            </a:r>
            <a:r>
              <a:rPr lang="en-US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37</a:t>
            </a:r>
            <a:r>
              <a:rPr lang="hi-IN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लोहार    </a:t>
            </a:r>
            <a:r>
              <a:rPr lang="en-US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38</a:t>
            </a:r>
            <a:r>
              <a:rPr lang="hi-IN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खत्वे   </a:t>
            </a:r>
            <a:r>
              <a:rPr lang="en-US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r>
              <a:rPr lang="hi-IN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39</a:t>
            </a:r>
            <a:r>
              <a:rPr lang="hi-IN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सुँडी</a:t>
            </a:r>
            <a:r>
              <a:rPr lang="en-US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    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41</a:t>
            </a:r>
            <a:r>
              <a:rPr lang="hi-IN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हलुवाई  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45</a:t>
            </a:r>
            <a:r>
              <a:rPr lang="hi-IN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नुनीया    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46</a:t>
            </a:r>
            <a:r>
              <a:rPr lang="hi-IN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चेपाङ्ग/प्रजा   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52</a:t>
            </a:r>
            <a:r>
              <a:rPr lang="hi-IN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सतार/सन्थाल   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56</a:t>
            </a:r>
            <a:r>
              <a:rPr lang="hi-IN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बादी     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57</a:t>
            </a:r>
            <a:r>
              <a:rPr lang="hi-IN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झांगड/धागर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hi-IN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  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65</a:t>
            </a:r>
            <a:r>
              <a:rPr lang="hi-IN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धिमाल   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72</a:t>
            </a:r>
            <a:r>
              <a:rPr lang="hi-IN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धुनीया  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76</a:t>
            </a:r>
            <a:r>
              <a:rPr lang="hi-IN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डोम    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78</a:t>
            </a:r>
            <a:r>
              <a:rPr lang="hi-IN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कोरी   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87</a:t>
            </a:r>
            <a:r>
              <a:rPr lang="hi-IN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गाइने   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89</a:t>
            </a:r>
            <a:r>
              <a:rPr lang="hi-IN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आठपहरिया</a:t>
            </a:r>
            <a:r>
              <a:rPr lang="en-US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90</a:t>
            </a:r>
            <a:r>
              <a:rPr lang="en-US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जिरेल   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92</a:t>
            </a:r>
            <a:r>
              <a:rPr lang="en-US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सरवरिया   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97</a:t>
            </a:r>
            <a:r>
              <a:rPr lang="en-US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हलखोर   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98</a:t>
            </a:r>
            <a:r>
              <a:rPr lang="en-US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व्यासी/सौका   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105</a:t>
            </a:r>
            <a:r>
              <a:rPr lang="en-US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नटुवा  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107</a:t>
            </a:r>
            <a:r>
              <a:rPr lang="en-US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धन्कार/धरिकार</a:t>
            </a:r>
            <a:r>
              <a:rPr lang="en-US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111</a:t>
            </a:r>
            <a:r>
              <a:rPr lang="en-US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ढाँडी  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115</a:t>
            </a:r>
            <a:r>
              <a:rPr lang="en-US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कोचे</a:t>
            </a:r>
            <a:endParaRPr lang="en-US" sz="1200" dirty="0">
              <a:effectLst/>
              <a:latin typeface="Preet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4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8006 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[Q32/R-%</a:t>
            </a:r>
            <a:r>
              <a:rPr lang="en-US" sz="14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03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en-US" sz="1400" dirty="0">
                <a:solidFill>
                  <a:srgbClr val="0000F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Warning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!!! </a:t>
            </a:r>
            <a:r>
              <a:rPr lang="ne-NP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अपाड०्गता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 [%s] </a:t>
            </a:r>
            <a:r>
              <a:rPr lang="ne-NP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र पेशा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 [%s] </a:t>
            </a:r>
            <a:r>
              <a:rPr lang="ne-NP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लेख्दा गल्ती [</a:t>
            </a:r>
            <a:r>
              <a:rPr lang="en-US" sz="140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Miskeying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ne-NP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भयो कि 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ne-NP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यकिन गर्नुहोस् ।</a:t>
            </a:r>
            <a:b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ckfËtf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ePsf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JolQmnfO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{ 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gldNg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vfnsf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k]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zf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cfPsf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5 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of] ;r]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tsf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;Gb]z 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cfpg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5 . 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ckfËtfsf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k|sf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 ! b]lv * 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jf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!), !@ 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cfPsf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5 / k]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zf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;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z:q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;}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lgs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xf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of] ;r]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ttfsf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;Gb]z </a:t>
            </a:r>
            <a:r>
              <a:rPr lang="en-US" sz="20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cfpg</a:t>
            </a:r>
            <a:r>
              <a:rPr lang="en-US" sz="20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]5 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8007 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[Q32/R-%</a:t>
            </a:r>
            <a:r>
              <a:rPr lang="en-US" sz="14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03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ne-NP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व्यक्तिको अपाड०्गता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 [%s] </a:t>
            </a:r>
            <a:r>
              <a:rPr lang="ne-NP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र पेशा [%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s] </a:t>
            </a:r>
            <a:r>
              <a:rPr lang="ne-NP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मिलेन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34290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}l4s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ckfËtf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cl6hd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ePsf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JolQmsf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z;:q ;}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lgs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k]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zf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cfPsf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5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of]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uNtL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;Gb]z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cfpg</a:t>
            </a:r>
            <a:r>
              <a:rPr lang="en-US" sz="18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5 .</a:t>
            </a:r>
            <a:endParaRPr lang="en-US" sz="16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8008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[Q34TXT/R-%03d]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d'Vo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pTkflbt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a:t'sf]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w]/} 5f]6f]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d'Vo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pTkflbt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a:g'sf]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#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cIf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of]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;Gb]z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8009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[Q34/R-%03d]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d'Vo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pTkflbt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a:t'sf]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gfddf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c+s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342900" algn="l"/>
              </a:tabLs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d'Vo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pTkflbt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a:t'sf]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gfddf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b]v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Z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Ddsf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cIf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/x?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c?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cIf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of]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;Gb]z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342900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8010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[Q34/R-%03d]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zf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(%d=%s)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pTkflbt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a:t'–pBf]u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(%d=%s)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ljrdf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fdGoh:otf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ldn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]g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63590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72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F5BFDEE-39BE-457C-AE5B-37EBC8BA2C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065835"/>
              </p:ext>
            </p:extLst>
          </p:nvPr>
        </p:nvGraphicFramePr>
        <p:xfrm>
          <a:off x="826711" y="664143"/>
          <a:ext cx="10698984" cy="58550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6317">
                  <a:extLst>
                    <a:ext uri="{9D8B030D-6E8A-4147-A177-3AD203B41FA5}">
                      <a16:colId xmlns:a16="http://schemas.microsoft.com/office/drawing/2014/main" val="2832759165"/>
                    </a:ext>
                  </a:extLst>
                </a:gridCol>
                <a:gridCol w="2516591">
                  <a:extLst>
                    <a:ext uri="{9D8B030D-6E8A-4147-A177-3AD203B41FA5}">
                      <a16:colId xmlns:a16="http://schemas.microsoft.com/office/drawing/2014/main" val="2283481887"/>
                    </a:ext>
                  </a:extLst>
                </a:gridCol>
                <a:gridCol w="322639">
                  <a:extLst>
                    <a:ext uri="{9D8B030D-6E8A-4147-A177-3AD203B41FA5}">
                      <a16:colId xmlns:a16="http://schemas.microsoft.com/office/drawing/2014/main" val="407158399"/>
                    </a:ext>
                  </a:extLst>
                </a:gridCol>
                <a:gridCol w="322639">
                  <a:extLst>
                    <a:ext uri="{9D8B030D-6E8A-4147-A177-3AD203B41FA5}">
                      <a16:colId xmlns:a16="http://schemas.microsoft.com/office/drawing/2014/main" val="3715785852"/>
                    </a:ext>
                  </a:extLst>
                </a:gridCol>
                <a:gridCol w="322639">
                  <a:extLst>
                    <a:ext uri="{9D8B030D-6E8A-4147-A177-3AD203B41FA5}">
                      <a16:colId xmlns:a16="http://schemas.microsoft.com/office/drawing/2014/main" val="3397628332"/>
                    </a:ext>
                  </a:extLst>
                </a:gridCol>
                <a:gridCol w="516224">
                  <a:extLst>
                    <a:ext uri="{9D8B030D-6E8A-4147-A177-3AD203B41FA5}">
                      <a16:colId xmlns:a16="http://schemas.microsoft.com/office/drawing/2014/main" val="1126440701"/>
                    </a:ext>
                  </a:extLst>
                </a:gridCol>
                <a:gridCol w="516224">
                  <a:extLst>
                    <a:ext uri="{9D8B030D-6E8A-4147-A177-3AD203B41FA5}">
                      <a16:colId xmlns:a16="http://schemas.microsoft.com/office/drawing/2014/main" val="1839723600"/>
                    </a:ext>
                  </a:extLst>
                </a:gridCol>
                <a:gridCol w="516224">
                  <a:extLst>
                    <a:ext uri="{9D8B030D-6E8A-4147-A177-3AD203B41FA5}">
                      <a16:colId xmlns:a16="http://schemas.microsoft.com/office/drawing/2014/main" val="2678602249"/>
                    </a:ext>
                  </a:extLst>
                </a:gridCol>
                <a:gridCol w="516224">
                  <a:extLst>
                    <a:ext uri="{9D8B030D-6E8A-4147-A177-3AD203B41FA5}">
                      <a16:colId xmlns:a16="http://schemas.microsoft.com/office/drawing/2014/main" val="3650593834"/>
                    </a:ext>
                  </a:extLst>
                </a:gridCol>
                <a:gridCol w="322639">
                  <a:extLst>
                    <a:ext uri="{9D8B030D-6E8A-4147-A177-3AD203B41FA5}">
                      <a16:colId xmlns:a16="http://schemas.microsoft.com/office/drawing/2014/main" val="933571956"/>
                    </a:ext>
                  </a:extLst>
                </a:gridCol>
                <a:gridCol w="322639">
                  <a:extLst>
                    <a:ext uri="{9D8B030D-6E8A-4147-A177-3AD203B41FA5}">
                      <a16:colId xmlns:a16="http://schemas.microsoft.com/office/drawing/2014/main" val="4034845725"/>
                    </a:ext>
                  </a:extLst>
                </a:gridCol>
                <a:gridCol w="322639">
                  <a:extLst>
                    <a:ext uri="{9D8B030D-6E8A-4147-A177-3AD203B41FA5}">
                      <a16:colId xmlns:a16="http://schemas.microsoft.com/office/drawing/2014/main" val="2046627332"/>
                    </a:ext>
                  </a:extLst>
                </a:gridCol>
                <a:gridCol w="322639">
                  <a:extLst>
                    <a:ext uri="{9D8B030D-6E8A-4147-A177-3AD203B41FA5}">
                      <a16:colId xmlns:a16="http://schemas.microsoft.com/office/drawing/2014/main" val="1200884083"/>
                    </a:ext>
                  </a:extLst>
                </a:gridCol>
                <a:gridCol w="316317">
                  <a:extLst>
                    <a:ext uri="{9D8B030D-6E8A-4147-A177-3AD203B41FA5}">
                      <a16:colId xmlns:a16="http://schemas.microsoft.com/office/drawing/2014/main" val="2718301297"/>
                    </a:ext>
                  </a:extLst>
                </a:gridCol>
                <a:gridCol w="322639">
                  <a:extLst>
                    <a:ext uri="{9D8B030D-6E8A-4147-A177-3AD203B41FA5}">
                      <a16:colId xmlns:a16="http://schemas.microsoft.com/office/drawing/2014/main" val="3571764976"/>
                    </a:ext>
                  </a:extLst>
                </a:gridCol>
                <a:gridCol w="322639">
                  <a:extLst>
                    <a:ext uri="{9D8B030D-6E8A-4147-A177-3AD203B41FA5}">
                      <a16:colId xmlns:a16="http://schemas.microsoft.com/office/drawing/2014/main" val="3167309549"/>
                    </a:ext>
                  </a:extLst>
                </a:gridCol>
                <a:gridCol w="322639">
                  <a:extLst>
                    <a:ext uri="{9D8B030D-6E8A-4147-A177-3AD203B41FA5}">
                      <a16:colId xmlns:a16="http://schemas.microsoft.com/office/drawing/2014/main" val="3949771514"/>
                    </a:ext>
                  </a:extLst>
                </a:gridCol>
                <a:gridCol w="322639">
                  <a:extLst>
                    <a:ext uri="{9D8B030D-6E8A-4147-A177-3AD203B41FA5}">
                      <a16:colId xmlns:a16="http://schemas.microsoft.com/office/drawing/2014/main" val="210165966"/>
                    </a:ext>
                  </a:extLst>
                </a:gridCol>
                <a:gridCol w="322639">
                  <a:extLst>
                    <a:ext uri="{9D8B030D-6E8A-4147-A177-3AD203B41FA5}">
                      <a16:colId xmlns:a16="http://schemas.microsoft.com/office/drawing/2014/main" val="2480915853"/>
                    </a:ext>
                  </a:extLst>
                </a:gridCol>
                <a:gridCol w="322639">
                  <a:extLst>
                    <a:ext uri="{9D8B030D-6E8A-4147-A177-3AD203B41FA5}">
                      <a16:colId xmlns:a16="http://schemas.microsoft.com/office/drawing/2014/main" val="265038114"/>
                    </a:ext>
                  </a:extLst>
                </a:gridCol>
                <a:gridCol w="322639">
                  <a:extLst>
                    <a:ext uri="{9D8B030D-6E8A-4147-A177-3AD203B41FA5}">
                      <a16:colId xmlns:a16="http://schemas.microsoft.com/office/drawing/2014/main" val="2991403369"/>
                    </a:ext>
                  </a:extLst>
                </a:gridCol>
                <a:gridCol w="322639">
                  <a:extLst>
                    <a:ext uri="{9D8B030D-6E8A-4147-A177-3AD203B41FA5}">
                      <a16:colId xmlns:a16="http://schemas.microsoft.com/office/drawing/2014/main" val="2166681163"/>
                    </a:ext>
                  </a:extLst>
                </a:gridCol>
                <a:gridCol w="322639">
                  <a:extLst>
                    <a:ext uri="{9D8B030D-6E8A-4147-A177-3AD203B41FA5}">
                      <a16:colId xmlns:a16="http://schemas.microsoft.com/office/drawing/2014/main" val="1712402353"/>
                    </a:ext>
                  </a:extLst>
                </a:gridCol>
                <a:gridCol w="322639">
                  <a:extLst>
                    <a:ext uri="{9D8B030D-6E8A-4147-A177-3AD203B41FA5}">
                      <a16:colId xmlns:a16="http://schemas.microsoft.com/office/drawing/2014/main" val="474766273"/>
                    </a:ext>
                  </a:extLst>
                </a:gridCol>
              </a:tblGrid>
              <a:tr h="220497">
                <a:tc rowSpan="3"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OCCUPATION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ctr"/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 N D U S T R 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714640"/>
                  </a:ext>
                </a:extLst>
              </a:tr>
              <a:tr h="2651903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Agriculture, forestry and fishing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vert="vert27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Mining and quarrying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vert="vert27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Manufacturing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vert="vert27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Electricity, gas, steam and air conditioning supply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vert="vert27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Water supply; sewerage, waste mgmt. &amp; remediation activities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vert="vert27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Construction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vert="vert27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Wholesale and retail trade;repair of vehicles &amp; motorcycles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vert="vert27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Transportation and storage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vert="vert27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Accommodation and food service activities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vert="vert27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Information and communication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vert="vert27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Financial and insurance activities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vert="vert27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Real estate activities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vert="vert27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Professional, scientific and technical activities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vert="vert27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Administrative and support service activities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vert="vert27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Public admn. and defence; compulsory social security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vert="vert27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Education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vert="vert27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Human health and social work activities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vert="vert27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Arts, entertainment and recreation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vert="vert27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Other service activities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vert="vert27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Activities of households as employers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vert="vert27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Activities of extraterritorial org. and bodies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vert="vert27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 Stated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vert="vert270" anchor="b"/>
                </a:tc>
                <a:extLst>
                  <a:ext uri="{0D108BD9-81ED-4DB2-BD59-A6C34878D82A}">
                    <a16:rowId xmlns:a16="http://schemas.microsoft.com/office/drawing/2014/main" val="739233495"/>
                  </a:ext>
                </a:extLst>
              </a:tr>
              <a:tr h="15529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extLst>
                  <a:ext uri="{0D108BD9-81ED-4DB2-BD59-A6C34878D82A}">
                    <a16:rowId xmlns:a16="http://schemas.microsoft.com/office/drawing/2014/main" val="2202564768"/>
                  </a:ext>
                </a:extLst>
              </a:tr>
              <a:tr h="18671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Armed Forces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extLst>
                  <a:ext uri="{0D108BD9-81ED-4DB2-BD59-A6C34878D82A}">
                    <a16:rowId xmlns:a16="http://schemas.microsoft.com/office/drawing/2014/main" val="3898428559"/>
                  </a:ext>
                </a:extLst>
              </a:tr>
              <a:tr h="18671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Manager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extLst>
                  <a:ext uri="{0D108BD9-81ED-4DB2-BD59-A6C34878D82A}">
                    <a16:rowId xmlns:a16="http://schemas.microsoft.com/office/drawing/2014/main" val="3683936604"/>
                  </a:ext>
                </a:extLst>
              </a:tr>
              <a:tr h="18671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Professionals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extLst>
                  <a:ext uri="{0D108BD9-81ED-4DB2-BD59-A6C34878D82A}">
                    <a16:rowId xmlns:a16="http://schemas.microsoft.com/office/drawing/2014/main" val="2913118228"/>
                  </a:ext>
                </a:extLst>
              </a:tr>
              <a:tr h="29767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Technicians and associate Prof.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extLst>
                  <a:ext uri="{0D108BD9-81ED-4DB2-BD59-A6C34878D82A}">
                    <a16:rowId xmlns:a16="http://schemas.microsoft.com/office/drawing/2014/main" val="2981817878"/>
                  </a:ext>
                </a:extLst>
              </a:tr>
              <a:tr h="18671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Office assistance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extLst>
                  <a:ext uri="{0D108BD9-81ED-4DB2-BD59-A6C34878D82A}">
                    <a16:rowId xmlns:a16="http://schemas.microsoft.com/office/drawing/2014/main" val="1733771515"/>
                  </a:ext>
                </a:extLst>
              </a:tr>
              <a:tr h="18671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Service &amp; sale workers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extLst>
                  <a:ext uri="{0D108BD9-81ED-4DB2-BD59-A6C34878D82A}">
                    <a16:rowId xmlns:a16="http://schemas.microsoft.com/office/drawing/2014/main" val="820531821"/>
                  </a:ext>
                </a:extLst>
              </a:tr>
              <a:tr h="29767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Skilled agri.,forestry &amp; fishery workers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extLst>
                  <a:ext uri="{0D108BD9-81ED-4DB2-BD59-A6C34878D82A}">
                    <a16:rowId xmlns:a16="http://schemas.microsoft.com/office/drawing/2014/main" val="1718621740"/>
                  </a:ext>
                </a:extLst>
              </a:tr>
              <a:tr h="29767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Craft and related trades workers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extLst>
                  <a:ext uri="{0D108BD9-81ED-4DB2-BD59-A6C34878D82A}">
                    <a16:rowId xmlns:a16="http://schemas.microsoft.com/office/drawing/2014/main" val="1626366498"/>
                  </a:ext>
                </a:extLst>
              </a:tr>
              <a:tr h="29767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Plant &amp; machine operators &amp; assemblers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extLst>
                  <a:ext uri="{0D108BD9-81ED-4DB2-BD59-A6C34878D82A}">
                    <a16:rowId xmlns:a16="http://schemas.microsoft.com/office/drawing/2014/main" val="4204307517"/>
                  </a:ext>
                </a:extLst>
              </a:tr>
              <a:tr h="29767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Elementary Occupations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extLst>
                  <a:ext uri="{0D108BD9-81ED-4DB2-BD59-A6C34878D82A}">
                    <a16:rowId xmlns:a16="http://schemas.microsoft.com/office/drawing/2014/main" val="180493510"/>
                  </a:ext>
                </a:extLst>
              </a:tr>
              <a:tr h="29767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 Stated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67" marR="48467" marT="0" marB="0" anchor="b"/>
                </a:tc>
                <a:extLst>
                  <a:ext uri="{0D108BD9-81ED-4DB2-BD59-A6C34878D82A}">
                    <a16:rowId xmlns:a16="http://schemas.microsoft.com/office/drawing/2014/main" val="249347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533923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73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8D8AA2-4D3B-4C71-8DD4-973540A9C7F0}"/>
              </a:ext>
            </a:extLst>
          </p:cNvPr>
          <p:cNvSpPr txBox="1"/>
          <p:nvPr/>
        </p:nvSpPr>
        <p:spPr>
          <a:xfrm>
            <a:off x="333374" y="664143"/>
            <a:ext cx="11452225" cy="51433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marR="0" indent="-8001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800100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8111</a:t>
            </a:r>
            <a:r>
              <a:rPr lang="en-US" sz="2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4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[Q36/R-%03d] 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^)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pd]/sf]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cfly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{s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sfd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gug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{'sf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d'Vo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sf/0f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ljBfyL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</a:p>
          <a:p>
            <a:pPr marL="800100" marR="0" indent="-8001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800100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8112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[Q36/R-%03d]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pd]/ !)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b]lv @%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5,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xfn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: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s'n÷sn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]h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cyjf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Joj;flos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lzIffsf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nflu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{/x]sf] 5 t/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cfly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{s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gug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{'sf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d'Vo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sf/0f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ljBfyL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afx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]s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(%s)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dirty="0">
              <a:latin typeface="Preeti" pitchFamily="2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800100" marR="0" indent="-8001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800100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8113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[Q36/R-%03d]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%)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pd]/sf]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dflg;sf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cfly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{s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gug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{'sf]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d'Vo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sf/0f a[4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of] ;r]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;Gb]z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]5 .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pQ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bftfn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j[4 g} n]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rfx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of] ;r]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;Gb]z cfPkl5 cuf8L a9\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g'xf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nf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.</a:t>
            </a:r>
          </a:p>
          <a:p>
            <a:pPr marL="800100" marR="0" indent="-8001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800100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8114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[Q36/R-%03d] WARNING!!!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pd]/ 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[=%d]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5 t/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cfly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{s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gug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{'sf]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d'Vo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sf/0f a[4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], s[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kof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olsg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ug{'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];\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800100" indent="-800100">
              <a:tabLst>
                <a:tab pos="800100" algn="l"/>
              </a:tabLs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%)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{b]lv &amp;)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pd]/sf]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gug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{'sf] sf/0f j[4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of] ;r]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;Gb]z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]5 .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pQ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bftfn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j[4 g} n]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vfpg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rfx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e</a:t>
            </a:r>
            <a:endParaRPr lang="en-US" dirty="0">
              <a:latin typeface="Preeti" pitchFamily="2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800100" indent="-800100">
              <a:tabLst>
                <a:tab pos="800100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8115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[Q36/R-%03d]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pd]/ *%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a9L 5 t/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cfly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{s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gug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{'sf]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d'Vo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sf/0f a[4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afx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]s c? g}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</a:p>
          <a:p>
            <a:pPr marL="800100" marR="0" indent="-8001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800100" algn="l"/>
              </a:tabLst>
            </a:pPr>
            <a:r>
              <a:rPr lang="en-US" sz="16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8116	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[Q36/R-%</a:t>
            </a:r>
            <a:r>
              <a:rPr lang="en-US" sz="16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03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en-US" sz="1600" dirty="0">
                <a:solidFill>
                  <a:srgbClr val="0000F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WARNING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!!!  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उमेर [%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वर्ष छ तर काम नगर्नुको कारण वृद्ध बाहेक अरु कारण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 [%s]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 आयो</a:t>
            </a:r>
            <a:r>
              <a:rPr lang="en-US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e-NP" sz="16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यकिन गर्नुहोस् ।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800100" marR="0" indent="-800100">
              <a:lnSpc>
                <a:spcPct val="107000"/>
              </a:lnSpc>
              <a:spcBef>
                <a:spcPts val="100"/>
              </a:spcBef>
              <a:spcAft>
                <a:spcPts val="100"/>
              </a:spcAft>
              <a:tabLst>
                <a:tab pos="800100" algn="l"/>
              </a:tabLs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pd]/ &amp;! b]lv *%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jif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 5 t/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gug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{'sf] sf/0f j[l4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afx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]s c?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of] ;r]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tsf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;"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rgf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5 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800100" indent="-800100">
              <a:tabLst>
                <a:tab pos="800100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8117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[Q36/R-%03d] WARNING!!!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ckfËtf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nflu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cfly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{s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gug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{'sf]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d'Vo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sf/0f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ckfËtf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800100" indent="-800100">
              <a:tabLst>
                <a:tab pos="800100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8118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[Q36/R-%03d] WARNING!!!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}l4s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ckfËtf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cl6hd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nflu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cfly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{s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gug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{'sf]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d'Vo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sf/0f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ckfËtf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afx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]s c?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endParaRPr lang="en-US" dirty="0">
              <a:latin typeface="Preeti" pitchFamily="2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800100" marR="0" indent="-8001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800100" algn="l"/>
              </a:tabLst>
            </a:pPr>
            <a:r>
              <a:rPr lang="en-US" sz="14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8201	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[Q36/R-%</a:t>
            </a:r>
            <a:r>
              <a:rPr lang="en-US" sz="14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03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d] </a:t>
            </a:r>
            <a:r>
              <a:rPr lang="ne-NP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Mangal" panose="02040503050203030202" pitchFamily="18" charset="0"/>
              </a:rPr>
              <a:t>हाल अध्ययन नगरेको तर आर्थिक काम नगर्नुको कारण विद्यार्थी आयो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800100" indent="-800100">
              <a:tabLst>
                <a:tab pos="800100" algn="l"/>
              </a:tabLs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	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ljutdf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: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s'n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]h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slxNo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} :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s'n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]h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guPsf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JolQmsf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nflu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gug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{"sf] sf/0f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ljBfyL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 of]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unt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;Gb]z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cfpg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]5 .</a:t>
            </a:r>
          </a:p>
          <a:p>
            <a:pPr marL="800100" indent="-800100">
              <a:tabLst>
                <a:tab pos="800100" algn="l"/>
              </a:tabLst>
            </a:pPr>
            <a:r>
              <a:rPr lang="en-US" sz="1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Mangal" panose="02040503050203030202" pitchFamily="18" charset="0"/>
              </a:rPr>
              <a:t>99003	[%s]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slDtdf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Ps j6f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ljsNk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 5gf}6 ug{'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xf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Courier New" panose="02070309020205020404" pitchFamily="49" charset="0"/>
              </a:rPr>
              <a:t>];\ 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27308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74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D44E57-B332-46BD-8285-2AABF41994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1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8026CD-97C2-4A2E-9EB7-102E0988A9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14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3D3531-5D47-47F8-B32A-2ED23DFEC810}"/>
              </a:ext>
            </a:extLst>
          </p:cNvPr>
          <p:cNvSpPr txBox="1"/>
          <p:nvPr/>
        </p:nvSpPr>
        <p:spPr>
          <a:xfrm>
            <a:off x="767443" y="577516"/>
            <a:ext cx="61068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>
                <a:effectLst/>
                <a:latin typeface="Himchul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cEof</a:t>
            </a:r>
            <a:r>
              <a:rPr lang="en-US" sz="2800" dirty="0">
                <a:effectLst/>
                <a:latin typeface="Himchul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M</a:t>
            </a:r>
            <a:endParaRPr lang="en-US" sz="2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9A1DEB-604E-4132-8EAC-FB69A9EB0B1B}"/>
              </a:ext>
            </a:extLst>
          </p:cNvPr>
          <p:cNvSpPr txBox="1"/>
          <p:nvPr/>
        </p:nvSpPr>
        <p:spPr>
          <a:xfrm>
            <a:off x="858882" y="1164657"/>
            <a:ext cx="1066681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tabLst>
                <a:tab pos="457200" algn="l"/>
              </a:tabLst>
            </a:pP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!	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Hardcopy 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df 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pknAw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u/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fOPsf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3/ 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tyf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3/kl/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 ;"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rLs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/0f 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kmf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</a:t>
            </a:r>
            <a:r>
              <a:rPr lang="en-US" sz="2400" dirty="0" err="1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sf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s]</a:t>
            </a:r>
            <a:r>
              <a:rPr lang="en-US" sz="2400" dirty="0" err="1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nx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2400" dirty="0" err="1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]{</a:t>
            </a:r>
          </a:p>
          <a:p>
            <a:pPr marL="457200" indent="-457200">
              <a:tabLst>
                <a:tab pos="457200" algn="l"/>
              </a:tabLst>
            </a:pP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@=	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k|f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]u|fdaf6 k'/}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aflx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/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hfg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]</a:t>
            </a:r>
          </a:p>
          <a:p>
            <a:pPr marL="457200" indent="-457200">
              <a:tabLst>
                <a:tab pos="457200" algn="l"/>
              </a:tabLst>
            </a:pP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#=	</a:t>
            </a:r>
            <a:r>
              <a:rPr lang="en-US" b="1" dirty="0"/>
              <a:t>Entry 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ug{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afFsL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efu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 OG6«L k'/f ug]{, </a:t>
            </a:r>
            <a:r>
              <a:rPr lang="en-US" dirty="0"/>
              <a:t>Entry 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k'/f ug{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hfFbf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Button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sf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] ;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xof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]u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lng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] </a:t>
            </a:r>
          </a:p>
          <a:p>
            <a:pPr marL="457200" indent="-457200">
              <a:tabLst>
                <a:tab pos="457200" algn="l"/>
              </a:tabLst>
            </a:pP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$	</a:t>
            </a:r>
            <a:r>
              <a:rPr lang="en-US" b="1" dirty="0"/>
              <a:t>User's Button 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df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elgPsf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] </a:t>
            </a:r>
            <a:r>
              <a:rPr lang="en-US" dirty="0"/>
              <a:t>function 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x? x]g{]</a:t>
            </a:r>
          </a:p>
          <a:p>
            <a:pPr marL="457200" indent="-457200">
              <a:tabLst>
                <a:tab pos="457200" algn="l"/>
              </a:tabLst>
            </a:pP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%	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s'g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uNtL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x'Fbf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s'g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uNtL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jf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 ;r]t ;"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rgf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cfpFbf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] /x]5 s]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xL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 r]s ug]{ </a:t>
            </a:r>
          </a:p>
          <a:p>
            <a:pPr marL="457200" indent="-457200">
              <a:tabLst>
                <a:tab pos="457200" algn="l"/>
              </a:tabLst>
            </a:pP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^=	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klxn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]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eGbf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 km/s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ef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}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uf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]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lns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 If]q /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fv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]/  df]s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cGt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/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jftf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{ u/L s]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xL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 3/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tyf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 3/kl/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jf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/ ;"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lrs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/0f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kmf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/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fd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Preeti" pitchFamily="2" charset="0"/>
                <a:cs typeface="Times New Roman" panose="02020603050405020304" pitchFamily="18" charset="0"/>
              </a:rPr>
              <a:t>eg</a:t>
            </a:r>
            <a:r>
              <a:rPr lang="en-US" sz="2400" dirty="0">
                <a:latin typeface="Preeti" pitchFamily="2" charset="0"/>
                <a:cs typeface="Times New Roman" panose="02020603050405020304" pitchFamily="18" charset="0"/>
              </a:rPr>
              <a:t>]{</a:t>
            </a:r>
            <a:endParaRPr lang="en-US" sz="2400" dirty="0">
              <a:latin typeface="Preet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13755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75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58D0C4-A8CF-450C-9844-393E6E78188A}"/>
              </a:ext>
            </a:extLst>
          </p:cNvPr>
          <p:cNvSpPr txBox="1"/>
          <p:nvPr/>
        </p:nvSpPr>
        <p:spPr>
          <a:xfrm>
            <a:off x="4568734" y="814642"/>
            <a:ext cx="6106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WORKING WITH MENY SYSTEM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771FBC-AF1B-41B3-BD32-C21715E2481F}"/>
              </a:ext>
            </a:extLst>
          </p:cNvPr>
          <p:cNvSpPr txBox="1"/>
          <p:nvPr/>
        </p:nvSpPr>
        <p:spPr>
          <a:xfrm>
            <a:off x="365761" y="1075730"/>
            <a:ext cx="5689893" cy="3250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1.  Data Entry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d]g' l;:6d af6 ul/g] dxTjk"0f{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{x?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dWo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hgu0fgfdf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ljleGg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k|ZgfjnLx?sf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Data Entry 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ug{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h'g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o; cl3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lj:t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[t ?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rrf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ul/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400" dirty="0">
              <a:effectLst/>
              <a:latin typeface="Preet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400" dirty="0">
              <a:latin typeface="Preet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o;sf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/]df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lj:t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[t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u/L ;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Sof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1026" name="Picture 2" descr="Image result for picture of tablet data collection">
            <a:extLst>
              <a:ext uri="{FF2B5EF4-FFF2-40B4-BE49-F238E27FC236}">
                <a16:creationId xmlns:a16="http://schemas.microsoft.com/office/drawing/2014/main" id="{23C372EC-7551-4465-980F-F3D2C03B3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432" y="1564901"/>
            <a:ext cx="4483404" cy="359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216040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76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58D0C4-A8CF-450C-9844-393E6E78188A}"/>
              </a:ext>
            </a:extLst>
          </p:cNvPr>
          <p:cNvSpPr txBox="1"/>
          <p:nvPr/>
        </p:nvSpPr>
        <p:spPr>
          <a:xfrm>
            <a:off x="4568734" y="814642"/>
            <a:ext cx="6106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WORKING WITH MENY SYSTEM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771FBC-AF1B-41B3-BD32-C21715E2481F}"/>
              </a:ext>
            </a:extLst>
          </p:cNvPr>
          <p:cNvSpPr txBox="1"/>
          <p:nvPr/>
        </p:nvSpPr>
        <p:spPr>
          <a:xfrm>
            <a:off x="365761" y="1075730"/>
            <a:ext cx="5689893" cy="5250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2.  Synchronization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Synchronization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eGgfn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Pp6f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device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kmfOn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-8f6f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kmfOn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{n_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device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k7fpg]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Nofpg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[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ofnfO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a'emfpF5 .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Synchronization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b'O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{j6f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device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lardf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kmfOn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cfbfg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k|bfg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h?/L 5 .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o;df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sDKo'6/ / 6\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(Android)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larsf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cfbfgk|bfg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Pp6f 6\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 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 6\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larsf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cfbfgk|bfg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Pp6f sDKo'6/ / s]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larsf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cfbfgk|bfg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Pj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+ 6\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 / s]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larsf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cfbfgk|bfg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kb{5 . 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oxfF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ljz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]if u/L  ;'k/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 / u0fs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larsf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8f6fkmfOn 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kmfOnsf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cfbfg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k|bfg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 ;'k/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 / s]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larsf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kmfOn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cfbfg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k|bfgnfO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rrf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ul/</a:t>
            </a:r>
            <a:r>
              <a:rPr lang="en-US" sz="20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20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5BD552F-2ED8-40E2-8877-5437AA748C7C}"/>
              </a:ext>
            </a:extLst>
          </p:cNvPr>
          <p:cNvGrpSpPr/>
          <p:nvPr/>
        </p:nvGrpSpPr>
        <p:grpSpPr>
          <a:xfrm>
            <a:off x="6136348" y="1183974"/>
            <a:ext cx="5181606" cy="5009883"/>
            <a:chOff x="0" y="0"/>
            <a:chExt cx="4602465" cy="4542771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A54EDF62-20CA-4787-872A-7B31EB1D00C6}"/>
                </a:ext>
              </a:extLst>
            </p:cNvPr>
            <p:cNvCxnSpPr/>
            <p:nvPr/>
          </p:nvCxnSpPr>
          <p:spPr>
            <a:xfrm flipV="1">
              <a:off x="742950" y="1933575"/>
              <a:ext cx="116078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A36A2D1B-E591-472A-9B0D-56CDC96ABC0E}"/>
                </a:ext>
              </a:extLst>
            </p:cNvPr>
            <p:cNvCxnSpPr/>
            <p:nvPr/>
          </p:nvCxnSpPr>
          <p:spPr>
            <a:xfrm flipH="1">
              <a:off x="723900" y="2095500"/>
              <a:ext cx="1124712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CC1A9E8-5B5A-40DC-9FA3-205204703E8A}"/>
                </a:ext>
              </a:extLst>
            </p:cNvPr>
            <p:cNvGrpSpPr/>
            <p:nvPr/>
          </p:nvGrpSpPr>
          <p:grpSpPr>
            <a:xfrm>
              <a:off x="0" y="0"/>
              <a:ext cx="4602465" cy="4542771"/>
              <a:chOff x="0" y="0"/>
              <a:chExt cx="4602465" cy="4542771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AE043294-A33B-4E9A-B5D5-273F237B82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3825" y="1714500"/>
                <a:ext cx="640715" cy="640715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BA60EE24-539B-4316-A1BC-372BD3F27B25}"/>
                  </a:ext>
                </a:extLst>
              </p:cNvPr>
              <p:cNvGrpSpPr/>
              <p:nvPr/>
            </p:nvGrpSpPr>
            <p:grpSpPr>
              <a:xfrm>
                <a:off x="3476625" y="0"/>
                <a:ext cx="977886" cy="1034969"/>
                <a:chOff x="0" y="0"/>
                <a:chExt cx="977900" cy="1035050"/>
              </a:xfrm>
            </p:grpSpPr>
            <p:pic>
              <p:nvPicPr>
                <p:cNvPr id="47" name="Picture 46" descr="Person icon">
                  <a:extLst>
                    <a:ext uri="{FF2B5EF4-FFF2-40B4-BE49-F238E27FC236}">
                      <a16:creationId xmlns:a16="http://schemas.microsoft.com/office/drawing/2014/main" id="{D6A87B46-D5F2-4CED-9976-0E27C7613A3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455" t="15455" r="15455" b="11818"/>
                <a:stretch/>
              </p:blipFill>
              <p:spPr bwMode="auto">
                <a:xfrm>
                  <a:off x="0" y="38100"/>
                  <a:ext cx="482600" cy="508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48" name="Picture 47" descr="Person icon">
                  <a:extLst>
                    <a:ext uri="{FF2B5EF4-FFF2-40B4-BE49-F238E27FC236}">
                      <a16:creationId xmlns:a16="http://schemas.microsoft.com/office/drawing/2014/main" id="{FFB84827-11E9-4D8B-AF6A-66355AC6689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455" t="15455" r="15455" b="11818"/>
                <a:stretch/>
              </p:blipFill>
              <p:spPr bwMode="auto">
                <a:xfrm>
                  <a:off x="495300" y="0"/>
                  <a:ext cx="482600" cy="508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49" name="Picture 48" descr="Person icon">
                  <a:extLst>
                    <a:ext uri="{FF2B5EF4-FFF2-40B4-BE49-F238E27FC236}">
                      <a16:creationId xmlns:a16="http://schemas.microsoft.com/office/drawing/2014/main" id="{B720D62D-D53A-4785-843D-49905C0FC6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455" t="15455" r="15455" b="11818"/>
                <a:stretch/>
              </p:blipFill>
              <p:spPr bwMode="auto">
                <a:xfrm>
                  <a:off x="273050" y="527050"/>
                  <a:ext cx="482600" cy="508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pic>
            <p:nvPicPr>
              <p:cNvPr id="16" name="Picture 15" descr="Person icon">
                <a:extLst>
                  <a:ext uri="{FF2B5EF4-FFF2-40B4-BE49-F238E27FC236}">
                    <a16:creationId xmlns:a16="http://schemas.microsoft.com/office/drawing/2014/main" id="{133520BE-2621-4692-B94A-DFDCBD00B48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455" t="15455" r="15455" b="11818"/>
              <a:stretch/>
            </p:blipFill>
            <p:spPr bwMode="auto">
              <a:xfrm>
                <a:off x="1781175" y="228600"/>
                <a:ext cx="481965" cy="507365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17" name="Picture 16" descr="Person icon">
                <a:extLst>
                  <a:ext uri="{FF2B5EF4-FFF2-40B4-BE49-F238E27FC236}">
                    <a16:creationId xmlns:a16="http://schemas.microsoft.com/office/drawing/2014/main" id="{6CAE105A-49C6-4D3A-9F3A-9FCC91A701B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455" t="15455" r="15455" b="11818"/>
              <a:stretch/>
            </p:blipFill>
            <p:spPr bwMode="auto">
              <a:xfrm>
                <a:off x="1876425" y="1724025"/>
                <a:ext cx="481965" cy="507365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17FBF92B-5CC8-4114-9419-AADAFDADE6D3}"/>
                  </a:ext>
                </a:extLst>
              </p:cNvPr>
              <p:cNvCxnSpPr/>
              <p:nvPr/>
            </p:nvCxnSpPr>
            <p:spPr>
              <a:xfrm flipV="1">
                <a:off x="609600" y="409575"/>
                <a:ext cx="1281826" cy="130072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E88EF2E1-EF68-4EE9-B3C2-A3812B9AAD70}"/>
                  </a:ext>
                </a:extLst>
              </p:cNvPr>
              <p:cNvCxnSpPr/>
              <p:nvPr/>
            </p:nvCxnSpPr>
            <p:spPr>
              <a:xfrm flipH="1" flipV="1">
                <a:off x="2257425" y="695325"/>
                <a:ext cx="1400986" cy="1074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3CF114AD-ECC0-47A7-98CA-346FF5A309A5}"/>
                  </a:ext>
                </a:extLst>
              </p:cNvPr>
              <p:cNvGrpSpPr/>
              <p:nvPr/>
            </p:nvGrpSpPr>
            <p:grpSpPr>
              <a:xfrm>
                <a:off x="3476625" y="1676400"/>
                <a:ext cx="977886" cy="1034969"/>
                <a:chOff x="0" y="0"/>
                <a:chExt cx="977900" cy="1035050"/>
              </a:xfrm>
            </p:grpSpPr>
            <p:pic>
              <p:nvPicPr>
                <p:cNvPr id="44" name="Picture 43" descr="Person icon">
                  <a:extLst>
                    <a:ext uri="{FF2B5EF4-FFF2-40B4-BE49-F238E27FC236}">
                      <a16:creationId xmlns:a16="http://schemas.microsoft.com/office/drawing/2014/main" id="{7B7DE687-5BCA-46F5-8F74-3135E58EE5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455" t="15455" r="15455" b="11818"/>
                <a:stretch/>
              </p:blipFill>
              <p:spPr bwMode="auto">
                <a:xfrm>
                  <a:off x="0" y="38100"/>
                  <a:ext cx="482600" cy="508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45" name="Picture 44" descr="Person icon">
                  <a:extLst>
                    <a:ext uri="{FF2B5EF4-FFF2-40B4-BE49-F238E27FC236}">
                      <a16:creationId xmlns:a16="http://schemas.microsoft.com/office/drawing/2014/main" id="{3808F7A0-7248-4D0D-9565-425D21DD2CD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455" t="15455" r="15455" b="11818"/>
                <a:stretch/>
              </p:blipFill>
              <p:spPr bwMode="auto">
                <a:xfrm>
                  <a:off x="495300" y="0"/>
                  <a:ext cx="482600" cy="508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46" name="Picture 45" descr="Person icon">
                  <a:extLst>
                    <a:ext uri="{FF2B5EF4-FFF2-40B4-BE49-F238E27FC236}">
                      <a16:creationId xmlns:a16="http://schemas.microsoft.com/office/drawing/2014/main" id="{BA47DAAD-CF6A-42C1-A4E8-AA96EE2ECEA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455" t="15455" r="15455" b="11818"/>
                <a:stretch/>
              </p:blipFill>
              <p:spPr bwMode="auto">
                <a:xfrm>
                  <a:off x="273050" y="527050"/>
                  <a:ext cx="482600" cy="508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21" name="Text Box 2">
                <a:extLst>
                  <a:ext uri="{FF2B5EF4-FFF2-40B4-BE49-F238E27FC236}">
                    <a16:creationId xmlns:a16="http://schemas.microsoft.com/office/drawing/2014/main" id="{57A6F53A-4FBF-47EA-A55A-DB765FDD23D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2609850" y="457200"/>
                <a:ext cx="807021" cy="2336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100" b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angal" panose="02040503050203030202" pitchFamily="18" charset="0"/>
                  </a:rPr>
                  <a:t>Bluetooth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angal" panose="02040503050203030202" pitchFamily="18" charset="0"/>
                </a:endParaRPr>
              </a:p>
            </p:txBody>
          </p: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0AF0F736-65CB-4AB5-8191-5FD4ECE13F4E}"/>
                  </a:ext>
                </a:extLst>
              </p:cNvPr>
              <p:cNvCxnSpPr/>
              <p:nvPr/>
            </p:nvCxnSpPr>
            <p:spPr>
              <a:xfrm flipH="1">
                <a:off x="676275" y="742950"/>
                <a:ext cx="1149095" cy="1134607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 Box 2">
                <a:extLst>
                  <a:ext uri="{FF2B5EF4-FFF2-40B4-BE49-F238E27FC236}">
                    <a16:creationId xmlns:a16="http://schemas.microsoft.com/office/drawing/2014/main" id="{62353F6C-7295-4CA6-97DB-B5DBBD690AB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2495550" y="2009775"/>
                <a:ext cx="807021" cy="2336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100" b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angal" panose="02040503050203030202" pitchFamily="18" charset="0"/>
                  </a:rPr>
                  <a:t>Bluetooth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angal" panose="02040503050203030202" pitchFamily="18" charset="0"/>
                </a:endParaRP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82B1C2EB-317A-4859-BA21-675C039FDD18}"/>
                  </a:ext>
                </a:extLst>
              </p:cNvPr>
              <p:cNvCxnSpPr/>
              <p:nvPr/>
            </p:nvCxnSpPr>
            <p:spPr>
              <a:xfrm>
                <a:off x="504825" y="2362200"/>
                <a:ext cx="1457587" cy="116858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455BA9FC-3E00-4CD8-87F5-F32E0BBDB6AB}"/>
                  </a:ext>
                </a:extLst>
              </p:cNvPr>
              <p:cNvCxnSpPr/>
              <p:nvPr/>
            </p:nvCxnSpPr>
            <p:spPr>
              <a:xfrm flipH="1" flipV="1">
                <a:off x="2371725" y="2257425"/>
                <a:ext cx="1205047" cy="13171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7913782F-D69F-46C2-A0FB-F73B6379A032}"/>
                  </a:ext>
                </a:extLst>
              </p:cNvPr>
              <p:cNvCxnSpPr/>
              <p:nvPr/>
            </p:nvCxnSpPr>
            <p:spPr>
              <a:xfrm flipH="1" flipV="1">
                <a:off x="685800" y="2247900"/>
                <a:ext cx="1416936" cy="1149261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 Box 2">
                <a:extLst>
                  <a:ext uri="{FF2B5EF4-FFF2-40B4-BE49-F238E27FC236}">
                    <a16:creationId xmlns:a16="http://schemas.microsoft.com/office/drawing/2014/main" id="{29D54D76-82B4-4865-856A-0B325DFA25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2352675"/>
                <a:ext cx="577842" cy="2374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" tIns="9144" rIns="9144" bIns="9144" anchor="t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1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angal" panose="02040503050203030202" pitchFamily="18" charset="0"/>
                  </a:rPr>
                  <a:t>Server</a:t>
                </a:r>
              </a:p>
            </p:txBody>
          </p:sp>
          <p:pic>
            <p:nvPicPr>
              <p:cNvPr id="29" name="Picture 28" descr="Bluetooth® Technology Website">
                <a:extLst>
                  <a:ext uri="{FF2B5EF4-FFF2-40B4-BE49-F238E27FC236}">
                    <a16:creationId xmlns:a16="http://schemas.microsoft.com/office/drawing/2014/main" id="{C821422C-EEED-4847-8ED5-E383916CFDF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401" t="9978" r="19291" b="9645"/>
              <a:stretch/>
            </p:blipFill>
            <p:spPr bwMode="auto">
              <a:xfrm>
                <a:off x="2743200" y="447675"/>
                <a:ext cx="207645" cy="27305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30" name="Picture 29" descr="Bluetooth® Technology Website">
                <a:extLst>
                  <a:ext uri="{FF2B5EF4-FFF2-40B4-BE49-F238E27FC236}">
                    <a16:creationId xmlns:a16="http://schemas.microsoft.com/office/drawing/2014/main" id="{B768DB33-8ED2-4A56-8ED1-7BC31C0C611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401" t="9978" r="19291" b="9645"/>
              <a:stretch/>
            </p:blipFill>
            <p:spPr bwMode="auto">
              <a:xfrm>
                <a:off x="2638425" y="1971675"/>
                <a:ext cx="207645" cy="27305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3F0F09ED-BCA3-4B70-8F68-0571ACE11626}"/>
                  </a:ext>
                </a:extLst>
              </p:cNvPr>
              <p:cNvCxnSpPr/>
              <p:nvPr/>
            </p:nvCxnSpPr>
            <p:spPr>
              <a:xfrm flipV="1">
                <a:off x="2219325" y="361950"/>
                <a:ext cx="128016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894467A3-5290-4537-BCBB-2CF30F3DC446}"/>
                  </a:ext>
                </a:extLst>
              </p:cNvPr>
              <p:cNvCxnSpPr/>
              <p:nvPr/>
            </p:nvCxnSpPr>
            <p:spPr>
              <a:xfrm>
                <a:off x="2276475" y="1885950"/>
                <a:ext cx="1229360" cy="1016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3" name="Picture 32" descr="Person icon">
                <a:extLst>
                  <a:ext uri="{FF2B5EF4-FFF2-40B4-BE49-F238E27FC236}">
                    <a16:creationId xmlns:a16="http://schemas.microsoft.com/office/drawing/2014/main" id="{CA386FED-A8E0-4DB6-B3C4-790BCC226D7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455" t="15455" r="15455" b="11818"/>
              <a:stretch/>
            </p:blipFill>
            <p:spPr bwMode="auto">
              <a:xfrm>
                <a:off x="1866900" y="3390900"/>
                <a:ext cx="481965" cy="507365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34" name="Text Box 2">
                <a:extLst>
                  <a:ext uri="{FF2B5EF4-FFF2-40B4-BE49-F238E27FC236}">
                    <a16:creationId xmlns:a16="http://schemas.microsoft.com/office/drawing/2014/main" id="{BE78AE58-F860-4F39-A9ED-D0F6F1F311B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2533650" y="3648075"/>
                <a:ext cx="807021" cy="2336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100" b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angal" panose="02040503050203030202" pitchFamily="18" charset="0"/>
                  </a:rPr>
                  <a:t>Bluetooth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angal" panose="02040503050203030202" pitchFamily="18" charset="0"/>
                </a:endParaRPr>
              </a:p>
            </p:txBody>
          </p: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1984111B-4FDF-46BE-8128-91C8628B2C58}"/>
                  </a:ext>
                </a:extLst>
              </p:cNvPr>
              <p:cNvCxnSpPr/>
              <p:nvPr/>
            </p:nvCxnSpPr>
            <p:spPr>
              <a:xfrm flipH="1" flipV="1">
                <a:off x="2400300" y="3914775"/>
                <a:ext cx="1180857" cy="13668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 Box 2">
                <a:extLst>
                  <a:ext uri="{FF2B5EF4-FFF2-40B4-BE49-F238E27FC236}">
                    <a16:creationId xmlns:a16="http://schemas.microsoft.com/office/drawing/2014/main" id="{8C204E0A-BA1C-4A97-A52F-D26BE9D8556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57325" y="3971925"/>
                <a:ext cx="1002015" cy="3081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" tIns="9144" rIns="9144" bIns="9144" anchor="t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1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angal" panose="02040503050203030202" pitchFamily="18" charset="0"/>
                  </a:rPr>
                  <a:t>Supervisor</a:t>
                </a:r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57B1B87B-0EAC-427F-9C4F-E23E3C188130}"/>
                  </a:ext>
                </a:extLst>
              </p:cNvPr>
              <p:cNvGrpSpPr/>
              <p:nvPr/>
            </p:nvGrpSpPr>
            <p:grpSpPr>
              <a:xfrm>
                <a:off x="3562350" y="3295650"/>
                <a:ext cx="977886" cy="1034969"/>
                <a:chOff x="0" y="0"/>
                <a:chExt cx="977900" cy="1035050"/>
              </a:xfrm>
            </p:grpSpPr>
            <p:pic>
              <p:nvPicPr>
                <p:cNvPr id="41" name="Picture 40" descr="Person icon">
                  <a:extLst>
                    <a:ext uri="{FF2B5EF4-FFF2-40B4-BE49-F238E27FC236}">
                      <a16:creationId xmlns:a16="http://schemas.microsoft.com/office/drawing/2014/main" id="{9EA94B71-27BB-4698-B228-F1C3EB62A0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455" t="15455" r="15455" b="11818"/>
                <a:stretch/>
              </p:blipFill>
              <p:spPr bwMode="auto">
                <a:xfrm>
                  <a:off x="0" y="38100"/>
                  <a:ext cx="482600" cy="508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42" name="Picture 41" descr="Person icon">
                  <a:extLst>
                    <a:ext uri="{FF2B5EF4-FFF2-40B4-BE49-F238E27FC236}">
                      <a16:creationId xmlns:a16="http://schemas.microsoft.com/office/drawing/2014/main" id="{0E582093-7543-4E42-960F-C4BBB26F7C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455" t="15455" r="15455" b="11818"/>
                <a:stretch/>
              </p:blipFill>
              <p:spPr bwMode="auto">
                <a:xfrm>
                  <a:off x="495300" y="0"/>
                  <a:ext cx="482600" cy="508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43" name="Picture 42" descr="Person icon">
                  <a:extLst>
                    <a:ext uri="{FF2B5EF4-FFF2-40B4-BE49-F238E27FC236}">
                      <a16:creationId xmlns:a16="http://schemas.microsoft.com/office/drawing/2014/main" id="{09D1ED60-596F-4099-A753-A7B2C8052C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455" t="15455" r="15455" b="11818"/>
                <a:stretch/>
              </p:blipFill>
              <p:spPr bwMode="auto">
                <a:xfrm>
                  <a:off x="273050" y="527050"/>
                  <a:ext cx="482600" cy="508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938872A7-847A-4900-B365-D1E09A70362D}"/>
                  </a:ext>
                </a:extLst>
              </p:cNvPr>
              <p:cNvCxnSpPr/>
              <p:nvPr/>
            </p:nvCxnSpPr>
            <p:spPr>
              <a:xfrm>
                <a:off x="2305050" y="3533775"/>
                <a:ext cx="1232833" cy="1524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9" name="Picture 38" descr="Bluetooth® Technology Website">
                <a:extLst>
                  <a:ext uri="{FF2B5EF4-FFF2-40B4-BE49-F238E27FC236}">
                    <a16:creationId xmlns:a16="http://schemas.microsoft.com/office/drawing/2014/main" id="{C800A42C-5B6D-4F34-B891-4371BE5D9BA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401" t="9978" r="19291" b="9645"/>
              <a:stretch/>
            </p:blipFill>
            <p:spPr bwMode="auto">
              <a:xfrm>
                <a:off x="2686050" y="3619500"/>
                <a:ext cx="207645" cy="27305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40" name="Text Box 2">
                <a:extLst>
                  <a:ext uri="{FF2B5EF4-FFF2-40B4-BE49-F238E27FC236}">
                    <a16:creationId xmlns:a16="http://schemas.microsoft.com/office/drawing/2014/main" id="{EA04F71A-CECE-401C-8F61-6069749026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00450" y="4305300"/>
                <a:ext cx="1002015" cy="2374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" tIns="9144" rIns="9144" bIns="9144" anchor="t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1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Mangal" panose="02040503050203030202" pitchFamily="18" charset="0"/>
                  </a:rPr>
                  <a:t>Enumerators</a:t>
                </a:r>
              </a:p>
            </p:txBody>
          </p:sp>
        </p:grpSp>
      </p:grpSp>
      <p:pic>
        <p:nvPicPr>
          <p:cNvPr id="55" name="Picture 2" descr="Internet Connection Sticker Logo Design Template - Stock Vector , #ad,  #Sticker, #Logo, #Internet, #Connec… | Logo design template, Simple logo  design, Logo sticker">
            <a:extLst>
              <a:ext uri="{FF2B5EF4-FFF2-40B4-BE49-F238E27FC236}">
                <a16:creationId xmlns:a16="http://schemas.microsoft.com/office/drawing/2014/main" id="{2D891F3D-C079-4821-966C-6FC900F165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85" t="23244" r="20490" b="29903"/>
          <a:stretch/>
        </p:blipFill>
        <p:spPr bwMode="auto">
          <a:xfrm>
            <a:off x="7295050" y="2335071"/>
            <a:ext cx="474810" cy="388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" descr="Internet Connection Sticker Logo Design Template - Stock Vector , #ad,  #Sticker, #Logo, #Internet, #Connec… | Logo design template, Simple logo  design, Logo sticker">
            <a:extLst>
              <a:ext uri="{FF2B5EF4-FFF2-40B4-BE49-F238E27FC236}">
                <a16:creationId xmlns:a16="http://schemas.microsoft.com/office/drawing/2014/main" id="{ABBF48BD-3E00-45D2-91E2-E0DA48DDAA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85" t="23244" r="20490" b="29903"/>
          <a:stretch/>
        </p:blipFill>
        <p:spPr bwMode="auto">
          <a:xfrm>
            <a:off x="7407033" y="3222401"/>
            <a:ext cx="474810" cy="388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" descr="Internet Connection Sticker Logo Design Template - Stock Vector , #ad,  #Sticker, #Logo, #Internet, #Connec… | Logo design template, Simple logo  design, Logo sticker">
            <a:extLst>
              <a:ext uri="{FF2B5EF4-FFF2-40B4-BE49-F238E27FC236}">
                <a16:creationId xmlns:a16="http://schemas.microsoft.com/office/drawing/2014/main" id="{87B8A331-D912-4976-A74A-2E52C3A834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85" t="23244" r="20490" b="29903"/>
          <a:stretch/>
        </p:blipFill>
        <p:spPr bwMode="auto">
          <a:xfrm>
            <a:off x="7446201" y="4293376"/>
            <a:ext cx="474810" cy="388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669629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23E720-8ADD-4D11-8A94-65E5E7F49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77</a:t>
            </a:fld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9DC9510-92A6-4D8E-8F5B-7B838E930D4C}"/>
              </a:ext>
            </a:extLst>
          </p:cNvPr>
          <p:cNvGrpSpPr/>
          <p:nvPr/>
        </p:nvGrpSpPr>
        <p:grpSpPr>
          <a:xfrm>
            <a:off x="637338" y="1853139"/>
            <a:ext cx="10725284" cy="3586423"/>
            <a:chOff x="690347" y="1667608"/>
            <a:chExt cx="10725284" cy="3586423"/>
          </a:xfrm>
        </p:grpSpPr>
        <p:sp>
          <p:nvSpPr>
            <p:cNvPr id="28" name="Arrow: Left 27">
              <a:extLst>
                <a:ext uri="{FF2B5EF4-FFF2-40B4-BE49-F238E27FC236}">
                  <a16:creationId xmlns:a16="http://schemas.microsoft.com/office/drawing/2014/main" id="{084C9B1D-AFFB-4911-8D4F-9C40AB43F0D7}"/>
                </a:ext>
              </a:extLst>
            </p:cNvPr>
            <p:cNvSpPr/>
            <p:nvPr/>
          </p:nvSpPr>
          <p:spPr>
            <a:xfrm>
              <a:off x="6707820" y="2941329"/>
              <a:ext cx="2251617" cy="656949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 descr="Person icon">
              <a:extLst>
                <a:ext uri="{FF2B5EF4-FFF2-40B4-BE49-F238E27FC236}">
                  <a16:creationId xmlns:a16="http://schemas.microsoft.com/office/drawing/2014/main" id="{52BD79A0-5DAF-4908-A217-22EC6CEC2C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55" t="15455" r="15455" b="11818"/>
            <a:stretch/>
          </p:blipFill>
          <p:spPr bwMode="auto">
            <a:xfrm>
              <a:off x="5006635" y="3679010"/>
              <a:ext cx="730866" cy="1103251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Picture 2" descr="Image result for picture of tablet data collection">
              <a:extLst>
                <a:ext uri="{FF2B5EF4-FFF2-40B4-BE49-F238E27FC236}">
                  <a16:creationId xmlns:a16="http://schemas.microsoft.com/office/drawing/2014/main" id="{4390E667-780C-49A8-A01B-A8F9CEE4A2E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3" r="784"/>
            <a:stretch/>
          </p:blipFill>
          <p:spPr bwMode="auto">
            <a:xfrm>
              <a:off x="4187153" y="1668113"/>
              <a:ext cx="2498562" cy="20844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1355A76-FA4F-4EFB-AEB6-1697C32FFF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347" y="1824828"/>
              <a:ext cx="1533603" cy="15022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Picture 7" descr="Person icon">
              <a:extLst>
                <a:ext uri="{FF2B5EF4-FFF2-40B4-BE49-F238E27FC236}">
                  <a16:creationId xmlns:a16="http://schemas.microsoft.com/office/drawing/2014/main" id="{1F01C5EB-84C0-415E-BE51-AA60191E4B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55" t="15455" r="15455" b="11818"/>
            <a:stretch/>
          </p:blipFill>
          <p:spPr bwMode="auto">
            <a:xfrm>
              <a:off x="9888554" y="3674882"/>
              <a:ext cx="730866" cy="1103251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Picture 2" descr="Image result for picture of tablet data collection">
              <a:extLst>
                <a:ext uri="{FF2B5EF4-FFF2-40B4-BE49-F238E27FC236}">
                  <a16:creationId xmlns:a16="http://schemas.microsoft.com/office/drawing/2014/main" id="{0FF17598-21BF-45BB-AAD2-C5D134C1B75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3" r="784"/>
            <a:stretch/>
          </p:blipFill>
          <p:spPr bwMode="auto">
            <a:xfrm>
              <a:off x="8917069" y="1667608"/>
              <a:ext cx="2498562" cy="20844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1" descr="Bluetooth® Technology Website">
              <a:extLst>
                <a:ext uri="{FF2B5EF4-FFF2-40B4-BE49-F238E27FC236}">
                  <a16:creationId xmlns:a16="http://schemas.microsoft.com/office/drawing/2014/main" id="{45FE4370-4C87-408D-93F1-5616DC2755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401" t="9978" r="19291" b="9645"/>
            <a:stretch/>
          </p:blipFill>
          <p:spPr bwMode="auto">
            <a:xfrm>
              <a:off x="7629536" y="2393837"/>
              <a:ext cx="365818" cy="689791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4" name="Text Box 2">
              <a:extLst>
                <a:ext uri="{FF2B5EF4-FFF2-40B4-BE49-F238E27FC236}">
                  <a16:creationId xmlns:a16="http://schemas.microsoft.com/office/drawing/2014/main" id="{94399718-FDB4-4616-A927-6C07EE340F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66771" y="4714633"/>
              <a:ext cx="1774431" cy="5047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" tIns="9144" rIns="9144" bIns="9144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20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angal" panose="02040503050203030202" pitchFamily="18" charset="0"/>
                </a:rPr>
                <a:t>Enumerator</a:t>
              </a:r>
            </a:p>
          </p:txBody>
        </p:sp>
        <p:sp>
          <p:nvSpPr>
            <p:cNvPr id="15" name="Text Box 2">
              <a:extLst>
                <a:ext uri="{FF2B5EF4-FFF2-40B4-BE49-F238E27FC236}">
                  <a16:creationId xmlns:a16="http://schemas.microsoft.com/office/drawing/2014/main" id="{369113B1-A90E-42BA-ABE3-E49F2D030A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87977" y="4731751"/>
              <a:ext cx="1402770" cy="522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" tIns="9144" rIns="9144" bIns="9144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20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angal" panose="02040503050203030202" pitchFamily="18" charset="0"/>
                </a:rPr>
                <a:t>Supervisor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43CB482C-4B2C-4F8D-8816-73F41B64C3B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70100" y="3042626"/>
              <a:ext cx="2094948" cy="28563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7A9A99D6-01EF-4C57-ADEB-CECD275DDCD7}"/>
                </a:ext>
              </a:extLst>
            </p:cNvPr>
            <p:cNvCxnSpPr>
              <a:cxnSpLocks/>
            </p:cNvCxnSpPr>
            <p:nvPr/>
          </p:nvCxnSpPr>
          <p:spPr>
            <a:xfrm>
              <a:off x="1775791" y="2148675"/>
              <a:ext cx="2411362" cy="42448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 Box 2">
              <a:extLst>
                <a:ext uri="{FF2B5EF4-FFF2-40B4-BE49-F238E27FC236}">
                  <a16:creationId xmlns:a16="http://schemas.microsoft.com/office/drawing/2014/main" id="{EED633A4-5630-49F5-94A2-0DAD27479A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58601" y="3106533"/>
              <a:ext cx="2175783" cy="3777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" tIns="9144" rIns="9144" bIns="9144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b="1" dirty="0">
                  <a:solidFill>
                    <a:srgbClr val="FF0000"/>
                  </a:solidFill>
                  <a:effectLst/>
                  <a:latin typeface="Preet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u0fsn] ;+</a:t>
              </a:r>
              <a:r>
                <a:rPr lang="en-US" b="1" dirty="0" err="1">
                  <a:solidFill>
                    <a:srgbClr val="FF0000"/>
                  </a:solidFill>
                  <a:effectLst/>
                  <a:latin typeface="Preet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sng</a:t>
              </a:r>
              <a:r>
                <a:rPr lang="en-US" b="1" dirty="0">
                  <a:solidFill>
                    <a:srgbClr val="FF0000"/>
                  </a:solidFill>
                  <a:effectLst/>
                  <a:latin typeface="Preet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 u/]sf] </a:t>
              </a:r>
              <a:r>
                <a:rPr lang="en-US" b="1" dirty="0" err="1">
                  <a:solidFill>
                    <a:srgbClr val="FF0000"/>
                  </a:solidFill>
                  <a:effectLst/>
                  <a:latin typeface="Preet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ljj</a:t>
              </a:r>
              <a:r>
                <a:rPr lang="en-US" b="1" dirty="0">
                  <a:solidFill>
                    <a:srgbClr val="FF0000"/>
                  </a:solidFill>
                  <a:effectLst/>
                  <a:latin typeface="Preet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/0f</a:t>
              </a:r>
            </a:p>
          </p:txBody>
        </p:sp>
        <p:sp>
          <p:nvSpPr>
            <p:cNvPr id="31" name="Arrow: Left 30">
              <a:extLst>
                <a:ext uri="{FF2B5EF4-FFF2-40B4-BE49-F238E27FC236}">
                  <a16:creationId xmlns:a16="http://schemas.microsoft.com/office/drawing/2014/main" id="{5AF8E95F-0DDA-4A36-A61D-296B200CCAEF}"/>
                </a:ext>
              </a:extLst>
            </p:cNvPr>
            <p:cNvSpPr/>
            <p:nvPr/>
          </p:nvSpPr>
          <p:spPr>
            <a:xfrm rot="10800000">
              <a:off x="6701195" y="1853944"/>
              <a:ext cx="2222500" cy="656949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 Box 2">
              <a:extLst>
                <a:ext uri="{FF2B5EF4-FFF2-40B4-BE49-F238E27FC236}">
                  <a16:creationId xmlns:a16="http://schemas.microsoft.com/office/drawing/2014/main" id="{9779630E-890C-47ED-875A-EBDAFEF2AF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85715" y="2009891"/>
              <a:ext cx="2124167" cy="3777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" tIns="9144" rIns="9144" bIns="9144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b="1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Application update </a:t>
              </a:r>
            </a:p>
          </p:txBody>
        </p:sp>
        <p:sp>
          <p:nvSpPr>
            <p:cNvPr id="33" name="Text Box 2">
              <a:extLst>
                <a:ext uri="{FF2B5EF4-FFF2-40B4-BE49-F238E27FC236}">
                  <a16:creationId xmlns:a16="http://schemas.microsoft.com/office/drawing/2014/main" id="{FF641DF8-1DD9-47A9-844E-41249541B5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483423">
              <a:off x="2067421" y="2909712"/>
              <a:ext cx="2175783" cy="2673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" tIns="9144" rIns="9144" bIns="9144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b="1" dirty="0">
                  <a:solidFill>
                    <a:srgbClr val="FF0000"/>
                  </a:solidFill>
                  <a:effectLst/>
                  <a:latin typeface="Preet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u0fsn] ;+</a:t>
              </a:r>
              <a:r>
                <a:rPr lang="en-US" b="1" dirty="0" err="1">
                  <a:solidFill>
                    <a:srgbClr val="FF0000"/>
                  </a:solidFill>
                  <a:effectLst/>
                  <a:latin typeface="Preet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sng</a:t>
              </a:r>
              <a:r>
                <a:rPr lang="en-US" b="1" dirty="0">
                  <a:solidFill>
                    <a:srgbClr val="FF0000"/>
                  </a:solidFill>
                  <a:effectLst/>
                  <a:latin typeface="Preet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 u/]sf] </a:t>
              </a:r>
              <a:r>
                <a:rPr lang="en-US" b="1" dirty="0" err="1">
                  <a:solidFill>
                    <a:srgbClr val="FF0000"/>
                  </a:solidFill>
                  <a:effectLst/>
                  <a:latin typeface="Preet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ljj</a:t>
              </a:r>
              <a:r>
                <a:rPr lang="en-US" b="1" dirty="0">
                  <a:solidFill>
                    <a:srgbClr val="FF0000"/>
                  </a:solidFill>
                  <a:effectLst/>
                  <a:latin typeface="Preeti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/0f</a:t>
              </a:r>
            </a:p>
          </p:txBody>
        </p:sp>
        <p:sp>
          <p:nvSpPr>
            <p:cNvPr id="34" name="Text Box 2">
              <a:extLst>
                <a:ext uri="{FF2B5EF4-FFF2-40B4-BE49-F238E27FC236}">
                  <a16:creationId xmlns:a16="http://schemas.microsoft.com/office/drawing/2014/main" id="{AD5F6E2E-F523-47B5-AC99-84F67079D7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538278">
              <a:off x="1955799" y="2142073"/>
              <a:ext cx="2124167" cy="3777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" tIns="9144" rIns="9144" bIns="9144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 b="1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Application update </a:t>
              </a:r>
            </a:p>
          </p:txBody>
        </p:sp>
        <p:pic>
          <p:nvPicPr>
            <p:cNvPr id="5122" name="Picture 2" descr="Internet Connection Sticker Logo Design Template - Stock Vector , #ad,  #Sticker, #Logo, #Internet, #Connec… | Logo design template, Simple logo  design, Logo sticker">
              <a:extLst>
                <a:ext uri="{FF2B5EF4-FFF2-40B4-BE49-F238E27FC236}">
                  <a16:creationId xmlns:a16="http://schemas.microsoft.com/office/drawing/2014/main" id="{C235DED7-5CC8-4B60-B8D4-595E9B3D4E9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285" t="23244" r="20490" b="29903"/>
            <a:stretch/>
          </p:blipFill>
          <p:spPr bwMode="auto">
            <a:xfrm>
              <a:off x="2718372" y="2430649"/>
              <a:ext cx="654253" cy="535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30AC7902-FA1F-4D76-84E0-F3B3444A66C0}"/>
              </a:ext>
            </a:extLst>
          </p:cNvPr>
          <p:cNvSpPr txBox="1"/>
          <p:nvPr/>
        </p:nvSpPr>
        <p:spPr>
          <a:xfrm>
            <a:off x="3438937" y="984726"/>
            <a:ext cx="618393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tnsf</a:t>
            </a:r>
            <a:r>
              <a:rPr lang="en-US" sz="26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000" b="1" dirty="0"/>
              <a:t>Synchronization </a:t>
            </a:r>
            <a:r>
              <a:rPr lang="en-US" sz="26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k|0ffnLnfO{ Ps k6s </a:t>
            </a:r>
            <a:r>
              <a:rPr lang="en-US" sz="26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dgg</a:t>
            </a:r>
            <a:r>
              <a:rPr lang="en-US" sz="26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u/f}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F11B943-E491-49A9-B6A7-BD7ABF19B3CF}"/>
              </a:ext>
            </a:extLst>
          </p:cNvPr>
          <p:cNvCxnSpPr/>
          <p:nvPr/>
        </p:nvCxnSpPr>
        <p:spPr>
          <a:xfrm>
            <a:off x="0" y="630524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395466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23E720-8ADD-4D11-8A94-65E5E7F49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78</a:t>
            </a:fld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0AC7902-FA1F-4D76-84E0-F3B3444A66C0}"/>
              </a:ext>
            </a:extLst>
          </p:cNvPr>
          <p:cNvSpPr txBox="1"/>
          <p:nvPr/>
        </p:nvSpPr>
        <p:spPr>
          <a:xfrm>
            <a:off x="2690189" y="717151"/>
            <a:ext cx="725556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dflysf</a:t>
            </a:r>
            <a:r>
              <a:rPr lang="en-US" sz="26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6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lrq</a:t>
            </a:r>
            <a:r>
              <a:rPr lang="en-US" sz="26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cg';f</a:t>
            </a:r>
            <a:r>
              <a:rPr lang="en-US" sz="26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6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tnsf</a:t>
            </a:r>
            <a:r>
              <a:rPr lang="en-US" sz="26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kl/b[io </a:t>
            </a:r>
            <a:r>
              <a:rPr lang="en-US" sz="2000" b="1" dirty="0"/>
              <a:t>(Scenario) </a:t>
            </a:r>
            <a:r>
              <a:rPr lang="en-US" sz="26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nfO</a:t>
            </a:r>
            <a:r>
              <a:rPr lang="en-US" sz="26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6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cWoog</a:t>
            </a:r>
            <a:r>
              <a:rPr lang="en-US" sz="26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u/f} 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F11B943-E491-49A9-B6A7-BD7ABF19B3CF}"/>
              </a:ext>
            </a:extLst>
          </p:cNvPr>
          <p:cNvCxnSpPr/>
          <p:nvPr/>
        </p:nvCxnSpPr>
        <p:spPr>
          <a:xfrm>
            <a:off x="0" y="630524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7A5E70C-DB2A-44B0-B620-1FC13DBE5999}"/>
              </a:ext>
            </a:extLst>
          </p:cNvPr>
          <p:cNvSpPr txBox="1"/>
          <p:nvPr/>
        </p:nvSpPr>
        <p:spPr>
          <a:xfrm>
            <a:off x="2193232" y="1402170"/>
            <a:ext cx="8878958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1775" indent="-231775">
              <a:tabLst>
                <a:tab pos="231775" algn="l"/>
              </a:tabLst>
            </a:pPr>
            <a:r>
              <a:rPr lang="en-US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;</a:t>
            </a:r>
            <a:r>
              <a:rPr lang="en-US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d:of</a:t>
            </a:r>
            <a:endParaRPr lang="en-US" dirty="0">
              <a:effectLst/>
              <a:latin typeface="Himchul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31775" indent="-231775">
              <a:tabLst>
                <a:tab pos="231775" algn="l"/>
              </a:tabLst>
            </a:pP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!=	;'k/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{h/sf] 6\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]6 -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e"ldsf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_ df s]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;e{/;Fu </a:t>
            </a:r>
            <a:r>
              <a:rPr lang="en-US" sz="1400" dirty="0"/>
              <a:t>Connect 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u/L 8f6f k7fpg]  / 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6\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s]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;e{/af6 ck8]6 ug]{ ;'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ljwf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 t/ of] ;'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ljwf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u0fssf] 6\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]6 -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e"ldsf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_ df 5}g .</a:t>
            </a:r>
          </a:p>
          <a:p>
            <a:pPr marL="231775" indent="-231775">
              <a:tabLst>
                <a:tab pos="231775" algn="l"/>
              </a:tabLst>
            </a:pPr>
            <a:r>
              <a:rPr lang="en-US" sz="1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@=	u0fsn] ;+</a:t>
            </a:r>
            <a:r>
              <a:rPr lang="en-US" sz="16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1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u/]sf] nut s]</a:t>
            </a:r>
            <a:r>
              <a:rPr lang="en-US" sz="16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1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;e{/df </a:t>
            </a:r>
            <a:r>
              <a:rPr lang="en-US" sz="16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lbgx'F</a:t>
            </a:r>
            <a:r>
              <a:rPr lang="en-US" sz="1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k7fpg' kg]{5  ;</a:t>
            </a:r>
            <a:r>
              <a:rPr lang="en-US" sz="16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fy</a:t>
            </a:r>
            <a:r>
              <a:rPr lang="en-US" sz="1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;do ;</a:t>
            </a:r>
            <a:r>
              <a:rPr lang="en-US" sz="16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dodf</a:t>
            </a:r>
            <a:r>
              <a:rPr lang="en-US" sz="1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cfjZostf</a:t>
            </a:r>
            <a:r>
              <a:rPr lang="en-US" sz="1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adf</a:t>
            </a:r>
            <a:r>
              <a:rPr lang="en-US" sz="1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6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lhd</a:t>
            </a:r>
            <a:r>
              <a:rPr lang="en-US" sz="1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u0fssf] 6\</a:t>
            </a:r>
            <a:r>
              <a:rPr lang="en-US" sz="16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1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</a:t>
            </a:r>
            <a:r>
              <a:rPr lang="en-US" sz="16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1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6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lang="en-US" sz="1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ck8]6 ug{'kg]{5 .</a:t>
            </a:r>
          </a:p>
          <a:p>
            <a:pPr marL="231775" indent="-231775">
              <a:tabLst>
                <a:tab pos="231775" algn="l"/>
              </a:tabLst>
            </a:pPr>
            <a:endParaRPr lang="en-US" sz="1600" dirty="0">
              <a:latin typeface="Preet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31775" indent="-231775">
              <a:tabLst>
                <a:tab pos="231775" algn="l"/>
              </a:tabLst>
            </a:pPr>
            <a:endParaRPr lang="en-US" sz="1600" dirty="0">
              <a:latin typeface="Preet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31775" indent="-231775">
              <a:tabLst>
                <a:tab pos="231775" algn="l"/>
              </a:tabLst>
            </a:pPr>
            <a:endParaRPr lang="en-US" sz="1600" dirty="0">
              <a:latin typeface="Preet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31775" indent="-231775">
              <a:tabLst>
                <a:tab pos="231775" algn="l"/>
              </a:tabLst>
            </a:pPr>
            <a:r>
              <a:rPr lang="en-US" dirty="0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;</a:t>
            </a:r>
            <a:r>
              <a:rPr lang="en-US" dirty="0" err="1"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dfwfg</a:t>
            </a:r>
            <a:endParaRPr lang="en-US" dirty="0">
              <a:latin typeface="Himchul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31775" indent="-231775">
              <a:tabLst>
                <a:tab pos="231775" algn="l"/>
              </a:tabLst>
            </a:pP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!=	;'k/</a:t>
            </a:r>
            <a:r>
              <a:rPr lang="en-US" sz="1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{h/n] </a:t>
            </a:r>
            <a:r>
              <a:rPr lang="en-US" sz="1400" dirty="0" err="1"/>
              <a:t>Wifi</a:t>
            </a:r>
            <a:r>
              <a:rPr lang="en-US" sz="1400" dirty="0"/>
              <a:t> connect</a:t>
            </a:r>
            <a:r>
              <a:rPr lang="en-US" sz="1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u/L s]</a:t>
            </a:r>
            <a:r>
              <a:rPr lang="en-US" sz="16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1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;e{/af6 </a:t>
            </a:r>
            <a:r>
              <a:rPr lang="en-US" sz="16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1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6\</a:t>
            </a:r>
            <a:r>
              <a:rPr lang="en-US" sz="16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1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</a:t>
            </a:r>
            <a:r>
              <a:rPr lang="en-US" sz="1400" dirty="0"/>
              <a:t>Application Update</a:t>
            </a:r>
            <a:r>
              <a:rPr lang="en-US" sz="1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ug]{ / u0fs;Fu e]6 u/L </a:t>
            </a:r>
            <a:r>
              <a:rPr lang="en-US" sz="16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1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6\</a:t>
            </a:r>
            <a:r>
              <a:rPr lang="en-US" sz="16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1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</a:t>
            </a:r>
            <a:r>
              <a:rPr lang="en-US" sz="16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1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400" dirty="0"/>
              <a:t>application</a:t>
            </a:r>
            <a:r>
              <a:rPr lang="en-US" sz="1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nfO</a:t>
            </a:r>
            <a:r>
              <a:rPr lang="en-US" sz="1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1400" dirty="0"/>
              <a:t>Bluetooth</a:t>
            </a:r>
            <a:r>
              <a:rPr lang="en-US" sz="1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dfWodaf6 u0fssf] 6\</a:t>
            </a:r>
            <a:r>
              <a:rPr lang="en-US" sz="16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1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</a:t>
            </a:r>
            <a:r>
              <a:rPr lang="en-US" sz="1400" dirty="0"/>
              <a:t>update</a:t>
            </a:r>
            <a:r>
              <a:rPr lang="en-US" sz="1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16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nufpg</a:t>
            </a:r>
            <a:r>
              <a:rPr lang="en-US" sz="1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.</a:t>
            </a:r>
          </a:p>
          <a:p>
            <a:pPr marL="231775" indent="-231775">
              <a:tabLst>
                <a:tab pos="231775" algn="l"/>
              </a:tabLst>
            </a:pPr>
            <a:r>
              <a:rPr lang="en-US" sz="1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@=	</a:t>
            </a:r>
            <a:r>
              <a:rPr lang="en-US" sz="16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k|To</a:t>
            </a:r>
            <a:r>
              <a:rPr lang="en-US" sz="1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 </a:t>
            </a:r>
            <a:r>
              <a:rPr lang="en-US" sz="16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lbg</a:t>
            </a:r>
            <a:r>
              <a:rPr lang="en-US" sz="1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u0fs;Fu e]6 u/L u0fsn] ;+</a:t>
            </a:r>
            <a:r>
              <a:rPr lang="en-US" sz="16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1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u/]sf] </a:t>
            </a:r>
            <a:r>
              <a:rPr lang="en-US" sz="16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nutnfO</a:t>
            </a:r>
            <a:r>
              <a:rPr lang="en-US" sz="1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;'k/</a:t>
            </a:r>
            <a:r>
              <a:rPr lang="en-US" sz="16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1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{h/sf] 6\</a:t>
            </a:r>
            <a:r>
              <a:rPr lang="en-US" sz="16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1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</a:t>
            </a:r>
            <a:r>
              <a:rPr lang="en-US" sz="1400" dirty="0"/>
              <a:t>Bluetooth</a:t>
            </a:r>
            <a:r>
              <a:rPr lang="en-US" sz="1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dfWodaf6 k7fpg </a:t>
            </a:r>
            <a:r>
              <a:rPr lang="en-US" sz="16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nufpg</a:t>
            </a:r>
            <a:r>
              <a:rPr lang="en-US" sz="1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/ ;'k/</a:t>
            </a:r>
            <a:r>
              <a:rPr lang="en-US" sz="16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1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{h/n] </a:t>
            </a:r>
            <a:r>
              <a:rPr lang="en-US" sz="1400" dirty="0" err="1"/>
              <a:t>Wifi</a:t>
            </a:r>
            <a:r>
              <a:rPr lang="en-US" sz="1400" dirty="0"/>
              <a:t> connect </a:t>
            </a:r>
            <a:r>
              <a:rPr lang="en-US" sz="1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u/L s]</a:t>
            </a:r>
            <a:r>
              <a:rPr lang="en-US" sz="16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16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;e{/df k7fpg] kg]{ 5 .</a:t>
            </a:r>
            <a:endParaRPr lang="en-US" sz="1600" dirty="0">
              <a:latin typeface="Himchul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4488" indent="-344488">
              <a:tabLst>
                <a:tab pos="344488" algn="l"/>
              </a:tabLst>
            </a:pPr>
            <a:endParaRPr lang="en-US" sz="1600" dirty="0">
              <a:effectLst/>
              <a:latin typeface="Preet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4488" indent="-344488">
              <a:tabLst>
                <a:tab pos="344488" algn="l"/>
              </a:tabLst>
            </a:pP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6146" name="Picture 2" descr="Thinking, face Free Icon of Noto Emoji Smileys">
            <a:extLst>
              <a:ext uri="{FF2B5EF4-FFF2-40B4-BE49-F238E27FC236}">
                <a16:creationId xmlns:a16="http://schemas.microsoft.com/office/drawing/2014/main" id="{CCD518ED-2C80-49B2-9C1F-5CB46AA92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332" y="1543429"/>
            <a:ext cx="1161014" cy="1161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Success Emoticon Vector Images (over 12,000)">
            <a:extLst>
              <a:ext uri="{FF2B5EF4-FFF2-40B4-BE49-F238E27FC236}">
                <a16:creationId xmlns:a16="http://schemas.microsoft.com/office/drawing/2014/main" id="{0AE6D73E-DF2E-487F-BA19-FFF1E85597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5" t="21478" r="3234" b="7566"/>
          <a:stretch/>
        </p:blipFill>
        <p:spPr bwMode="auto">
          <a:xfrm>
            <a:off x="859397" y="3588024"/>
            <a:ext cx="1327209" cy="1074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375382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79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4B324FD-A31B-4D31-B2A5-3F5FEE455002}"/>
              </a:ext>
            </a:extLst>
          </p:cNvPr>
          <p:cNvSpPr txBox="1"/>
          <p:nvPr/>
        </p:nvSpPr>
        <p:spPr>
          <a:xfrm>
            <a:off x="503842" y="781514"/>
            <a:ext cx="7487106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2.1  </a:t>
            </a:r>
            <a:r>
              <a:rPr lang="en-US" sz="26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u0fs / ;'k/</a:t>
            </a:r>
            <a:r>
              <a:rPr lang="en-US" sz="26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6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 </a:t>
            </a:r>
            <a:r>
              <a:rPr lang="en-US" sz="26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larsf</a:t>
            </a:r>
            <a:r>
              <a:rPr lang="en-US" sz="26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Synchronization</a:t>
            </a:r>
          </a:p>
          <a:p>
            <a:endParaRPr lang="en-US" sz="1400" dirty="0">
              <a:effectLst/>
              <a:latin typeface="Preet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just"/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u0fs / ;'k/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lardf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kmfOn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kmfOn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cfbfg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k|bfg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h?/L /x]sf] 5 . u0fsn] OG6«L u/]sf] 8f6fkmfO{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nnfO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;'k/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{h/sf] 6\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k7fpg] / ;'k/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{h/n] s]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;e{/df k7fpg] ;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fy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;'k/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{h/n] s]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;e{/af6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updated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u0fsn] ;'k/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{h/sf] 6\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]6af6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updated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u/L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ldnfOPsf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t;y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u0fs / ;'k/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lardf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kmfOn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kmfOn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cfbfg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k|bfg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h?/L /x]sf] 5 . u0fs / ;'k/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larsf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8f6fkmfOn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cfbfgk|bfg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BLUETOOTH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dfWodaf6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o;df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Internet connection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cfjZostf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kg]{ 5}g . </a:t>
            </a:r>
            <a:endParaRPr lang="en-US" sz="24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19BA9AE-1C82-483B-9C77-55A3C6B7D195}"/>
              </a:ext>
            </a:extLst>
          </p:cNvPr>
          <p:cNvGrpSpPr/>
          <p:nvPr/>
        </p:nvGrpSpPr>
        <p:grpSpPr>
          <a:xfrm>
            <a:off x="8357990" y="1617345"/>
            <a:ext cx="3177540" cy="1811655"/>
            <a:chOff x="8357990" y="1617345"/>
            <a:chExt cx="3177540" cy="1811655"/>
          </a:xfrm>
        </p:grpSpPr>
        <p:pic>
          <p:nvPicPr>
            <p:cNvPr id="22" name="Picture 21" descr="Person icon">
              <a:extLst>
                <a:ext uri="{FF2B5EF4-FFF2-40B4-BE49-F238E27FC236}">
                  <a16:creationId xmlns:a16="http://schemas.microsoft.com/office/drawing/2014/main" id="{E9F19AC4-5ADA-406A-AD5E-C1F234D692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55" t="15455" r="15455" b="11818"/>
            <a:stretch/>
          </p:blipFill>
          <p:spPr bwMode="auto">
            <a:xfrm>
              <a:off x="8776145" y="1764189"/>
              <a:ext cx="485786" cy="73330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23" name="Text Box 2">
              <a:extLst>
                <a:ext uri="{FF2B5EF4-FFF2-40B4-BE49-F238E27FC236}">
                  <a16:creationId xmlns:a16="http://schemas.microsoft.com/office/drawing/2014/main" id="{AF9DE505-5341-45FB-88A3-D30D3FE427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9269559" y="2188519"/>
              <a:ext cx="1166396" cy="235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angal" panose="02040503050203030202" pitchFamily="18" charset="0"/>
                </a:rPr>
                <a:t>Bluetooth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C9877501-89F2-4A77-8D3C-AD652D96DC70}"/>
                </a:ext>
              </a:extLst>
            </p:cNvPr>
            <p:cNvCxnSpPr/>
            <p:nvPr/>
          </p:nvCxnSpPr>
          <p:spPr>
            <a:xfrm flipH="1" flipV="1">
              <a:off x="9313773" y="2510644"/>
              <a:ext cx="1190218" cy="19755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 Box 2">
              <a:extLst>
                <a:ext uri="{FF2B5EF4-FFF2-40B4-BE49-F238E27FC236}">
                  <a16:creationId xmlns:a16="http://schemas.microsoft.com/office/drawing/2014/main" id="{3118EF62-DF8D-4C5B-A736-CEB258DB9F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57990" y="2596303"/>
              <a:ext cx="1009959" cy="343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" tIns="9144" rIns="9144" bIns="9144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angal" panose="02040503050203030202" pitchFamily="18" charset="0"/>
                </a:rPr>
                <a:t>Field Supervisor</a:t>
              </a:r>
            </a:p>
          </p:txBody>
        </p:sp>
        <p:sp>
          <p:nvSpPr>
            <p:cNvPr id="26" name="Text Box 2">
              <a:extLst>
                <a:ext uri="{FF2B5EF4-FFF2-40B4-BE49-F238E27FC236}">
                  <a16:creationId xmlns:a16="http://schemas.microsoft.com/office/drawing/2014/main" id="{016633DD-E120-4C34-AE81-B370DA46CE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25571" y="3085781"/>
              <a:ext cx="1009959" cy="343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" tIns="9144" rIns="9144" bIns="9144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angal" panose="02040503050203030202" pitchFamily="18" charset="0"/>
                </a:rPr>
                <a:t>Enumerators</a:t>
              </a: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9CF4477F-1AA2-4F23-B5C6-3F41B50C2D11}"/>
                </a:ext>
              </a:extLst>
            </p:cNvPr>
            <p:cNvGrpSpPr/>
            <p:nvPr/>
          </p:nvGrpSpPr>
          <p:grpSpPr>
            <a:xfrm>
              <a:off x="10482904" y="1617345"/>
              <a:ext cx="1011011" cy="1502776"/>
              <a:chOff x="0" y="0"/>
              <a:chExt cx="1003073" cy="1039844"/>
            </a:xfrm>
          </p:grpSpPr>
          <p:pic>
            <p:nvPicPr>
              <p:cNvPr id="30" name="Picture 29" descr="Person icon">
                <a:extLst>
                  <a:ext uri="{FF2B5EF4-FFF2-40B4-BE49-F238E27FC236}">
                    <a16:creationId xmlns:a16="http://schemas.microsoft.com/office/drawing/2014/main" id="{A3147917-06AA-4BEB-9E56-A106890F823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455" t="15455" r="15455" b="11818"/>
              <a:stretch/>
            </p:blipFill>
            <p:spPr bwMode="auto">
              <a:xfrm>
                <a:off x="0" y="38100"/>
                <a:ext cx="482600" cy="50800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31" name="Picture 30" descr="Person icon">
                <a:extLst>
                  <a:ext uri="{FF2B5EF4-FFF2-40B4-BE49-F238E27FC236}">
                    <a16:creationId xmlns:a16="http://schemas.microsoft.com/office/drawing/2014/main" id="{5CB63CEC-5502-4D9A-A3EE-4C67610E737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455" t="15455" r="15455" b="11818"/>
              <a:stretch/>
            </p:blipFill>
            <p:spPr bwMode="auto">
              <a:xfrm>
                <a:off x="495300" y="0"/>
                <a:ext cx="482600" cy="50800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32" name="Picture 31" descr="Person icon">
                <a:extLst>
                  <a:ext uri="{FF2B5EF4-FFF2-40B4-BE49-F238E27FC236}">
                    <a16:creationId xmlns:a16="http://schemas.microsoft.com/office/drawing/2014/main" id="{001BA0D7-CFD9-42F4-A23E-B8A8450CA42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455" t="15455" r="15455" b="11818"/>
              <a:stretch/>
            </p:blipFill>
            <p:spPr bwMode="auto">
              <a:xfrm>
                <a:off x="520473" y="531844"/>
                <a:ext cx="482600" cy="50800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33" name="Picture 32" descr="Person icon">
                <a:extLst>
                  <a:ext uri="{FF2B5EF4-FFF2-40B4-BE49-F238E27FC236}">
                    <a16:creationId xmlns:a16="http://schemas.microsoft.com/office/drawing/2014/main" id="{DD34E038-5789-400C-82A3-B4553D1232E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455" t="15455" r="15455" b="11818"/>
              <a:stretch/>
            </p:blipFill>
            <p:spPr bwMode="auto">
              <a:xfrm>
                <a:off x="0" y="522257"/>
                <a:ext cx="482600" cy="50800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pic>
          <p:nvPicPr>
            <p:cNvPr id="28" name="Picture 27" descr="Bluetooth® Technology Website">
              <a:extLst>
                <a:ext uri="{FF2B5EF4-FFF2-40B4-BE49-F238E27FC236}">
                  <a16:creationId xmlns:a16="http://schemas.microsoft.com/office/drawing/2014/main" id="{764687BF-EBE6-4747-B0F8-00144A6303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401" t="9978" r="19291" b="9645"/>
            <a:stretch/>
          </p:blipFill>
          <p:spPr bwMode="auto">
            <a:xfrm>
              <a:off x="9595388" y="2094587"/>
              <a:ext cx="209291" cy="394642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4A8780A9-1455-4855-9B34-4639615226C3}"/>
                </a:ext>
              </a:extLst>
            </p:cNvPr>
            <p:cNvCxnSpPr/>
            <p:nvPr/>
          </p:nvCxnSpPr>
          <p:spPr>
            <a:xfrm>
              <a:off x="9219902" y="1959980"/>
              <a:ext cx="1242606" cy="22026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 Box 2">
            <a:extLst>
              <a:ext uri="{FF2B5EF4-FFF2-40B4-BE49-F238E27FC236}">
                <a16:creationId xmlns:a16="http://schemas.microsoft.com/office/drawing/2014/main" id="{A9619FFB-408C-4DBB-85B4-D353C83D4C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8159" y="4441280"/>
            <a:ext cx="1009959" cy="343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" tIns="9144" rIns="9144" bIns="9144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Field Supervisor</a:t>
            </a:r>
          </a:p>
        </p:txBody>
      </p:sp>
    </p:spTree>
    <p:extLst>
      <p:ext uri="{BB962C8B-B14F-4D97-AF65-F5344CB8AC3E}">
        <p14:creationId xmlns:p14="http://schemas.microsoft.com/office/powerpoint/2010/main" val="381496131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80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045C91C-1228-4C02-A7C2-C51A3C51E4DB}"/>
              </a:ext>
            </a:extLst>
          </p:cNvPr>
          <p:cNvSpPr txBox="1"/>
          <p:nvPr/>
        </p:nvSpPr>
        <p:spPr>
          <a:xfrm>
            <a:off x="503841" y="868473"/>
            <a:ext cx="11021853" cy="4925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85750" algn="l"/>
                <a:tab pos="6515100" algn="l"/>
                <a:tab pos="6858000" algn="l"/>
              </a:tabLs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2.1.1 Send data to Supervisor's Device (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u0fsn] ;+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u/]sf] 8f6f ;'k/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{h/sf] 6\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k7fpg]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)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285750" algn="l"/>
                <a:tab pos="6515100" algn="l"/>
                <a:tab pos="6858000" algn="l"/>
              </a:tabLs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u0fsn] ;+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u/]sf] nut ;'k/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{h/sf]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Tablet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k7fpgsf]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Ps} ;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fy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u0fs / ;'k/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{h/sf]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Tablet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lqmo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x'g'kg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]{5 .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t;y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u0fs / ;'k/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b'j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}n] Ps};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fy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tnsf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[of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ckgfpg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kg]{5 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85750" algn="l"/>
                <a:tab pos="6515100" algn="l"/>
                <a:tab pos="6858000" algn="l"/>
              </a:tabLst>
            </a:pP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;'k/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{h/sf] 6\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	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u0fssf] 6\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ofjn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85750" algn="l"/>
                <a:tab pos="6515100" algn="l"/>
                <a:tab pos="68580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1.	Run Census2021 menu application	1.	Run Census2021 menu application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85750" algn="l"/>
                <a:tab pos="6515100" algn="l"/>
                <a:tab pos="68580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2.	Role: 2 Supervisor	2.	Role: 3. Enumerator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85750" algn="l"/>
                <a:tab pos="6515100" algn="l"/>
                <a:tab pos="68580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3.	Action: 2. Synchronization	3. 	Action: 2. Synchronization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85750" algn="l"/>
                <a:tab pos="6515100" algn="l"/>
                <a:tab pos="68580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1. Sync with Enumerator: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Worked as BLUETOOTH SERVER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	1. Send data to Supervisor's Device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85750" algn="l"/>
                <a:tab pos="6515100" algn="l"/>
                <a:tab pos="68580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	4. 	Module:  3. Census Main Questionnaire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85750" algn="l"/>
                <a:tab pos="6515100" algn="l"/>
                <a:tab pos="68580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4. 	Is Correct: 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Yes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5.	Enter Geographical identification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85750" algn="l"/>
                <a:tab pos="6515100" algn="l"/>
                <a:tab pos="68580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5.	Do you want to proceed: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Yes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6.	Is Correct: 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Yes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85750" algn="l"/>
                <a:tab pos="6515100" algn="l"/>
                <a:tab pos="6858000" algn="l"/>
              </a:tabLs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	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7.	Do you want to proceed: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Yes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tabLst>
                <a:tab pos="285750" algn="l"/>
                <a:tab pos="6515100" algn="l"/>
                <a:tab pos="68580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	8.	Select Supervisor's device Name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91BEDF-1D42-444C-BA94-367A44181040}"/>
              </a:ext>
            </a:extLst>
          </p:cNvPr>
          <p:cNvSpPr txBox="1"/>
          <p:nvPr/>
        </p:nvSpPr>
        <p:spPr>
          <a:xfrm>
            <a:off x="2385159" y="5942587"/>
            <a:ext cx="7259216" cy="468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gf]6M 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k|s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[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hfg'cl3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b'j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6\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ofjn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Location ON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x'g'kg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]{5 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40094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81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86ECDB-1D10-4712-9DD4-E98421E837EB}"/>
              </a:ext>
            </a:extLst>
          </p:cNvPr>
          <p:cNvSpPr txBox="1"/>
          <p:nvPr/>
        </p:nvSpPr>
        <p:spPr>
          <a:xfrm>
            <a:off x="528638" y="533509"/>
            <a:ext cx="10997056" cy="5736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indent="-457200">
              <a:spcBef>
                <a:spcPts val="200"/>
              </a:spcBef>
              <a:spcAft>
                <a:spcPts val="200"/>
              </a:spcAf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2.1.2 Update application from Supervisor's Device</a:t>
            </a:r>
            <a:r>
              <a:rPr lang="en-US" sz="2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-;'k/</a:t>
            </a:r>
            <a:r>
              <a:rPr lang="en-US" sz="2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{h/sf]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tablet </a:t>
            </a:r>
            <a:r>
              <a:rPr lang="en-US" sz="2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sf]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application</a:t>
            </a:r>
            <a:r>
              <a:rPr lang="en-US" sz="3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n] u0fssf] 6\</a:t>
            </a:r>
            <a:r>
              <a:rPr lang="en-US" sz="2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application </a:t>
            </a:r>
            <a:r>
              <a:rPr lang="en-US" sz="2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nfO</a:t>
            </a:r>
            <a:r>
              <a:rPr lang="en-US" sz="2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update</a:t>
            </a:r>
            <a:r>
              <a:rPr lang="en-US" sz="32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ug]{_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;'k/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{h/n] s]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;e{/af6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Updated application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Tablet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lnPsf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;f]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Updated application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u0fsn]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6\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ofjn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Update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ug{'kg]{5 . o;/L ;'k/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{h/sf] 6\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ofjn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u0fssf] 6\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ofjn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Nofpgsf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b'j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hgfsf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6\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 Ps 7fpFdf /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fvL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Ps} k6s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tnsf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[of </a:t>
            </a:r>
            <a:r>
              <a:rPr lang="en-US" sz="24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ckgfpg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kg]{5 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  <a:tab pos="6172200" algn="l"/>
                <a:tab pos="6629400" algn="l"/>
              </a:tabLst>
            </a:pP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;'k/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{h/sf] 6\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ofjn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	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u0fssf] 6\</a:t>
            </a:r>
            <a:r>
              <a:rPr lang="en-US" sz="2400" b="1" u="sng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400" b="1" u="sng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  <a:tab pos="6172200" algn="l"/>
                <a:tab pos="66294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1.	Run Census2021 menu application	1.	Run Census2021 menu Application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  <a:tab pos="6172200" algn="l"/>
                <a:tab pos="66294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2.	Role: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 Supervisor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2.	Role: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3. Enumerator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  <a:tab pos="6172200" algn="l"/>
                <a:tab pos="66294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3.	Action: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2. Synchronization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3. 	Action: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2. Synchronization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  <a:tab pos="6172200" algn="l"/>
                <a:tab pos="66294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1. Sync with Enumerator: 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Worked as BLUETOOTH SERVER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	2. Update apps from supervisor's Device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  <a:tab pos="6172200" algn="l"/>
                <a:tab pos="66294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	4.	Module: 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3. 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hgu0fgf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  <a:tab pos="6172200" algn="l"/>
                <a:tab pos="66294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4. 	Is Correct : 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Yes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5.	PROV: 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Province Code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  <a:tab pos="6172200" algn="l"/>
                <a:tab pos="66294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5.	Do you want to proceed: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Yes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6.	Is Correct: 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Yes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  <a:tab pos="6172200" algn="l"/>
                <a:tab pos="6629400" algn="l"/>
              </a:tabLs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		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7.	Do you want to proceed: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Yes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  <a:tab pos="6172200" algn="l"/>
                <a:tab pos="66294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	8.	Select Supervisor's device Name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2B1D9B-36D6-4409-B8F4-F820BBBE0AF6}"/>
              </a:ext>
            </a:extLst>
          </p:cNvPr>
          <p:cNvSpPr txBox="1"/>
          <p:nvPr/>
        </p:nvSpPr>
        <p:spPr>
          <a:xfrm>
            <a:off x="1834653" y="6253046"/>
            <a:ext cx="7259216" cy="468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gf]6M 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k|s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[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ofdf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hfg'cl3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b'j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6\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ofjn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Location ON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x'g'kg</a:t>
            </a:r>
            <a:r>
              <a:rPr lang="en-US" sz="24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]{5 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12832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82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9D295F2-ED0A-4A0C-82A8-1175F6CDE859}"/>
              </a:ext>
            </a:extLst>
          </p:cNvPr>
          <p:cNvSpPr txBox="1"/>
          <p:nvPr/>
        </p:nvSpPr>
        <p:spPr>
          <a:xfrm>
            <a:off x="491911" y="801306"/>
            <a:ext cx="11151882" cy="13015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2.2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;'k/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 / s]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larsf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Synchronization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d'VotM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b'O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{j6f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— ;e{/af6 </a:t>
            </a:r>
            <a:r>
              <a:rPr lang="en-US" dirty="0"/>
              <a:t>Updated application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/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6\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8f6f s]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;e{/df k7fpgsf]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;'k/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{h/sf]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device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s]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 Ps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cfk;df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connection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synchronization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h?/L 5 .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D1615E6-B4C2-4D60-B02E-C57D8983B1A3}"/>
              </a:ext>
            </a:extLst>
          </p:cNvPr>
          <p:cNvSpPr txBox="1"/>
          <p:nvPr/>
        </p:nvSpPr>
        <p:spPr>
          <a:xfrm>
            <a:off x="363130" y="2123084"/>
            <a:ext cx="6651330" cy="3445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14300" algn="l"/>
              </a:tabLs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;'k/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{h/n] ;+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u/]sf] 3/kl/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fd'bflos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8f6f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u0fsn] ;+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u/]sf] hgu0fgf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8f6f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device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NofO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;s]kl5 ;'k/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{h/n] s]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;e{/df k7fpg' kg]{5 .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 algn="just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  <a:tabLst>
                <a:tab pos="114300" algn="l"/>
              </a:tabLst>
            </a:pP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olb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xL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;'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ug{'kg]{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{k/]df s]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Joj:yfkg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;d"xaf6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ck8]6 u/]kl5 ;e{/df 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flvlbg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;'k/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{h/n] s]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;e{/af6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6\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updated application download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ug{'kg]{5 . 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EB461DA-3EA6-4622-A129-C004C6A66F52}"/>
              </a:ext>
            </a:extLst>
          </p:cNvPr>
          <p:cNvGrpSpPr/>
          <p:nvPr/>
        </p:nvGrpSpPr>
        <p:grpSpPr>
          <a:xfrm>
            <a:off x="7014460" y="2131684"/>
            <a:ext cx="4259282" cy="3759829"/>
            <a:chOff x="77650" y="-6350"/>
            <a:chExt cx="2689389" cy="3001594"/>
          </a:xfrm>
        </p:grpSpPr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423248A4-8B8C-4F22-B8DE-A92DAA7D3F7E}"/>
                </a:ext>
              </a:extLst>
            </p:cNvPr>
            <p:cNvCxnSpPr/>
            <p:nvPr/>
          </p:nvCxnSpPr>
          <p:spPr>
            <a:xfrm flipV="1">
              <a:off x="622300" y="1276350"/>
              <a:ext cx="1645920" cy="4508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Cloud 51">
              <a:extLst>
                <a:ext uri="{FF2B5EF4-FFF2-40B4-BE49-F238E27FC236}">
                  <a16:creationId xmlns:a16="http://schemas.microsoft.com/office/drawing/2014/main" id="{2EE2E863-0E56-4DF0-9286-8A271170065C}"/>
                </a:ext>
              </a:extLst>
            </p:cNvPr>
            <p:cNvSpPr>
              <a:spLocks/>
            </p:cNvSpPr>
            <p:nvPr/>
          </p:nvSpPr>
          <p:spPr>
            <a:xfrm rot="15401816">
              <a:off x="1358900" y="374650"/>
              <a:ext cx="722588" cy="423545"/>
            </a:xfrm>
            <a:prstGeom prst="cloud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3" name="Cloud 52">
              <a:extLst>
                <a:ext uri="{FF2B5EF4-FFF2-40B4-BE49-F238E27FC236}">
                  <a16:creationId xmlns:a16="http://schemas.microsoft.com/office/drawing/2014/main" id="{467A88BE-CA77-475C-8F8B-F89B3A432F60}"/>
                </a:ext>
              </a:extLst>
            </p:cNvPr>
            <p:cNvSpPr>
              <a:spLocks/>
            </p:cNvSpPr>
            <p:nvPr/>
          </p:nvSpPr>
          <p:spPr>
            <a:xfrm rot="5400000">
              <a:off x="1276033" y="1218882"/>
              <a:ext cx="592455" cy="363220"/>
            </a:xfrm>
            <a:prstGeom prst="cloud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54" name="Picture 53" descr="Person icon">
              <a:extLst>
                <a:ext uri="{FF2B5EF4-FFF2-40B4-BE49-F238E27FC236}">
                  <a16:creationId xmlns:a16="http://schemas.microsoft.com/office/drawing/2014/main" id="{13F12815-D075-4A2A-8E6A-1EF9BF5542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55" t="15455" r="15455" b="11818"/>
            <a:stretch/>
          </p:blipFill>
          <p:spPr bwMode="auto">
            <a:xfrm>
              <a:off x="2263128" y="-6350"/>
              <a:ext cx="435610" cy="42672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3EF694BD-DC49-4A3F-9095-47E8DEF30862}"/>
                </a:ext>
              </a:extLst>
            </p:cNvPr>
            <p:cNvCxnSpPr/>
            <p:nvPr/>
          </p:nvCxnSpPr>
          <p:spPr>
            <a:xfrm flipV="1">
              <a:off x="546100" y="107950"/>
              <a:ext cx="1717040" cy="93916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8ECF157F-4BAE-42A9-8C0D-8F8A1C8E8F04}"/>
                </a:ext>
              </a:extLst>
            </p:cNvPr>
            <p:cNvCxnSpPr/>
            <p:nvPr/>
          </p:nvCxnSpPr>
          <p:spPr>
            <a:xfrm flipH="1">
              <a:off x="565150" y="400050"/>
              <a:ext cx="1579880" cy="8128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C8AC8615-437E-4E3B-AEC6-6044B5455C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950" y="1054100"/>
              <a:ext cx="579120" cy="5384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Picture 57" descr="Person icon">
              <a:extLst>
                <a:ext uri="{FF2B5EF4-FFF2-40B4-BE49-F238E27FC236}">
                  <a16:creationId xmlns:a16="http://schemas.microsoft.com/office/drawing/2014/main" id="{38BBCAE2-ACAF-4929-98DF-6024E85180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55" t="15455" r="15455" b="11818"/>
            <a:stretch/>
          </p:blipFill>
          <p:spPr bwMode="auto">
            <a:xfrm>
              <a:off x="2216150" y="1206500"/>
              <a:ext cx="435610" cy="42672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78CB4EFC-9271-443D-9DA9-CA25C3D8822B}"/>
                </a:ext>
              </a:extLst>
            </p:cNvPr>
            <p:cNvCxnSpPr/>
            <p:nvPr/>
          </p:nvCxnSpPr>
          <p:spPr>
            <a:xfrm>
              <a:off x="406400" y="1581150"/>
              <a:ext cx="1828800" cy="101092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84DDC01F-A78A-4507-892B-1773F7A582CF}"/>
                </a:ext>
              </a:extLst>
            </p:cNvPr>
            <p:cNvCxnSpPr/>
            <p:nvPr/>
          </p:nvCxnSpPr>
          <p:spPr>
            <a:xfrm flipH="1" flipV="1">
              <a:off x="622300" y="1498600"/>
              <a:ext cx="1617980" cy="83566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 Box 2">
              <a:extLst>
                <a:ext uri="{FF2B5EF4-FFF2-40B4-BE49-F238E27FC236}">
                  <a16:creationId xmlns:a16="http://schemas.microsoft.com/office/drawing/2014/main" id="{36F8DBE4-7485-4ADC-A4B7-BE69975198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650" y="1655890"/>
              <a:ext cx="445103" cy="199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" tIns="9144" rIns="9144" bIns="9144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angal" panose="02040503050203030202" pitchFamily="18" charset="0"/>
                </a:rPr>
                <a:t>Server</a:t>
              </a:r>
            </a:p>
          </p:txBody>
        </p:sp>
        <p:sp>
          <p:nvSpPr>
            <p:cNvPr id="62" name="Cloud 61">
              <a:extLst>
                <a:ext uri="{FF2B5EF4-FFF2-40B4-BE49-F238E27FC236}">
                  <a16:creationId xmlns:a16="http://schemas.microsoft.com/office/drawing/2014/main" id="{FB54D4E5-9E5A-437F-A128-702E0BA050F1}"/>
                </a:ext>
              </a:extLst>
            </p:cNvPr>
            <p:cNvSpPr>
              <a:spLocks/>
            </p:cNvSpPr>
            <p:nvPr/>
          </p:nvSpPr>
          <p:spPr>
            <a:xfrm rot="18886429">
              <a:off x="1340803" y="1989137"/>
              <a:ext cx="649605" cy="339725"/>
            </a:xfrm>
            <a:prstGeom prst="cloud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7053AEC8-A26C-428D-A32E-4704ABDA6057}"/>
                </a:ext>
              </a:extLst>
            </p:cNvPr>
            <p:cNvCxnSpPr/>
            <p:nvPr/>
          </p:nvCxnSpPr>
          <p:spPr>
            <a:xfrm flipH="1" flipV="1">
              <a:off x="596900" y="1460500"/>
              <a:ext cx="1607820" cy="6604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4" name="Picture 63" descr="Person icon">
              <a:extLst>
                <a:ext uri="{FF2B5EF4-FFF2-40B4-BE49-F238E27FC236}">
                  <a16:creationId xmlns:a16="http://schemas.microsoft.com/office/drawing/2014/main" id="{DB65F35B-72FF-4A6F-9048-E65B63F634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55" t="15455" r="15455" b="11818"/>
            <a:stretch/>
          </p:blipFill>
          <p:spPr bwMode="auto">
            <a:xfrm>
              <a:off x="2247900" y="2266950"/>
              <a:ext cx="435610" cy="42672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65" name="Text Box 2">
              <a:extLst>
                <a:ext uri="{FF2B5EF4-FFF2-40B4-BE49-F238E27FC236}">
                  <a16:creationId xmlns:a16="http://schemas.microsoft.com/office/drawing/2014/main" id="{4654438E-1C75-4171-A71C-0E61E53A7F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60550" y="2743200"/>
              <a:ext cx="906489" cy="252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" tIns="9144" rIns="9144" bIns="9144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angal" panose="02040503050203030202" pitchFamily="18" charset="0"/>
                </a:rPr>
                <a:t>Field Supervisor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743284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83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E96979-8528-40C1-AF2C-BD6AE9677700}"/>
              </a:ext>
            </a:extLst>
          </p:cNvPr>
          <p:cNvSpPr txBox="1"/>
          <p:nvPr/>
        </p:nvSpPr>
        <p:spPr>
          <a:xfrm>
            <a:off x="396240" y="717779"/>
            <a:ext cx="11129454" cy="39908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2.2.1  Send data to Central Server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;'k/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{h/n]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cfk'mn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u/]sf] nut / u0fsaf6 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nut -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6\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NofO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{;s]kl5_ s]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;e{df k7fpg' kg]{5 . ;'kl/j]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Ifssf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6\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8f6f s]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;e{/df k7fpgsf]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lgDg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r/0fx? k'/f ug{'kg]{5 . 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Preet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6355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1.	Run Census2021 menu application</a:t>
            </a:r>
          </a:p>
          <a:p>
            <a:pPr marL="0" marR="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6355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2.	Role: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 Supervisor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6355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3.	Action: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2. Synchronization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45720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6355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2. Sync with Central Server: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2. Send (Upload) data to CENTRAL SERVER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6355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4.	Select Module : 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3. 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hgu0fgf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6355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5.	Enter Geographic Identification (Census Enumeration Area)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6355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6. 	Is Correct : 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Yes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6355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7.	Do you want to proceed :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Yes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61759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84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273236-F8BE-4B2B-9366-ACEBFECF81FA}"/>
              </a:ext>
            </a:extLst>
          </p:cNvPr>
          <p:cNvSpPr txBox="1"/>
          <p:nvPr/>
        </p:nvSpPr>
        <p:spPr>
          <a:xfrm>
            <a:off x="685800" y="791782"/>
            <a:ext cx="10680700" cy="4338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2.2.2  Download data from CENTRAL SERVER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;e{/df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Transfer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nut s]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;e{/df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Transfer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olsg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6\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Download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u/L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Report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agfpg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 . s]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;e{/df 6«fG;km/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8f6f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6\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Nofpgsf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lgDg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r/0fx? k'/f ug{'kg]{5 .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6355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1.	Run Census2021 menu application</a:t>
            </a:r>
          </a:p>
          <a:p>
            <a:pPr marL="0" marR="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6355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2.	Role: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 Supervisor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6355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3.	Action: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2. Synchronization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45720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6355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3. Sync with Central Server: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3. Download data from Central Server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6355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4.	Select Module : 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3. 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hgu0fgf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6355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5.	Enter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Geographic Identification [Census Enumeration Area]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6355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6. 	Is Correct : 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Yes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6355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7.	Do you want to proceed :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Yes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52477298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85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08CF4A-DF85-459E-BDFC-122AF863C808}"/>
              </a:ext>
            </a:extLst>
          </p:cNvPr>
          <p:cNvSpPr txBox="1"/>
          <p:nvPr/>
        </p:nvSpPr>
        <p:spPr>
          <a:xfrm>
            <a:off x="868680" y="801979"/>
            <a:ext cx="10561320" cy="47374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2.2.3  Updated apps from CENTRAL SERVER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nut Joj;Yfkgaf6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;'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wf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u/L ;e{/df 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flvlbPsf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;'k/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{h/n]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6\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zgnfO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;e{/sf]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]zgaf6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Update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ug{' kg]{5 . s]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kl5Nnf]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application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cfkm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\gf] 6\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application update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lgDg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r/0fx? k'/f ug{'kg]{5 .</a:t>
            </a:r>
          </a:p>
          <a:p>
            <a:pPr marL="463550" marR="0" indent="-46355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572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1.	Run Census2021 menu application</a:t>
            </a:r>
          </a:p>
          <a:p>
            <a:pPr marL="463550" marR="0" indent="-46355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572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2.	Role: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 Supervisor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63550" marR="0" indent="-46355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572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3.	Action: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2. Synchronization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63550" marR="0" indent="-46355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572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3. Sync with Central Server: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4. Updated apps from CENTRAL SERVER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63550" marR="0" indent="-46355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572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4.	Select Module : 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3. 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hgu0fgf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63550" marR="0" indent="-46355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tabLst>
                <a:tab pos="4572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5.	Enter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Province Code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63550" marR="0" indent="-4635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6. 	Is Correct : 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Yes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63550" marR="0" indent="-4635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7.	Do you want to proceed :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Yes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78216513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86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9D295F2-ED0A-4A0C-82A8-1175F6CDE859}"/>
              </a:ext>
            </a:extLst>
          </p:cNvPr>
          <p:cNvSpPr txBox="1"/>
          <p:nvPr/>
        </p:nvSpPr>
        <p:spPr>
          <a:xfrm>
            <a:off x="491911" y="801306"/>
            <a:ext cx="11151882" cy="468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;'k/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 / s]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4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 </a:t>
            </a:r>
            <a:r>
              <a:rPr lang="en-US" sz="24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larsf</a:t>
            </a:r>
            <a:r>
              <a:rPr lang="en-US" sz="20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Synchronization </a:t>
            </a:r>
            <a:r>
              <a:rPr lang="en-US" sz="2400" b="1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gx'g'sf</a:t>
            </a:r>
            <a:r>
              <a:rPr lang="en-US" sz="2400" b="1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</a:t>
            </a:r>
            <a:r>
              <a:rPr lang="en-US" sz="2400" b="1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Defljs</a:t>
            </a:r>
            <a:r>
              <a:rPr lang="en-US" sz="2400" b="1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sf/0fx?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7417AFE-EA49-4EC6-A40A-E3958DB0E937}"/>
              </a:ext>
            </a:extLst>
          </p:cNvPr>
          <p:cNvSpPr txBox="1"/>
          <p:nvPr/>
        </p:nvSpPr>
        <p:spPr>
          <a:xfrm>
            <a:off x="491911" y="1270152"/>
            <a:ext cx="10909152" cy="3971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14300" algn="l"/>
              </a:tabLs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;'k/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{h/n] s]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;e{/;Fu </a:t>
            </a:r>
            <a:r>
              <a:rPr lang="en-US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Synchrnization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Network Connectivity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;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d:of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w]/}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hgfn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Ps}k6s ;e{/df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access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;e{/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Jo:t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],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Transmission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Bandwidth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gk'Ug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cflb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sf/0fn]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slxn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sfFxL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Ps} k6ssf]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k|of;df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Synchronization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;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gx'g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;S5 . 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t;y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;'k/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{h/n] s]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;e{/;Fu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Synchronization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Off Time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-/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ftL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* ah] b]lv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ljxfg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^ ah]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leq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_ ug{'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cg'/f]w 5 .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14300" algn="l"/>
              </a:tabLs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;e{/;Fu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Synchronization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lgDg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lnlvt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Defljt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sf/0fx?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dWo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Ps sf/0f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;S5 .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1143000" marR="0" lvl="2" indent="-22860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114300" algn="l"/>
              </a:tabLs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6\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</a:t>
            </a:r>
            <a:r>
              <a:rPr lang="en-US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Wifi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/3G/4G/5G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ON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5}g ls &lt;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1143000" marR="0" lvl="2" indent="-228600" algn="just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"/>
              <a:tabLst>
                <a:tab pos="114300" algn="l"/>
              </a:tabLst>
            </a:pP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Connectivity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5}g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Signal Strength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fx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|}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 ls &lt;</a:t>
            </a:r>
          </a:p>
          <a:p>
            <a:pPr marL="1143000" marR="0" lvl="2" indent="-228600" algn="just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"/>
              <a:tabLst>
                <a:tab pos="114300" algn="l"/>
              </a:tabLs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Gb|Lo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;e{/ Down 5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w]/} hgfaf6 Ps k6s access u/]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Server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 n]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Function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g;s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]sf] sf/0fn]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ls &lt;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60321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87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pic>
        <p:nvPicPr>
          <p:cNvPr id="5126" name="Picture 178">
            <a:extLst>
              <a:ext uri="{FF2B5EF4-FFF2-40B4-BE49-F238E27FC236}">
                <a16:creationId xmlns:a16="http://schemas.microsoft.com/office/drawing/2014/main" id="{6FC58524-621D-4EB9-A084-7B0AA8CC2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806" y="986146"/>
            <a:ext cx="2001838" cy="279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177">
            <a:extLst>
              <a:ext uri="{FF2B5EF4-FFF2-40B4-BE49-F238E27FC236}">
                <a16:creationId xmlns:a16="http://schemas.microsoft.com/office/drawing/2014/main" id="{BCCADF01-FE57-44BA-A788-51F7BD57AE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546" y="986146"/>
            <a:ext cx="2001837" cy="278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176">
            <a:extLst>
              <a:ext uri="{FF2B5EF4-FFF2-40B4-BE49-F238E27FC236}">
                <a16:creationId xmlns:a16="http://schemas.microsoft.com/office/drawing/2014/main" id="{23E5911A-5322-4B3B-9979-F1B47B4F5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981" y="986146"/>
            <a:ext cx="2001837" cy="278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180">
            <a:extLst>
              <a:ext uri="{FF2B5EF4-FFF2-40B4-BE49-F238E27FC236}">
                <a16:creationId xmlns:a16="http://schemas.microsoft.com/office/drawing/2014/main" id="{6578E95D-E6C8-45A1-9EB8-841C8864B7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8186" y="1006012"/>
            <a:ext cx="2182675" cy="2817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" name="Picture 179">
            <a:extLst>
              <a:ext uri="{FF2B5EF4-FFF2-40B4-BE49-F238E27FC236}">
                <a16:creationId xmlns:a16="http://schemas.microsoft.com/office/drawing/2014/main" id="{CF21C7A5-51BA-4DF5-9BB8-8F9B93984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806" y="3942617"/>
            <a:ext cx="2036268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175">
            <a:extLst>
              <a:ext uri="{FF2B5EF4-FFF2-40B4-BE49-F238E27FC236}">
                <a16:creationId xmlns:a16="http://schemas.microsoft.com/office/drawing/2014/main" id="{66D76720-8A1D-4841-AA1F-2516097D7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546" y="3898167"/>
            <a:ext cx="2070696" cy="267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182">
            <a:extLst>
              <a:ext uri="{FF2B5EF4-FFF2-40B4-BE49-F238E27FC236}">
                <a16:creationId xmlns:a16="http://schemas.microsoft.com/office/drawing/2014/main" id="{0280E8D3-0989-4A40-9A73-BFF4FDD19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285" y="3898167"/>
            <a:ext cx="2001838" cy="267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181">
            <a:extLst>
              <a:ext uri="{FF2B5EF4-FFF2-40B4-BE49-F238E27FC236}">
                <a16:creationId xmlns:a16="http://schemas.microsoft.com/office/drawing/2014/main" id="{0E238A07-E68F-4D8B-ABB2-41A265F88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194" y="3880611"/>
            <a:ext cx="2001838" cy="267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9">
            <a:extLst>
              <a:ext uri="{FF2B5EF4-FFF2-40B4-BE49-F238E27FC236}">
                <a16:creationId xmlns:a16="http://schemas.microsoft.com/office/drawing/2014/main" id="{76C2FAC9-C06E-4129-AA0C-4AE7A9A307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41144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BC251765-17ED-4782-8D0F-840ED94915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32" y="602139"/>
            <a:ext cx="598444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gd"gfsf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?</a:t>
            </a:r>
            <a:r>
              <a:rPr kumimoji="0" lang="en-US" alt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kdf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Synchronization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s]lx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Screen shot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lgDgfg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';f/ /x]sf 5 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—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95882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88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D44E57-B332-46BD-8285-2AABF41994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1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8026CD-97C2-4A2E-9EB7-102E0988A9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14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3D3531-5D47-47F8-B32A-2ED23DFEC810}"/>
              </a:ext>
            </a:extLst>
          </p:cNvPr>
          <p:cNvSpPr txBox="1"/>
          <p:nvPr/>
        </p:nvSpPr>
        <p:spPr>
          <a:xfrm>
            <a:off x="767443" y="577516"/>
            <a:ext cx="61068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>
                <a:effectLst/>
                <a:latin typeface="Himchul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cEof</a:t>
            </a:r>
            <a:r>
              <a:rPr lang="en-US" sz="2800" dirty="0">
                <a:effectLst/>
                <a:latin typeface="Himchul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M</a:t>
            </a:r>
            <a:endParaRPr lang="en-US" sz="2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9A1DEB-604E-4132-8EAC-FB69A9EB0B1B}"/>
              </a:ext>
            </a:extLst>
          </p:cNvPr>
          <p:cNvSpPr txBox="1"/>
          <p:nvPr/>
        </p:nvSpPr>
        <p:spPr>
          <a:xfrm>
            <a:off x="858882" y="1164657"/>
            <a:ext cx="106668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tabLst>
                <a:tab pos="457200" algn="l"/>
              </a:tabLst>
            </a:pP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!	Ps 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hgf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u0fs / 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csf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]{ Ps 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hgf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;'kl/j]Ifs 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agL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u0fssf] 6\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ofan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]6 af6 ;+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sng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u/]sf] 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ljj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/0f ;'kl/j]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Ifssf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6\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ofan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]6df k7fpg] .</a:t>
            </a:r>
          </a:p>
        </p:txBody>
      </p:sp>
    </p:spTree>
    <p:extLst>
      <p:ext uri="{BB962C8B-B14F-4D97-AF65-F5344CB8AC3E}">
        <p14:creationId xmlns:p14="http://schemas.microsoft.com/office/powerpoint/2010/main" val="248798048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89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EEFF45-7D51-4266-88EE-02103D91A5AA}"/>
              </a:ext>
            </a:extLst>
          </p:cNvPr>
          <p:cNvSpPr txBox="1"/>
          <p:nvPr/>
        </p:nvSpPr>
        <p:spPr>
          <a:xfrm>
            <a:off x="3062771" y="626819"/>
            <a:ext cx="48029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3.  Working with User's Button of Menu System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83A640-3893-4AE5-8196-2CAE7B345DDC}"/>
              </a:ext>
            </a:extLst>
          </p:cNvPr>
          <p:cNvSpPr txBox="1"/>
          <p:nvPr/>
        </p:nvSpPr>
        <p:spPr>
          <a:xfrm>
            <a:off x="703996" y="962349"/>
            <a:ext cx="11033915" cy="5545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English Language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n] g]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kfnL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efiff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 cu|]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efiffsf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{g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{5 .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English language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b]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a]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Nepali Language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b]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application Nepali version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run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{/x]sf] a]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English Language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b]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Household Summery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o;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DalGwt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u0fgf If]q -Ans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DalGwt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Anssf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]_ -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u0fgf If]q d]g' l;:6ddf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_ 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j6f 3/kl/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/,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hDdf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hgf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hg;+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, 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k'?if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 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dlxnf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;+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report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h;af6 sG6«f]n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]u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k'Ug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Get HHLD Data From Server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Web Server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Upload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u/]sf] 8f6f ;a}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Web server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upload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eof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ls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lglZrt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of]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agfOPsf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of]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;e{/af6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download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gfddf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;'kl/j]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Ifssf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6\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 / To;af6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CountHHLD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Button Click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aGg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Summery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oxfFaf6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aGg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of]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Menu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Action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af6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hfFbf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Show Other Answer (HHLD)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o;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hgu0fgf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cGodf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n]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pQ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/x? b]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u0fsn] u0fgfsf]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dodf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t'?Gt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sf]8 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fVg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g;s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tTsfnsf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sf]8 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fvL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cIf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/df n]Vg ;Sg]5g\ . t/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jf:tljs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sf]8 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fVg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kg]{df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fvL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kl5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af:tljs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sf]8 s]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;f] sf]8 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fVg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kg]{5 .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slxn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sfFxL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cGodf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/0fsf] sf]8 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fVg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5'6\g ;S5 . o;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Button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Click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ubf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k|Zgdf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cfPsf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x]g{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sf]8 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fVg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ldNg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cGo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 ;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DalGwt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8f6f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nL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af:tljs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sf]8 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fVg'kg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]{5 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23877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90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381B7B-8D01-447C-ABFE-5EF404A3068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79754" y="822959"/>
            <a:ext cx="2489735" cy="6160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2BCFA3-A4AD-4767-B9BC-0CD8CCE4F3E7}"/>
              </a:ext>
            </a:extLst>
          </p:cNvPr>
          <p:cNvSpPr txBox="1"/>
          <p:nvPr/>
        </p:nvSpPr>
        <p:spPr>
          <a:xfrm>
            <a:off x="476365" y="1438977"/>
            <a:ext cx="10815647" cy="389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dirty="0"/>
              <a:t>Button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 3/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 kl/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hgu0fgf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k|gfjnLsf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ebf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dirty="0"/>
              <a:t>Fully save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/>
              <a:t>Partial save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b]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vfpg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3/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;'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Pp6f u0fgf If]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qsf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Pp6}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dfq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/>
              <a:t>Case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]n]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Tof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Pp6f </a:t>
            </a:r>
            <a:r>
              <a:rPr lang="en-US" dirty="0"/>
              <a:t>Case Partially save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/>
              <a:t>Fully save 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b]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vfpg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hgu0fgf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k|ZgfjnLdf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w]/} 3/kl/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]n]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j6f 3/kl/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dirty="0"/>
              <a:t>Partially save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 /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j6f 3/kl/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dirty="0"/>
              <a:t>fully save 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b]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vfpg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t/ of] 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Button Click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ug{'cl3 3/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rLs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dirty="0"/>
              <a:t>Partially Save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5 5}g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x]g]{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OG6«L ug]{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[ofaf6</a:t>
            </a:r>
            <a:r>
              <a:rPr lang="en-US" dirty="0"/>
              <a:t> EA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;Dd </a:t>
            </a:r>
            <a:r>
              <a:rPr lang="en-US" dirty="0"/>
              <a:t>Entry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ug{'kg]{5 / To;kl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5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dfq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of] </a:t>
            </a:r>
            <a:r>
              <a:rPr lang="en-US" dirty="0"/>
              <a:t>Button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df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 kg]{5 .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To:t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hgu0fgf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el/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/x?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dWo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dirty="0"/>
              <a:t>Fully save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 /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3/kl/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/sf]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</a:t>
            </a:r>
            <a:r>
              <a:rPr lang="en-US" dirty="0"/>
              <a:t>Partially save 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5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x]g{' 5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hgu0fgf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d'Vo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k|s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[ofaf6 </a:t>
            </a:r>
            <a:r>
              <a:rPr lang="en-US" dirty="0"/>
              <a:t>Block 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;Dd OG6«L u/L ;s]kl5 of] </a:t>
            </a:r>
            <a:r>
              <a:rPr lang="en-US" dirty="0"/>
              <a:t>Button 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 </a:t>
            </a:r>
            <a:r>
              <a:rPr lang="en-US" sz="2200" dirty="0" err="1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lSns</a:t>
            </a:r>
            <a:r>
              <a:rPr lang="en-US" sz="2200" dirty="0"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ug{'kg]{5 .</a:t>
            </a:r>
            <a:endParaRPr lang="en-US" sz="2200" dirty="0">
              <a:effectLst/>
              <a:latin typeface="Preeti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41584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91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50921FA-0061-49EC-BCCA-20872AA41557}"/>
              </a:ext>
            </a:extLst>
          </p:cNvPr>
          <p:cNvSpPr txBox="1"/>
          <p:nvPr/>
        </p:nvSpPr>
        <p:spPr>
          <a:xfrm>
            <a:off x="522514" y="664143"/>
            <a:ext cx="6102220" cy="374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cg';"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rL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! M  ;'kl/j]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Ifssf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sf]8 /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lsPsf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If]q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EDEF01B8-2D2F-49D1-A5A8-AE89496757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4529191"/>
              </p:ext>
            </p:extLst>
          </p:nvPr>
        </p:nvGraphicFramePr>
        <p:xfrm>
          <a:off x="665272" y="1100692"/>
          <a:ext cx="10860423" cy="18143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0016">
                  <a:extLst>
                    <a:ext uri="{9D8B030D-6E8A-4147-A177-3AD203B41FA5}">
                      <a16:colId xmlns:a16="http://schemas.microsoft.com/office/drawing/2014/main" val="1905860589"/>
                    </a:ext>
                  </a:extLst>
                </a:gridCol>
                <a:gridCol w="660025">
                  <a:extLst>
                    <a:ext uri="{9D8B030D-6E8A-4147-A177-3AD203B41FA5}">
                      <a16:colId xmlns:a16="http://schemas.microsoft.com/office/drawing/2014/main" val="2117867645"/>
                    </a:ext>
                  </a:extLst>
                </a:gridCol>
                <a:gridCol w="540022">
                  <a:extLst>
                    <a:ext uri="{9D8B030D-6E8A-4147-A177-3AD203B41FA5}">
                      <a16:colId xmlns:a16="http://schemas.microsoft.com/office/drawing/2014/main" val="3221196720"/>
                    </a:ext>
                  </a:extLst>
                </a:gridCol>
                <a:gridCol w="1320051">
                  <a:extLst>
                    <a:ext uri="{9D8B030D-6E8A-4147-A177-3AD203B41FA5}">
                      <a16:colId xmlns:a16="http://schemas.microsoft.com/office/drawing/2014/main" val="2488941474"/>
                    </a:ext>
                  </a:extLst>
                </a:gridCol>
                <a:gridCol w="884168">
                  <a:extLst>
                    <a:ext uri="{9D8B030D-6E8A-4147-A177-3AD203B41FA5}">
                      <a16:colId xmlns:a16="http://schemas.microsoft.com/office/drawing/2014/main" val="3083529024"/>
                    </a:ext>
                  </a:extLst>
                </a:gridCol>
                <a:gridCol w="712033">
                  <a:extLst>
                    <a:ext uri="{9D8B030D-6E8A-4147-A177-3AD203B41FA5}">
                      <a16:colId xmlns:a16="http://schemas.microsoft.com/office/drawing/2014/main" val="3557701575"/>
                    </a:ext>
                  </a:extLst>
                </a:gridCol>
                <a:gridCol w="801974">
                  <a:extLst>
                    <a:ext uri="{9D8B030D-6E8A-4147-A177-3AD203B41FA5}">
                      <a16:colId xmlns:a16="http://schemas.microsoft.com/office/drawing/2014/main" val="3216832809"/>
                    </a:ext>
                  </a:extLst>
                </a:gridCol>
                <a:gridCol w="921895">
                  <a:extLst>
                    <a:ext uri="{9D8B030D-6E8A-4147-A177-3AD203B41FA5}">
                      <a16:colId xmlns:a16="http://schemas.microsoft.com/office/drawing/2014/main" val="1672370431"/>
                    </a:ext>
                  </a:extLst>
                </a:gridCol>
                <a:gridCol w="1180108">
                  <a:extLst>
                    <a:ext uri="{9D8B030D-6E8A-4147-A177-3AD203B41FA5}">
                      <a16:colId xmlns:a16="http://schemas.microsoft.com/office/drawing/2014/main" val="3267958031"/>
                    </a:ext>
                  </a:extLst>
                </a:gridCol>
                <a:gridCol w="1740067">
                  <a:extLst>
                    <a:ext uri="{9D8B030D-6E8A-4147-A177-3AD203B41FA5}">
                      <a16:colId xmlns:a16="http://schemas.microsoft.com/office/drawing/2014/main" val="492879002"/>
                    </a:ext>
                  </a:extLst>
                </a:gridCol>
                <a:gridCol w="360014">
                  <a:extLst>
                    <a:ext uri="{9D8B030D-6E8A-4147-A177-3AD203B41FA5}">
                      <a16:colId xmlns:a16="http://schemas.microsoft.com/office/drawing/2014/main" val="1666773479"/>
                    </a:ext>
                  </a:extLst>
                </a:gridCol>
                <a:gridCol w="360014">
                  <a:extLst>
                    <a:ext uri="{9D8B030D-6E8A-4147-A177-3AD203B41FA5}">
                      <a16:colId xmlns:a16="http://schemas.microsoft.com/office/drawing/2014/main" val="1561593597"/>
                    </a:ext>
                  </a:extLst>
                </a:gridCol>
                <a:gridCol w="480018">
                  <a:extLst>
                    <a:ext uri="{9D8B030D-6E8A-4147-A177-3AD203B41FA5}">
                      <a16:colId xmlns:a16="http://schemas.microsoft.com/office/drawing/2014/main" val="3113566058"/>
                    </a:ext>
                  </a:extLst>
                </a:gridCol>
                <a:gridCol w="480018">
                  <a:extLst>
                    <a:ext uri="{9D8B030D-6E8A-4147-A177-3AD203B41FA5}">
                      <a16:colId xmlns:a16="http://schemas.microsoft.com/office/drawing/2014/main" val="1906919388"/>
                    </a:ext>
                  </a:extLst>
                </a:gridCol>
              </a:tblGrid>
              <a:tr h="18288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Preeti" pitchFamily="2" charset="0"/>
                        </a:rPr>
                        <a:t>lhNnf</a:t>
                      </a:r>
                      <a:endParaRPr lang="en-US" sz="1400" dirty="0">
                        <a:effectLst/>
                        <a:latin typeface="Preeti" pitchFamily="2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Preeti" pitchFamily="2" charset="0"/>
                        </a:rPr>
                        <a:t>sf]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Preeti" pitchFamily="2" charset="0"/>
                        </a:rPr>
                        <a:t>sf]8</a:t>
                      </a:r>
                      <a:endParaRPr lang="en-US" sz="14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Preeti" pitchFamily="2" charset="0"/>
                        </a:rPr>
                        <a:t>lhNnf</a:t>
                      </a:r>
                      <a:r>
                        <a:rPr lang="en-US" sz="1400" dirty="0">
                          <a:effectLst/>
                          <a:latin typeface="Preeti" pitchFamily="2" charset="0"/>
                        </a:rPr>
                        <a:t> hgu0fgf </a:t>
                      </a:r>
                      <a:r>
                        <a:rPr lang="en-US" sz="1400" dirty="0" err="1">
                          <a:effectLst/>
                          <a:latin typeface="Preeti" pitchFamily="2" charset="0"/>
                        </a:rPr>
                        <a:t>sfof</a:t>
                      </a:r>
                      <a:r>
                        <a:rPr lang="en-US" sz="1400" dirty="0">
                          <a:effectLst/>
                          <a:latin typeface="Preeti" pitchFamily="2" charset="0"/>
                        </a:rPr>
                        <a:t>{</a:t>
                      </a:r>
                      <a:r>
                        <a:rPr lang="en-US" sz="1400" dirty="0" err="1">
                          <a:effectLst/>
                          <a:latin typeface="Preeti" pitchFamily="2" charset="0"/>
                        </a:rPr>
                        <a:t>nosf</a:t>
                      </a:r>
                      <a:r>
                        <a:rPr lang="en-US" sz="1400" dirty="0">
                          <a:effectLst/>
                          <a:latin typeface="Preeti" pitchFamily="2" charset="0"/>
                        </a:rPr>
                        <a:t>] sf]8</a:t>
                      </a:r>
                      <a:endParaRPr lang="en-US" sz="14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Preeti" pitchFamily="2" charset="0"/>
                        </a:rPr>
                        <a:t>;'k/ </a:t>
                      </a:r>
                      <a:r>
                        <a:rPr lang="en-US" sz="1400" dirty="0" err="1">
                          <a:effectLst/>
                          <a:latin typeface="Preeti" pitchFamily="2" charset="0"/>
                        </a:rPr>
                        <a:t>efO</a:t>
                      </a:r>
                      <a:r>
                        <a:rPr lang="en-US" sz="1400" dirty="0">
                          <a:effectLst/>
                          <a:latin typeface="Preeti" pitchFamily="2" charset="0"/>
                        </a:rPr>
                        <a:t>{h/sf] sf]8</a:t>
                      </a:r>
                      <a:endParaRPr lang="en-US" sz="14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Preeti" pitchFamily="2" charset="0"/>
                        </a:rPr>
                        <a:t>;'kl/j]</a:t>
                      </a:r>
                      <a:r>
                        <a:rPr lang="en-US" sz="1400" dirty="0" err="1">
                          <a:effectLst/>
                          <a:latin typeface="Preeti" pitchFamily="2" charset="0"/>
                        </a:rPr>
                        <a:t>Ifssf</a:t>
                      </a:r>
                      <a:r>
                        <a:rPr lang="en-US" sz="1400" dirty="0">
                          <a:effectLst/>
                          <a:latin typeface="Preeti" pitchFamily="2" charset="0"/>
                        </a:rPr>
                        <a:t>] </a:t>
                      </a:r>
                      <a:r>
                        <a:rPr lang="en-US" sz="1400" dirty="0" err="1">
                          <a:effectLst/>
                          <a:latin typeface="Preeti" pitchFamily="2" charset="0"/>
                        </a:rPr>
                        <a:t>gfd</a:t>
                      </a:r>
                      <a:endParaRPr lang="en-US" sz="14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Preeti" pitchFamily="2" charset="0"/>
                        </a:rPr>
                        <a:t>kmf</a:t>
                      </a:r>
                      <a:r>
                        <a:rPr lang="en-US" sz="1400" dirty="0">
                          <a:effectLst/>
                          <a:latin typeface="Preeti" pitchFamily="2" charset="0"/>
                        </a:rPr>
                        <a:t>]g </a:t>
                      </a:r>
                      <a:r>
                        <a:rPr lang="en-US" sz="1400" dirty="0" err="1">
                          <a:effectLst/>
                          <a:latin typeface="Preeti" pitchFamily="2" charset="0"/>
                        </a:rPr>
                        <a:t>gDa</a:t>
                      </a:r>
                      <a:r>
                        <a:rPr lang="en-US" sz="1400" dirty="0">
                          <a:effectLst/>
                          <a:latin typeface="Preeti" pitchFamily="2" charset="0"/>
                        </a:rPr>
                        <a:t>/</a:t>
                      </a:r>
                      <a:endParaRPr lang="en-US" sz="14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 gridSpan="9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Preeti" pitchFamily="2" charset="0"/>
                        </a:rPr>
                        <a:t>/fli6«o hgu0fgf @)&amp;* sf] lkmN8 </a:t>
                      </a:r>
                      <a:r>
                        <a:rPr lang="en-US" sz="1400" dirty="0" err="1">
                          <a:effectLst/>
                          <a:latin typeface="Preeti" pitchFamily="2" charset="0"/>
                        </a:rPr>
                        <a:t>sfo</a:t>
                      </a:r>
                      <a:r>
                        <a:rPr lang="en-US" sz="1400" dirty="0">
                          <a:effectLst/>
                          <a:latin typeface="Preeti" pitchFamily="2" charset="0"/>
                        </a:rPr>
                        <a:t>{ ug{ </a:t>
                      </a:r>
                      <a:r>
                        <a:rPr lang="en-US" sz="1400" dirty="0" err="1">
                          <a:effectLst/>
                          <a:latin typeface="Preeti" pitchFamily="2" charset="0"/>
                        </a:rPr>
                        <a:t>tf</a:t>
                      </a:r>
                      <a:r>
                        <a:rPr lang="en-US" sz="1400" dirty="0">
                          <a:effectLst/>
                          <a:latin typeface="Preeti" pitchFamily="2" charset="0"/>
                        </a:rPr>
                        <a:t>]</a:t>
                      </a:r>
                      <a:r>
                        <a:rPr lang="en-US" sz="1400" dirty="0" err="1">
                          <a:effectLst/>
                          <a:latin typeface="Preeti" pitchFamily="2" charset="0"/>
                        </a:rPr>
                        <a:t>lsPsf</a:t>
                      </a:r>
                      <a:r>
                        <a:rPr lang="en-US" sz="1400" dirty="0">
                          <a:effectLst/>
                          <a:latin typeface="Preeti" pitchFamily="2" charset="0"/>
                        </a:rPr>
                        <a:t>] :</a:t>
                      </a:r>
                      <a:r>
                        <a:rPr lang="en-US" sz="1400" dirty="0" err="1">
                          <a:effectLst/>
                          <a:latin typeface="Preeti" pitchFamily="2" charset="0"/>
                        </a:rPr>
                        <a:t>yfg</a:t>
                      </a:r>
                      <a:endParaRPr lang="en-US" sz="14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842778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Preeti" pitchFamily="2" charset="0"/>
                        </a:rPr>
                        <a:t>k|b</a:t>
                      </a:r>
                      <a:r>
                        <a:rPr lang="en-US" sz="1400" dirty="0">
                          <a:effectLst/>
                          <a:latin typeface="Preeti" pitchFamily="2" charset="0"/>
                        </a:rPr>
                        <a:t>]</a:t>
                      </a:r>
                      <a:r>
                        <a:rPr lang="en-US" sz="1400" dirty="0" err="1">
                          <a:effectLst/>
                          <a:latin typeface="Preeti" pitchFamily="2" charset="0"/>
                        </a:rPr>
                        <a:t>zsf</a:t>
                      </a:r>
                      <a:r>
                        <a:rPr lang="en-US" sz="1400" dirty="0">
                          <a:effectLst/>
                          <a:latin typeface="Preeti" pitchFamily="2" charset="0"/>
                        </a:rPr>
                        <a:t>] sf]8</a:t>
                      </a:r>
                      <a:endParaRPr lang="en-US" sz="14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Preeti" pitchFamily="2" charset="0"/>
                        </a:rPr>
                        <a:t>lhNnfsf</a:t>
                      </a:r>
                      <a:r>
                        <a:rPr lang="en-US" sz="1400" dirty="0">
                          <a:effectLst/>
                          <a:latin typeface="Preeti" pitchFamily="2" charset="0"/>
                        </a:rPr>
                        <a:t>] sf]8</a:t>
                      </a:r>
                      <a:endParaRPr lang="en-US" sz="14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Preeti" pitchFamily="2" charset="0"/>
                        </a:rPr>
                        <a:t>lhNnfsf</a:t>
                      </a:r>
                      <a:r>
                        <a:rPr lang="en-US" sz="1400" dirty="0">
                          <a:effectLst/>
                          <a:latin typeface="Preeti" pitchFamily="2" charset="0"/>
                        </a:rPr>
                        <a:t>]      </a:t>
                      </a:r>
                      <a:r>
                        <a:rPr lang="en-US" sz="1400" dirty="0" err="1">
                          <a:effectLst/>
                          <a:latin typeface="Preeti" pitchFamily="2" charset="0"/>
                        </a:rPr>
                        <a:t>gfd</a:t>
                      </a:r>
                      <a:endParaRPr lang="en-US" sz="14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Preeti" pitchFamily="2" charset="0"/>
                        </a:rPr>
                        <a:t>g=kf=sf] sf]8</a:t>
                      </a:r>
                      <a:endParaRPr lang="en-US" sz="140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Preeti" pitchFamily="2" charset="0"/>
                        </a:rPr>
                        <a:t>g=</a:t>
                      </a:r>
                      <a:r>
                        <a:rPr lang="en-US" sz="1400" dirty="0" err="1">
                          <a:effectLst/>
                          <a:latin typeface="Preeti" pitchFamily="2" charset="0"/>
                        </a:rPr>
                        <a:t>kf</a:t>
                      </a:r>
                      <a:r>
                        <a:rPr lang="en-US" sz="1400" dirty="0">
                          <a:effectLst/>
                          <a:latin typeface="Preeti" pitchFamily="2" charset="0"/>
                        </a:rPr>
                        <a:t>=sf] </a:t>
                      </a:r>
                      <a:r>
                        <a:rPr lang="en-US" sz="1400" dirty="0" err="1">
                          <a:effectLst/>
                          <a:latin typeface="Preeti" pitchFamily="2" charset="0"/>
                        </a:rPr>
                        <a:t>gfd</a:t>
                      </a:r>
                      <a:endParaRPr lang="en-US" sz="14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Preeti" pitchFamily="2" charset="0"/>
                        </a:rPr>
                        <a:t>klxnf</a:t>
                      </a:r>
                      <a:r>
                        <a:rPr lang="en-US" sz="1400" dirty="0">
                          <a:effectLst/>
                          <a:latin typeface="Preeti" pitchFamily="2" charset="0"/>
                        </a:rPr>
                        <a:t>]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Preeti" pitchFamily="2" charset="0"/>
                        </a:rPr>
                        <a:t>j8f</a:t>
                      </a:r>
                      <a:endParaRPr lang="en-US" sz="14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Preeti" pitchFamily="2" charset="0"/>
                        </a:rPr>
                        <a:t>bf];|f]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Preeti" pitchFamily="2" charset="0"/>
                        </a:rPr>
                        <a:t>j8f</a:t>
                      </a:r>
                      <a:endParaRPr lang="en-US" sz="14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Preeti" pitchFamily="2" charset="0"/>
                        </a:rPr>
                        <a:t>t];|f] j8f</a:t>
                      </a:r>
                      <a:endParaRPr lang="en-US" sz="14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Preeti" pitchFamily="2" charset="0"/>
                        </a:rPr>
                        <a:t>6\</a:t>
                      </a:r>
                      <a:r>
                        <a:rPr lang="en-US" sz="1400" dirty="0" err="1">
                          <a:effectLst/>
                          <a:latin typeface="Preeti" pitchFamily="2" charset="0"/>
                        </a:rPr>
                        <a:t>ofan</a:t>
                      </a:r>
                      <a:r>
                        <a:rPr lang="en-US" sz="1400" dirty="0">
                          <a:effectLst/>
                          <a:latin typeface="Preeti" pitchFamily="2" charset="0"/>
                        </a:rPr>
                        <a:t>]6 g+=</a:t>
                      </a:r>
                      <a:endParaRPr lang="en-US" sz="14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67966395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282001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SUPERVISOR NAME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9841000000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Kathmandu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Kathmandu Metropolitan City      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501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7656881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22411361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9223319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4970903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493243663"/>
                  </a:ext>
                </a:extLst>
              </a:tr>
            </a:tbl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A7DBFF78-9032-4372-9597-C8091EFD88ED}"/>
              </a:ext>
            </a:extLst>
          </p:cNvPr>
          <p:cNvSpPr txBox="1"/>
          <p:nvPr/>
        </p:nvSpPr>
        <p:spPr>
          <a:xfrm>
            <a:off x="587828" y="2974392"/>
            <a:ext cx="10860423" cy="10275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gf]6 M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k|To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hgu0fgf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{no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cGt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ut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vl6g] ;'kl/j]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Ifssf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sf]8 </a:t>
            </a:r>
            <a:r>
              <a:rPr lang="en-US" sz="2000" b="1" dirty="0">
                <a:solidFill>
                  <a:srgbClr val="FF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))!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af6 z'? ug{'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.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b'O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l8lh6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lhNnfsf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sf]8 -sf7df08f}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lhNnfsf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dfq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6\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]6af6 u0fgf ul/g]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]n]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28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g} /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fVg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], To;kl5sf] Ps l8lh6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hgu0fgf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nosf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sf]8, To;kl5sf]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tLg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l8lh6 ;'kl/j]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Ifssf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sf]8  . of]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;e{/df /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fv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k|To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 ;'kl/j]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Ifssf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6\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/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fVg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kg]{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]n] s[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kof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c+u</a:t>
            </a:r>
            <a:r>
              <a:rPr lang="en-US" sz="2000" b="1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|]</a:t>
            </a:r>
            <a:r>
              <a:rPr lang="en-US" sz="2000" b="1" dirty="0" err="1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hL</a:t>
            </a:r>
            <a:r>
              <a:rPr lang="en-US" sz="2000" b="1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[ENGLISH]</a:t>
            </a:r>
            <a:r>
              <a:rPr lang="en-US" sz="2000" b="1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efiffdf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{' kg]{5 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96964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92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5C74C44-48C6-4DB7-9152-7E41141871E7}"/>
              </a:ext>
            </a:extLst>
          </p:cNvPr>
          <p:cNvSpPr txBox="1"/>
          <p:nvPr/>
        </p:nvSpPr>
        <p:spPr>
          <a:xfrm>
            <a:off x="681135" y="664143"/>
            <a:ext cx="6102220" cy="374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cg';"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rL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@ M  u0fssf] sf]8 /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lsPsf</a:t>
            </a:r>
            <a:r>
              <a:rPr lang="en-US" sz="1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If]q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EE49643E-E35B-482B-BFBD-D6E655181C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8819924"/>
              </p:ext>
            </p:extLst>
          </p:nvPr>
        </p:nvGraphicFramePr>
        <p:xfrm>
          <a:off x="788281" y="1125296"/>
          <a:ext cx="10737411" cy="16859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3821">
                  <a:extLst>
                    <a:ext uri="{9D8B030D-6E8A-4147-A177-3AD203B41FA5}">
                      <a16:colId xmlns:a16="http://schemas.microsoft.com/office/drawing/2014/main" val="4046313131"/>
                    </a:ext>
                  </a:extLst>
                </a:gridCol>
                <a:gridCol w="681719">
                  <a:extLst>
                    <a:ext uri="{9D8B030D-6E8A-4147-A177-3AD203B41FA5}">
                      <a16:colId xmlns:a16="http://schemas.microsoft.com/office/drawing/2014/main" val="1092919317"/>
                    </a:ext>
                  </a:extLst>
                </a:gridCol>
                <a:gridCol w="557769">
                  <a:extLst>
                    <a:ext uri="{9D8B030D-6E8A-4147-A177-3AD203B41FA5}">
                      <a16:colId xmlns:a16="http://schemas.microsoft.com/office/drawing/2014/main" val="3215455661"/>
                    </a:ext>
                  </a:extLst>
                </a:gridCol>
                <a:gridCol w="1363438">
                  <a:extLst>
                    <a:ext uri="{9D8B030D-6E8A-4147-A177-3AD203B41FA5}">
                      <a16:colId xmlns:a16="http://schemas.microsoft.com/office/drawing/2014/main" val="252714310"/>
                    </a:ext>
                  </a:extLst>
                </a:gridCol>
                <a:gridCol w="805669">
                  <a:extLst>
                    <a:ext uri="{9D8B030D-6E8A-4147-A177-3AD203B41FA5}">
                      <a16:colId xmlns:a16="http://schemas.microsoft.com/office/drawing/2014/main" val="2447128433"/>
                    </a:ext>
                  </a:extLst>
                </a:gridCol>
                <a:gridCol w="557769">
                  <a:extLst>
                    <a:ext uri="{9D8B030D-6E8A-4147-A177-3AD203B41FA5}">
                      <a16:colId xmlns:a16="http://schemas.microsoft.com/office/drawing/2014/main" val="1226693847"/>
                    </a:ext>
                  </a:extLst>
                </a:gridCol>
                <a:gridCol w="867642">
                  <a:extLst>
                    <a:ext uri="{9D8B030D-6E8A-4147-A177-3AD203B41FA5}">
                      <a16:colId xmlns:a16="http://schemas.microsoft.com/office/drawing/2014/main" val="2599139439"/>
                    </a:ext>
                  </a:extLst>
                </a:gridCol>
                <a:gridCol w="867642">
                  <a:extLst>
                    <a:ext uri="{9D8B030D-6E8A-4147-A177-3AD203B41FA5}">
                      <a16:colId xmlns:a16="http://schemas.microsoft.com/office/drawing/2014/main" val="2604018914"/>
                    </a:ext>
                  </a:extLst>
                </a:gridCol>
                <a:gridCol w="571332">
                  <a:extLst>
                    <a:ext uri="{9D8B030D-6E8A-4147-A177-3AD203B41FA5}">
                      <a16:colId xmlns:a16="http://schemas.microsoft.com/office/drawing/2014/main" val="802447521"/>
                    </a:ext>
                  </a:extLst>
                </a:gridCol>
                <a:gridCol w="1815370">
                  <a:extLst>
                    <a:ext uri="{9D8B030D-6E8A-4147-A177-3AD203B41FA5}">
                      <a16:colId xmlns:a16="http://schemas.microsoft.com/office/drawing/2014/main" val="2941106771"/>
                    </a:ext>
                  </a:extLst>
                </a:gridCol>
                <a:gridCol w="371847">
                  <a:extLst>
                    <a:ext uri="{9D8B030D-6E8A-4147-A177-3AD203B41FA5}">
                      <a16:colId xmlns:a16="http://schemas.microsoft.com/office/drawing/2014/main" val="2166555356"/>
                    </a:ext>
                  </a:extLst>
                </a:gridCol>
                <a:gridCol w="425557">
                  <a:extLst>
                    <a:ext uri="{9D8B030D-6E8A-4147-A177-3AD203B41FA5}">
                      <a16:colId xmlns:a16="http://schemas.microsoft.com/office/drawing/2014/main" val="3109285691"/>
                    </a:ext>
                  </a:extLst>
                </a:gridCol>
                <a:gridCol w="426246">
                  <a:extLst>
                    <a:ext uri="{9D8B030D-6E8A-4147-A177-3AD203B41FA5}">
                      <a16:colId xmlns:a16="http://schemas.microsoft.com/office/drawing/2014/main" val="4182579017"/>
                    </a:ext>
                  </a:extLst>
                </a:gridCol>
                <a:gridCol w="495795">
                  <a:extLst>
                    <a:ext uri="{9D8B030D-6E8A-4147-A177-3AD203B41FA5}">
                      <a16:colId xmlns:a16="http://schemas.microsoft.com/office/drawing/2014/main" val="1667605819"/>
                    </a:ext>
                  </a:extLst>
                </a:gridCol>
                <a:gridCol w="495795">
                  <a:extLst>
                    <a:ext uri="{9D8B030D-6E8A-4147-A177-3AD203B41FA5}">
                      <a16:colId xmlns:a16="http://schemas.microsoft.com/office/drawing/2014/main" val="1017812680"/>
                    </a:ext>
                  </a:extLst>
                </a:gridCol>
              </a:tblGrid>
              <a:tr h="18288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Preeti" pitchFamily="2" charset="0"/>
                        </a:rPr>
                        <a:t>lhNnf</a:t>
                      </a:r>
                      <a:endParaRPr lang="en-US" sz="1200" dirty="0">
                        <a:effectLst/>
                        <a:latin typeface="Preeti" pitchFamily="2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Preeti" pitchFamily="2" charset="0"/>
                        </a:rPr>
                        <a:t>sf]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Preeti" pitchFamily="2" charset="0"/>
                        </a:rPr>
                        <a:t>sf]8</a:t>
                      </a:r>
                      <a:endParaRPr lang="en-US" sz="12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Preeti" pitchFamily="2" charset="0"/>
                        </a:rPr>
                        <a:t>lhNnf</a:t>
                      </a:r>
                      <a:r>
                        <a:rPr lang="en-US" sz="1200" dirty="0">
                          <a:effectLst/>
                          <a:latin typeface="Preeti" pitchFamily="2" charset="0"/>
                        </a:rPr>
                        <a:t> hgu0fgf </a:t>
                      </a:r>
                      <a:r>
                        <a:rPr lang="en-US" sz="1200" dirty="0" err="1">
                          <a:effectLst/>
                          <a:latin typeface="Preeti" pitchFamily="2" charset="0"/>
                        </a:rPr>
                        <a:t>sfof</a:t>
                      </a:r>
                      <a:r>
                        <a:rPr lang="en-US" sz="1200" dirty="0">
                          <a:effectLst/>
                          <a:latin typeface="Preeti" pitchFamily="2" charset="0"/>
                        </a:rPr>
                        <a:t>{</a:t>
                      </a:r>
                      <a:r>
                        <a:rPr lang="en-US" sz="1200" dirty="0" err="1">
                          <a:effectLst/>
                          <a:latin typeface="Preeti" pitchFamily="2" charset="0"/>
                        </a:rPr>
                        <a:t>nosf</a:t>
                      </a:r>
                      <a:r>
                        <a:rPr lang="en-US" sz="1200" dirty="0">
                          <a:effectLst/>
                          <a:latin typeface="Preeti" pitchFamily="2" charset="0"/>
                        </a:rPr>
                        <a:t>] sf]8</a:t>
                      </a:r>
                      <a:endParaRPr lang="en-US" sz="12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Preeti" pitchFamily="2" charset="0"/>
                        </a:rPr>
                        <a:t>u0fssf] sf]8</a:t>
                      </a:r>
                      <a:endParaRPr lang="en-US" sz="12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Preeti" pitchFamily="2" charset="0"/>
                        </a:rPr>
                        <a:t>u0fssf] </a:t>
                      </a:r>
                      <a:r>
                        <a:rPr lang="en-US" sz="1200" dirty="0" err="1">
                          <a:effectLst/>
                          <a:latin typeface="Preeti" pitchFamily="2" charset="0"/>
                        </a:rPr>
                        <a:t>gfd</a:t>
                      </a:r>
                      <a:endParaRPr lang="en-US" sz="12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Preeti" pitchFamily="2" charset="0"/>
                        </a:rPr>
                        <a:t>kmf</a:t>
                      </a:r>
                      <a:r>
                        <a:rPr lang="en-US" sz="1200" dirty="0">
                          <a:effectLst/>
                          <a:latin typeface="Preeti" pitchFamily="2" charset="0"/>
                        </a:rPr>
                        <a:t>]g </a:t>
                      </a:r>
                      <a:r>
                        <a:rPr lang="en-US" sz="1200" dirty="0" err="1">
                          <a:effectLst/>
                          <a:latin typeface="Preeti" pitchFamily="2" charset="0"/>
                        </a:rPr>
                        <a:t>gDa</a:t>
                      </a:r>
                      <a:r>
                        <a:rPr lang="en-US" sz="1200" dirty="0">
                          <a:effectLst/>
                          <a:latin typeface="Preeti" pitchFamily="2" charset="0"/>
                        </a:rPr>
                        <a:t>/</a:t>
                      </a:r>
                      <a:endParaRPr lang="en-US" sz="12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 gridSpan="10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Preeti" pitchFamily="2" charset="0"/>
                        </a:rPr>
                        <a:t>/fli6«o hgu0fgf @)&amp;* sf] lkmN8 </a:t>
                      </a:r>
                      <a:r>
                        <a:rPr lang="en-US" sz="1400" dirty="0" err="1">
                          <a:effectLst/>
                          <a:latin typeface="Preeti" pitchFamily="2" charset="0"/>
                        </a:rPr>
                        <a:t>sfo</a:t>
                      </a:r>
                      <a:r>
                        <a:rPr lang="en-US" sz="1400" dirty="0">
                          <a:effectLst/>
                          <a:latin typeface="Preeti" pitchFamily="2" charset="0"/>
                        </a:rPr>
                        <a:t>{ ug{ </a:t>
                      </a:r>
                      <a:r>
                        <a:rPr lang="en-US" sz="1400" dirty="0" err="1">
                          <a:effectLst/>
                          <a:latin typeface="Preeti" pitchFamily="2" charset="0"/>
                        </a:rPr>
                        <a:t>tf</a:t>
                      </a:r>
                      <a:r>
                        <a:rPr lang="en-US" sz="1400" dirty="0">
                          <a:effectLst/>
                          <a:latin typeface="Preeti" pitchFamily="2" charset="0"/>
                        </a:rPr>
                        <a:t>]</a:t>
                      </a:r>
                      <a:r>
                        <a:rPr lang="en-US" sz="1400" dirty="0" err="1">
                          <a:effectLst/>
                          <a:latin typeface="Preeti" pitchFamily="2" charset="0"/>
                        </a:rPr>
                        <a:t>lsPsf</a:t>
                      </a:r>
                      <a:r>
                        <a:rPr lang="en-US" sz="1400" dirty="0">
                          <a:effectLst/>
                          <a:latin typeface="Preeti" pitchFamily="2" charset="0"/>
                        </a:rPr>
                        <a:t>] :</a:t>
                      </a:r>
                      <a:r>
                        <a:rPr lang="en-US" sz="1400" dirty="0" err="1">
                          <a:effectLst/>
                          <a:latin typeface="Preeti" pitchFamily="2" charset="0"/>
                        </a:rPr>
                        <a:t>yfg</a:t>
                      </a:r>
                      <a:endParaRPr lang="en-US" sz="14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86033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Preeti" pitchFamily="2" charset="0"/>
                        </a:rPr>
                        <a:t>k|b</a:t>
                      </a:r>
                      <a:r>
                        <a:rPr lang="en-US" sz="1200" dirty="0">
                          <a:effectLst/>
                          <a:latin typeface="Preeti" pitchFamily="2" charset="0"/>
                        </a:rPr>
                        <a:t>]</a:t>
                      </a:r>
                      <a:r>
                        <a:rPr lang="en-US" sz="1200" dirty="0" err="1">
                          <a:effectLst/>
                          <a:latin typeface="Preeti" pitchFamily="2" charset="0"/>
                        </a:rPr>
                        <a:t>zsf</a:t>
                      </a:r>
                      <a:r>
                        <a:rPr lang="en-US" sz="1200" dirty="0">
                          <a:effectLst/>
                          <a:latin typeface="Preeti" pitchFamily="2" charset="0"/>
                        </a:rPr>
                        <a:t>] sf]8</a:t>
                      </a:r>
                      <a:endParaRPr lang="en-US" sz="12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Preeti" pitchFamily="2" charset="0"/>
                        </a:rPr>
                        <a:t>lhNnfsf</a:t>
                      </a:r>
                      <a:r>
                        <a:rPr lang="en-US" sz="1200" dirty="0">
                          <a:effectLst/>
                          <a:latin typeface="Preeti" pitchFamily="2" charset="0"/>
                        </a:rPr>
                        <a:t>] sf]8</a:t>
                      </a:r>
                      <a:endParaRPr lang="en-US" sz="12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Preeti" pitchFamily="2" charset="0"/>
                        </a:rPr>
                        <a:t>lhNnfsf</a:t>
                      </a:r>
                      <a:r>
                        <a:rPr lang="en-US" sz="1200" dirty="0">
                          <a:effectLst/>
                          <a:latin typeface="Preeti" pitchFamily="2" charset="0"/>
                        </a:rPr>
                        <a:t>] </a:t>
                      </a:r>
                      <a:r>
                        <a:rPr lang="en-US" sz="1200" dirty="0" err="1">
                          <a:effectLst/>
                          <a:latin typeface="Preeti" pitchFamily="2" charset="0"/>
                        </a:rPr>
                        <a:t>gfd</a:t>
                      </a:r>
                      <a:endParaRPr lang="en-US" sz="12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Preeti" pitchFamily="2" charset="0"/>
                        </a:rPr>
                        <a:t>g=</a:t>
                      </a:r>
                      <a:r>
                        <a:rPr lang="en-US" sz="1200" dirty="0" err="1">
                          <a:effectLst/>
                          <a:latin typeface="Preeti" pitchFamily="2" charset="0"/>
                        </a:rPr>
                        <a:t>kf</a:t>
                      </a:r>
                      <a:r>
                        <a:rPr lang="en-US" sz="1200" dirty="0">
                          <a:effectLst/>
                          <a:latin typeface="Preeti" pitchFamily="2" charset="0"/>
                        </a:rPr>
                        <a:t>=sf] sf]8</a:t>
                      </a:r>
                      <a:endParaRPr lang="en-US" sz="12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Preeti" pitchFamily="2" charset="0"/>
                        </a:rPr>
                        <a:t>g=</a:t>
                      </a:r>
                      <a:r>
                        <a:rPr lang="en-US" sz="1200" dirty="0" err="1">
                          <a:effectLst/>
                          <a:latin typeface="Preeti" pitchFamily="2" charset="0"/>
                        </a:rPr>
                        <a:t>kf</a:t>
                      </a:r>
                      <a:r>
                        <a:rPr lang="en-US" sz="1200" dirty="0">
                          <a:effectLst/>
                          <a:latin typeface="Preeti" pitchFamily="2" charset="0"/>
                        </a:rPr>
                        <a:t>=sf] </a:t>
                      </a:r>
                      <a:r>
                        <a:rPr lang="en-US" sz="1200" dirty="0" err="1">
                          <a:effectLst/>
                          <a:latin typeface="Preeti" pitchFamily="2" charset="0"/>
                        </a:rPr>
                        <a:t>gfd</a:t>
                      </a:r>
                      <a:endParaRPr lang="en-US" sz="12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Preeti" pitchFamily="2" charset="0"/>
                        </a:rPr>
                        <a:t>j8f g+=</a:t>
                      </a:r>
                      <a:endParaRPr lang="en-US" sz="12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Preeti" pitchFamily="2" charset="0"/>
                        </a:rPr>
                        <a:t>u0fgf If]q !</a:t>
                      </a:r>
                      <a:endParaRPr lang="en-US" sz="12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Preeti" pitchFamily="2" charset="0"/>
                        </a:rPr>
                        <a:t>u0fgf If]q @</a:t>
                      </a:r>
                      <a:endParaRPr lang="en-US" sz="12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Preeti" pitchFamily="2" charset="0"/>
                        </a:rPr>
                        <a:t>u0fgf If]q #</a:t>
                      </a:r>
                      <a:endParaRPr lang="en-US" sz="12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Preeti" pitchFamily="2" charset="0"/>
                        </a:rPr>
                        <a:t>6\</a:t>
                      </a:r>
                      <a:r>
                        <a:rPr lang="en-US" sz="1200" dirty="0" err="1">
                          <a:effectLst/>
                          <a:latin typeface="Preeti" pitchFamily="2" charset="0"/>
                        </a:rPr>
                        <a:t>ofan</a:t>
                      </a:r>
                      <a:r>
                        <a:rPr lang="en-US" sz="1200" dirty="0">
                          <a:effectLst/>
                          <a:latin typeface="Preeti" pitchFamily="2" charset="0"/>
                        </a:rPr>
                        <a:t>]6 g+=</a:t>
                      </a:r>
                      <a:endParaRPr lang="en-US" sz="1200" dirty="0">
                        <a:effectLst/>
                        <a:latin typeface="Preeti" pitchFamily="2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5829338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282201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ENUMERATOR NAME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9842000000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Kathmandu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Kathmandu Metropolitian City      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61938681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28628634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53543657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48811408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68581761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943715EA-6427-4C6A-A052-B6CB593F3EC7}"/>
              </a:ext>
            </a:extLst>
          </p:cNvPr>
          <p:cNvSpPr txBox="1"/>
          <p:nvPr/>
        </p:nvSpPr>
        <p:spPr>
          <a:xfrm>
            <a:off x="788282" y="3915076"/>
            <a:ext cx="10737412" cy="10275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gf]6 M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k|To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hgu0fgf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{no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cGt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ut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vl6g] u0fssf] sf]8 </a:t>
            </a:r>
            <a:r>
              <a:rPr lang="en-US" sz="2000" b="1" dirty="0">
                <a:solidFill>
                  <a:srgbClr val="FF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@)!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af6 z'? ug{'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.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b'O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l8lh6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lhNnfsf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sf]8 -sf7df08f}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lhNnfsf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dfq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6\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]6af6 u0fgf ul/g]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]n]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28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g} /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fVg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], To;kl5sf] Ps l8lh6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lhNnf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hgu0fgf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nosf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sf]8, To;kl5sf]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tLg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l8lh6 u0fssf] sf]8  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of]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;e{/df /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fv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k|To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 u0fssf] 6\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]6df /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fVg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kg]{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]n] s[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kof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c+u</a:t>
            </a:r>
            <a:r>
              <a:rPr lang="en-US" sz="2000" b="1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|]</a:t>
            </a:r>
            <a:r>
              <a:rPr lang="en-US" sz="2000" b="1" dirty="0" err="1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hL</a:t>
            </a:r>
            <a:r>
              <a:rPr lang="en-US" sz="2000" b="1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[ENGLISH]</a:t>
            </a:r>
            <a:r>
              <a:rPr lang="en-US" sz="2000" b="1" dirty="0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efiffdf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18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{' kg]{5 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12326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93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D842FDCD-4065-4E49-802B-C5579005C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EFCFFDC9-CB52-4574-BCA3-7DD6C7D991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14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6B364D-76B3-4360-BFD7-58A66B7A7BD1}"/>
              </a:ext>
            </a:extLst>
          </p:cNvPr>
          <p:cNvSpPr txBox="1"/>
          <p:nvPr/>
        </p:nvSpPr>
        <p:spPr>
          <a:xfrm>
            <a:off x="474515" y="457200"/>
            <a:ext cx="11051179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Himchuli" pitchFamily="2" charset="0"/>
              </a:rPr>
              <a:t>cGtdf</a:t>
            </a:r>
            <a:r>
              <a:rPr lang="en-US" sz="2800" dirty="0">
                <a:latin typeface="Himchuli" pitchFamily="2" charset="0"/>
              </a:rPr>
              <a:t>, ;'kl/j]Ifs </a:t>
            </a:r>
            <a:r>
              <a:rPr lang="en-US" sz="2800" dirty="0" err="1">
                <a:latin typeface="Himchuli" pitchFamily="2" charset="0"/>
              </a:rPr>
              <a:t>tyf</a:t>
            </a:r>
            <a:r>
              <a:rPr lang="en-US" sz="2800" dirty="0">
                <a:latin typeface="Himchuli" pitchFamily="2" charset="0"/>
              </a:rPr>
              <a:t> u0fsnfO{ s]lx ;'</a:t>
            </a:r>
            <a:r>
              <a:rPr lang="en-US" sz="2800" dirty="0" err="1">
                <a:latin typeface="Himchuli" pitchFamily="2" charset="0"/>
              </a:rPr>
              <a:t>emfjx</a:t>
            </a:r>
            <a:r>
              <a:rPr lang="en-US" sz="2800" dirty="0">
                <a:latin typeface="Himchuli" pitchFamily="2" charset="0"/>
              </a:rPr>
              <a:t>?÷</a:t>
            </a:r>
            <a:r>
              <a:rPr lang="en-US" sz="2800" dirty="0" err="1">
                <a:latin typeface="Himchuli" pitchFamily="2" charset="0"/>
              </a:rPr>
              <a:t>lgb</a:t>
            </a:r>
            <a:r>
              <a:rPr lang="en-US" sz="2800" dirty="0">
                <a:latin typeface="Himchuli" pitchFamily="2" charset="0"/>
              </a:rPr>
              <a:t>]{</a:t>
            </a:r>
            <a:r>
              <a:rPr lang="en-US" sz="2800" dirty="0" err="1">
                <a:latin typeface="Himchuli" pitchFamily="2" charset="0"/>
              </a:rPr>
              <a:t>zg</a:t>
            </a:r>
            <a:endParaRPr lang="en-US" sz="2800" dirty="0">
              <a:latin typeface="Himchuli" pitchFamily="2" charset="0"/>
            </a:endParaRPr>
          </a:p>
          <a:p>
            <a:pPr marL="457200" indent="-457200">
              <a:tabLst>
                <a:tab pos="457200" algn="l"/>
              </a:tabLst>
            </a:pPr>
            <a:r>
              <a:rPr lang="en-US" sz="2400" dirty="0">
                <a:latin typeface="Preeti" pitchFamily="2" charset="0"/>
              </a:rPr>
              <a:t>!=	Pp6f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Enumeration Area </a:t>
            </a:r>
            <a:r>
              <a:rPr lang="en-US" sz="2400" dirty="0">
                <a:latin typeface="Preeti" pitchFamily="2" charset="0"/>
              </a:rPr>
              <a:t>sf] Pp6} 6\</a:t>
            </a:r>
            <a:r>
              <a:rPr lang="en-US" sz="2400" dirty="0" err="1">
                <a:latin typeface="Preeti" pitchFamily="2" charset="0"/>
              </a:rPr>
              <a:t>ofan</a:t>
            </a:r>
            <a:r>
              <a:rPr lang="en-US" sz="2400" dirty="0">
                <a:latin typeface="Preeti" pitchFamily="2" charset="0"/>
              </a:rPr>
              <a:t>]6df nut ;+</a:t>
            </a:r>
            <a:r>
              <a:rPr lang="en-US" sz="2400" dirty="0" err="1">
                <a:latin typeface="Preeti" pitchFamily="2" charset="0"/>
              </a:rPr>
              <a:t>sng</a:t>
            </a:r>
            <a:r>
              <a:rPr lang="en-US" sz="2400" dirty="0">
                <a:latin typeface="Preeti" pitchFamily="2" charset="0"/>
              </a:rPr>
              <a:t> ug{' kg]{5 .</a:t>
            </a:r>
          </a:p>
          <a:p>
            <a:pPr marL="457200" indent="-457200">
              <a:tabLst>
                <a:tab pos="457200" algn="l"/>
              </a:tabLst>
            </a:pPr>
            <a:r>
              <a:rPr lang="en-US" sz="2400" dirty="0">
                <a:latin typeface="Preeti" pitchFamily="2" charset="0"/>
              </a:rPr>
              <a:t>@=	;+:</a:t>
            </a:r>
            <a:r>
              <a:rPr lang="en-US" sz="2400" dirty="0" err="1">
                <a:latin typeface="Preeti" pitchFamily="2" charset="0"/>
              </a:rPr>
              <a:t>yfut</a:t>
            </a:r>
            <a:r>
              <a:rPr lang="en-US" sz="2400" dirty="0">
                <a:latin typeface="Preeti" pitchFamily="2" charset="0"/>
              </a:rPr>
              <a:t> 3/kl/</a:t>
            </a:r>
            <a:r>
              <a:rPr lang="en-US" sz="2400" dirty="0" err="1">
                <a:latin typeface="Preeti" pitchFamily="2" charset="0"/>
              </a:rPr>
              <a:t>jf</a:t>
            </a:r>
            <a:r>
              <a:rPr lang="en-US" sz="2400" dirty="0">
                <a:latin typeface="Preeti" pitchFamily="2" charset="0"/>
              </a:rPr>
              <a:t>/df </a:t>
            </a:r>
            <a:r>
              <a:rPr lang="en-US" sz="2400" dirty="0" err="1">
                <a:latin typeface="Preeti" pitchFamily="2" charset="0"/>
              </a:rPr>
              <a:t>olb</a:t>
            </a:r>
            <a:r>
              <a:rPr lang="en-US" sz="2400" dirty="0">
                <a:latin typeface="Preeti" pitchFamily="2" charset="0"/>
              </a:rPr>
              <a:t> #)÷#% </a:t>
            </a:r>
            <a:r>
              <a:rPr lang="en-US" sz="2400" dirty="0" err="1">
                <a:latin typeface="Preeti" pitchFamily="2" charset="0"/>
              </a:rPr>
              <a:t>hgf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sz="2400" dirty="0" err="1">
                <a:latin typeface="Preeti" pitchFamily="2" charset="0"/>
              </a:rPr>
              <a:t>JolQmeGbf</a:t>
            </a:r>
            <a:r>
              <a:rPr lang="en-US" sz="2400" dirty="0">
                <a:latin typeface="Preeti" pitchFamily="2" charset="0"/>
              </a:rPr>
              <a:t> a9L 5 </a:t>
            </a:r>
            <a:r>
              <a:rPr lang="en-US" sz="2400" dirty="0" err="1">
                <a:latin typeface="Preeti" pitchFamily="2" charset="0"/>
              </a:rPr>
              <a:t>eg</a:t>
            </a:r>
            <a:r>
              <a:rPr lang="en-US" sz="2400" dirty="0">
                <a:latin typeface="Preeti" pitchFamily="2" charset="0"/>
              </a:rPr>
              <a:t>] </a:t>
            </a:r>
            <a:r>
              <a:rPr lang="en-US" sz="2400" dirty="0" err="1">
                <a:latin typeface="Preeti" pitchFamily="2" charset="0"/>
              </a:rPr>
              <a:t>l;w</a:t>
            </a:r>
            <a:r>
              <a:rPr lang="en-US" sz="2400" dirty="0">
                <a:latin typeface="Preeti" pitchFamily="2" charset="0"/>
              </a:rPr>
              <a:t>} 6\</a:t>
            </a:r>
            <a:r>
              <a:rPr lang="en-US" sz="2400" dirty="0" err="1">
                <a:latin typeface="Preeti" pitchFamily="2" charset="0"/>
              </a:rPr>
              <a:t>ofan</a:t>
            </a:r>
            <a:r>
              <a:rPr lang="en-US" sz="2400" dirty="0">
                <a:latin typeface="Preeti" pitchFamily="2" charset="0"/>
              </a:rPr>
              <a:t>]6df nut ;+</a:t>
            </a:r>
            <a:r>
              <a:rPr lang="en-US" sz="2400" dirty="0" err="1">
                <a:latin typeface="Preeti" pitchFamily="2" charset="0"/>
              </a:rPr>
              <a:t>sng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sz="2400" dirty="0" err="1">
                <a:latin typeface="Preeti" pitchFamily="2" charset="0"/>
              </a:rPr>
              <a:t>gu</a:t>
            </a:r>
            <a:r>
              <a:rPr lang="en-US" sz="2400" dirty="0">
                <a:latin typeface="Preeti" pitchFamily="2" charset="0"/>
              </a:rPr>
              <a:t>/L </a:t>
            </a:r>
            <a:r>
              <a:rPr lang="en-US" sz="2400" dirty="0" err="1">
                <a:latin typeface="Preeti" pitchFamily="2" charset="0"/>
              </a:rPr>
              <a:t>sfuhL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sz="2400" dirty="0" err="1">
                <a:latin typeface="Preeti" pitchFamily="2" charset="0"/>
              </a:rPr>
              <a:t>k|ZgfjnLdf</a:t>
            </a:r>
            <a:r>
              <a:rPr lang="en-US" sz="2400" dirty="0">
                <a:latin typeface="Preeti" pitchFamily="2" charset="0"/>
              </a:rPr>
              <a:t> e/L kl5 6\</a:t>
            </a:r>
            <a:r>
              <a:rPr lang="en-US" sz="2400" dirty="0" err="1">
                <a:latin typeface="Preeti" pitchFamily="2" charset="0"/>
              </a:rPr>
              <a:t>ofan</a:t>
            </a:r>
            <a:r>
              <a:rPr lang="en-US" sz="2400" dirty="0">
                <a:latin typeface="Preeti" pitchFamily="2" charset="0"/>
              </a:rPr>
              <a:t>]6df </a:t>
            </a:r>
            <a:r>
              <a:rPr lang="en-US" sz="2400" dirty="0" err="1">
                <a:latin typeface="Preeti" pitchFamily="2" charset="0"/>
              </a:rPr>
              <a:t>eg</a:t>
            </a:r>
            <a:r>
              <a:rPr lang="en-US" sz="2400" dirty="0">
                <a:latin typeface="Preeti" pitchFamily="2" charset="0"/>
              </a:rPr>
              <a:t>{'kg]{5 .</a:t>
            </a:r>
          </a:p>
          <a:p>
            <a:pPr marL="457200" indent="-457200">
              <a:tabLst>
                <a:tab pos="457200" algn="l"/>
              </a:tabLst>
            </a:pPr>
            <a:r>
              <a:rPr lang="en-US" sz="2800" dirty="0">
                <a:latin typeface="Preeti" pitchFamily="2" charset="0"/>
              </a:rPr>
              <a:t>#=	</a:t>
            </a:r>
            <a:r>
              <a:rPr lang="en-US" dirty="0"/>
              <a:t>Error message </a:t>
            </a:r>
            <a:r>
              <a:rPr lang="en-US" sz="2400" dirty="0" err="1">
                <a:latin typeface="Preeti" pitchFamily="2" charset="0"/>
              </a:rPr>
              <a:t>cfpFbf</a:t>
            </a:r>
            <a:r>
              <a:rPr lang="en-US" sz="2400" dirty="0">
                <a:latin typeface="Preeti" pitchFamily="2" charset="0"/>
              </a:rPr>
              <a:t> nut ;+</a:t>
            </a:r>
            <a:r>
              <a:rPr lang="en-US" sz="2400" dirty="0" err="1">
                <a:latin typeface="Preeti" pitchFamily="2" charset="0"/>
              </a:rPr>
              <a:t>sng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sz="2400" dirty="0" err="1">
                <a:latin typeface="Preeti" pitchFamily="2" charset="0"/>
              </a:rPr>
              <a:t>sfo</a:t>
            </a:r>
            <a:r>
              <a:rPr lang="en-US" sz="2400" dirty="0">
                <a:latin typeface="Preeti" pitchFamily="2" charset="0"/>
              </a:rPr>
              <a:t>{ cuf8L a9\g] 5}g t/ </a:t>
            </a:r>
            <a:r>
              <a:rPr lang="en-US" dirty="0"/>
              <a:t>Warning Message </a:t>
            </a:r>
            <a:r>
              <a:rPr lang="en-US" sz="2400" dirty="0" err="1">
                <a:latin typeface="Preeti" pitchFamily="2" charset="0"/>
              </a:rPr>
              <a:t>cfPsf</a:t>
            </a:r>
            <a:r>
              <a:rPr lang="en-US" sz="2400" dirty="0">
                <a:latin typeface="Preeti" pitchFamily="2" charset="0"/>
              </a:rPr>
              <a:t>] </a:t>
            </a:r>
            <a:r>
              <a:rPr lang="en-US" sz="2400" dirty="0" err="1">
                <a:latin typeface="Preeti" pitchFamily="2" charset="0"/>
              </a:rPr>
              <a:t>cj:yfdf</a:t>
            </a:r>
            <a:r>
              <a:rPr lang="en-US" sz="2400" dirty="0">
                <a:latin typeface="Preeti" pitchFamily="2" charset="0"/>
              </a:rPr>
              <a:t> nut ;+</a:t>
            </a:r>
            <a:r>
              <a:rPr lang="en-US" sz="2400" dirty="0" err="1">
                <a:latin typeface="Preeti" pitchFamily="2" charset="0"/>
              </a:rPr>
              <a:t>sng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sz="2400" dirty="0" err="1">
                <a:latin typeface="Preeti" pitchFamily="2" charset="0"/>
              </a:rPr>
              <a:t>sfo</a:t>
            </a:r>
            <a:r>
              <a:rPr lang="en-US" sz="2400" dirty="0">
                <a:latin typeface="Preeti" pitchFamily="2" charset="0"/>
              </a:rPr>
              <a:t>{ cuf8L a9\g /f]</a:t>
            </a:r>
            <a:r>
              <a:rPr lang="en-US" sz="2400" dirty="0" err="1">
                <a:latin typeface="Preeti" pitchFamily="2" charset="0"/>
              </a:rPr>
              <a:t>lsg</a:t>
            </a:r>
            <a:r>
              <a:rPr lang="en-US" sz="2400" dirty="0">
                <a:latin typeface="Preeti" pitchFamily="2" charset="0"/>
              </a:rPr>
              <a:t>] 5}g . t/ </a:t>
            </a:r>
            <a:r>
              <a:rPr lang="en-US" dirty="0"/>
              <a:t>Warning message </a:t>
            </a:r>
            <a:r>
              <a:rPr lang="en-US" sz="2400" dirty="0" err="1">
                <a:latin typeface="Preeti" pitchFamily="2" charset="0"/>
              </a:rPr>
              <a:t>cfpFbf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dirty="0"/>
              <a:t>Mis-keying </a:t>
            </a:r>
            <a:r>
              <a:rPr lang="en-US" sz="2400" dirty="0" err="1">
                <a:latin typeface="Preeti" pitchFamily="2" charset="0"/>
              </a:rPr>
              <a:t>eP</a:t>
            </a:r>
            <a:r>
              <a:rPr lang="en-US" sz="2400" dirty="0">
                <a:latin typeface="Preeti" pitchFamily="2" charset="0"/>
              </a:rPr>
              <a:t>/ </a:t>
            </a:r>
            <a:r>
              <a:rPr lang="en-US" dirty="0"/>
              <a:t>Warning Message </a:t>
            </a:r>
            <a:r>
              <a:rPr lang="en-US" sz="2400" dirty="0" err="1">
                <a:latin typeface="Preeti" pitchFamily="2" charset="0"/>
              </a:rPr>
              <a:t>cfPsf</a:t>
            </a:r>
            <a:r>
              <a:rPr lang="en-US" sz="2400" dirty="0">
                <a:latin typeface="Preeti" pitchFamily="2" charset="0"/>
              </a:rPr>
              <a:t>] </a:t>
            </a:r>
            <a:r>
              <a:rPr lang="en-US" sz="2400" dirty="0" err="1">
                <a:latin typeface="Preeti" pitchFamily="2" charset="0"/>
              </a:rPr>
              <a:t>xf</a:t>
            </a:r>
            <a:r>
              <a:rPr lang="en-US" sz="2400" dirty="0">
                <a:latin typeface="Preeti" pitchFamily="2" charset="0"/>
              </a:rPr>
              <a:t>] ls </a:t>
            </a:r>
            <a:r>
              <a:rPr lang="en-US" sz="2400" dirty="0" err="1">
                <a:latin typeface="Preeti" pitchFamily="2" charset="0"/>
              </a:rPr>
              <a:t>tYo</a:t>
            </a:r>
            <a:r>
              <a:rPr lang="en-US" sz="2400" dirty="0">
                <a:latin typeface="Preeti" pitchFamily="2" charset="0"/>
              </a:rPr>
              <a:t> g} </a:t>
            </a:r>
            <a:r>
              <a:rPr lang="en-US" sz="2400" dirty="0" err="1">
                <a:latin typeface="Preeti" pitchFamily="2" charset="0"/>
              </a:rPr>
              <a:t>Tolx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sz="2400" dirty="0" err="1">
                <a:latin typeface="Preeti" pitchFamily="2" charset="0"/>
              </a:rPr>
              <a:t>xf</a:t>
            </a:r>
            <a:r>
              <a:rPr lang="en-US" sz="2400" dirty="0">
                <a:latin typeface="Preeti" pitchFamily="2" charset="0"/>
              </a:rPr>
              <a:t>] </a:t>
            </a:r>
            <a:r>
              <a:rPr lang="en-US" sz="2400" dirty="0" err="1">
                <a:latin typeface="Preeti" pitchFamily="2" charset="0"/>
              </a:rPr>
              <a:t>olsg</a:t>
            </a:r>
            <a:r>
              <a:rPr lang="en-US" sz="2400" dirty="0">
                <a:latin typeface="Preeti" pitchFamily="2" charset="0"/>
              </a:rPr>
              <a:t> u/L </a:t>
            </a:r>
            <a:r>
              <a:rPr lang="en-US" sz="2400" dirty="0" err="1">
                <a:latin typeface="Preeti" pitchFamily="2" charset="0"/>
              </a:rPr>
              <a:t>tYo</a:t>
            </a:r>
            <a:r>
              <a:rPr lang="en-US" sz="2400" dirty="0">
                <a:latin typeface="Preeti" pitchFamily="2" charset="0"/>
              </a:rPr>
              <a:t> g} </a:t>
            </a:r>
            <a:r>
              <a:rPr lang="en-US" sz="2400" dirty="0" err="1">
                <a:latin typeface="Preeti" pitchFamily="2" charset="0"/>
              </a:rPr>
              <a:t>Tolx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sz="2400" dirty="0" err="1">
                <a:latin typeface="Preeti" pitchFamily="2" charset="0"/>
              </a:rPr>
              <a:t>xf</a:t>
            </a:r>
            <a:r>
              <a:rPr lang="en-US" sz="2400" dirty="0">
                <a:latin typeface="Preeti" pitchFamily="2" charset="0"/>
              </a:rPr>
              <a:t>] </a:t>
            </a:r>
            <a:r>
              <a:rPr lang="en-US" sz="2400" dirty="0" err="1">
                <a:latin typeface="Preeti" pitchFamily="2" charset="0"/>
              </a:rPr>
              <a:t>eg</a:t>
            </a:r>
            <a:r>
              <a:rPr lang="en-US" sz="2400" dirty="0">
                <a:latin typeface="Preeti" pitchFamily="2" charset="0"/>
              </a:rPr>
              <a:t>] cuf8L a9\g] </a:t>
            </a:r>
            <a:r>
              <a:rPr lang="en-US" dirty="0"/>
              <a:t>Mis-Keying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sz="2400" dirty="0" err="1">
                <a:latin typeface="Preeti" pitchFamily="2" charset="0"/>
              </a:rPr>
              <a:t>ePsf</a:t>
            </a:r>
            <a:r>
              <a:rPr lang="en-US" sz="2400" dirty="0">
                <a:latin typeface="Preeti" pitchFamily="2" charset="0"/>
              </a:rPr>
              <a:t>] </a:t>
            </a:r>
            <a:r>
              <a:rPr lang="en-US" sz="2400" dirty="0" err="1">
                <a:latin typeface="Preeti" pitchFamily="2" charset="0"/>
              </a:rPr>
              <a:t>xf</a:t>
            </a:r>
            <a:r>
              <a:rPr lang="en-US" sz="2400" dirty="0">
                <a:latin typeface="Preeti" pitchFamily="2" charset="0"/>
              </a:rPr>
              <a:t>] </a:t>
            </a:r>
            <a:r>
              <a:rPr lang="en-US" sz="2400" dirty="0" err="1">
                <a:latin typeface="Preeti" pitchFamily="2" charset="0"/>
              </a:rPr>
              <a:t>eg</a:t>
            </a:r>
            <a:r>
              <a:rPr lang="en-US" sz="2400" dirty="0">
                <a:latin typeface="Preeti" pitchFamily="2" charset="0"/>
              </a:rPr>
              <a:t>] ;'</a:t>
            </a:r>
            <a:r>
              <a:rPr lang="en-US" sz="2400" dirty="0" err="1">
                <a:latin typeface="Preeti" pitchFamily="2" charset="0"/>
              </a:rPr>
              <a:t>wf</a:t>
            </a:r>
            <a:r>
              <a:rPr lang="en-US" sz="2400" dirty="0">
                <a:latin typeface="Preeti" pitchFamily="2" charset="0"/>
              </a:rPr>
              <a:t>/ u/L cuf8L a9\g' kg]{5 .</a:t>
            </a:r>
          </a:p>
          <a:p>
            <a:pPr marL="457200" indent="-457200">
              <a:tabLst>
                <a:tab pos="457200" algn="l"/>
              </a:tabLst>
            </a:pPr>
            <a:r>
              <a:rPr lang="en-US" sz="2400" dirty="0">
                <a:latin typeface="Preeti" pitchFamily="2" charset="0"/>
              </a:rPr>
              <a:t>$=	</a:t>
            </a:r>
            <a:r>
              <a:rPr lang="en-US" sz="2400" dirty="0" err="1">
                <a:latin typeface="Preeti" pitchFamily="2" charset="0"/>
              </a:rPr>
              <a:t>clxn</a:t>
            </a:r>
            <a:r>
              <a:rPr lang="en-US" sz="2400" dirty="0">
                <a:latin typeface="Preeti" pitchFamily="2" charset="0"/>
              </a:rPr>
              <a:t>] </a:t>
            </a:r>
            <a:r>
              <a:rPr lang="en-US" sz="2400" dirty="0" err="1">
                <a:latin typeface="Preeti" pitchFamily="2" charset="0"/>
              </a:rPr>
              <a:t>cfk'm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dirty="0"/>
              <a:t>Menu System </a:t>
            </a:r>
            <a:r>
              <a:rPr lang="en-US" sz="2400" dirty="0">
                <a:latin typeface="Preeti" pitchFamily="2" charset="0"/>
              </a:rPr>
              <a:t>5' ls </a:t>
            </a:r>
            <a:r>
              <a:rPr lang="en-US" sz="2400" dirty="0" err="1">
                <a:latin typeface="Preeti" pitchFamily="2" charset="0"/>
              </a:rPr>
              <a:t>k|ZgfjnL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sz="2400" dirty="0" err="1">
                <a:latin typeface="Preeti" pitchFamily="2" charset="0"/>
              </a:rPr>
              <a:t>eg</a:t>
            </a:r>
            <a:r>
              <a:rPr lang="en-US" sz="2400" dirty="0">
                <a:latin typeface="Preeti" pitchFamily="2" charset="0"/>
              </a:rPr>
              <a:t>]{ </a:t>
            </a:r>
            <a:r>
              <a:rPr lang="en-US" sz="2400" dirty="0" err="1">
                <a:latin typeface="Preeti" pitchFamily="2" charset="0"/>
              </a:rPr>
              <a:t>kmf</a:t>
            </a:r>
            <a:r>
              <a:rPr lang="en-US" sz="2400" dirty="0">
                <a:latin typeface="Preeti" pitchFamily="2" charset="0"/>
              </a:rPr>
              <a:t>/</a:t>
            </a:r>
            <a:r>
              <a:rPr lang="en-US" sz="2400" dirty="0" err="1">
                <a:latin typeface="Preeti" pitchFamily="2" charset="0"/>
              </a:rPr>
              <a:t>fddf</a:t>
            </a:r>
            <a:r>
              <a:rPr lang="en-US" sz="2400" dirty="0">
                <a:latin typeface="Preeti" pitchFamily="2" charset="0"/>
              </a:rPr>
              <a:t> 5' </a:t>
            </a:r>
            <a:r>
              <a:rPr lang="en-US" sz="2400" dirty="0" err="1">
                <a:latin typeface="Preeti" pitchFamily="2" charset="0"/>
              </a:rPr>
              <a:t>eGg</a:t>
            </a:r>
            <a:r>
              <a:rPr lang="en-US" sz="2400" dirty="0">
                <a:latin typeface="Preeti" pitchFamily="2" charset="0"/>
              </a:rPr>
              <a:t>] </a:t>
            </a:r>
            <a:r>
              <a:rPr lang="en-US" sz="2400" dirty="0" err="1">
                <a:latin typeface="Preeti" pitchFamily="2" charset="0"/>
              </a:rPr>
              <a:t>yfxf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sz="2400" dirty="0" err="1">
                <a:latin typeface="Preeti" pitchFamily="2" charset="0"/>
              </a:rPr>
              <a:t>kfpg</a:t>
            </a:r>
            <a:r>
              <a:rPr lang="en-US" sz="2400" dirty="0">
                <a:latin typeface="Preeti" pitchFamily="2" charset="0"/>
              </a:rPr>
              <a:t>' kg]{5 .  d]g' l;:6ddf </a:t>
            </a:r>
            <a:r>
              <a:rPr lang="en-US" sz="2400" dirty="0" err="1">
                <a:latin typeface="Preeti" pitchFamily="2" charset="0"/>
              </a:rPr>
              <a:t>ePsf</a:t>
            </a:r>
            <a:r>
              <a:rPr lang="en-US" sz="2400" dirty="0">
                <a:latin typeface="Preeti" pitchFamily="2" charset="0"/>
              </a:rPr>
              <a:t>] </a:t>
            </a:r>
            <a:r>
              <a:rPr lang="en-US" sz="2400" dirty="0" err="1">
                <a:latin typeface="Preeti" pitchFamily="2" charset="0"/>
              </a:rPr>
              <a:t>hfgsf</a:t>
            </a:r>
            <a:r>
              <a:rPr lang="en-US" sz="2400" dirty="0">
                <a:latin typeface="Preeti" pitchFamily="2" charset="0"/>
              </a:rPr>
              <a:t>/</a:t>
            </a:r>
            <a:r>
              <a:rPr lang="en-US" sz="2400" dirty="0" err="1">
                <a:latin typeface="Preeti" pitchFamily="2" charset="0"/>
              </a:rPr>
              <a:t>Lsf</a:t>
            </a:r>
            <a:r>
              <a:rPr lang="en-US" sz="2400" dirty="0">
                <a:latin typeface="Preeti" pitchFamily="2" charset="0"/>
              </a:rPr>
              <a:t>] </a:t>
            </a:r>
            <a:r>
              <a:rPr lang="en-US" sz="2400" dirty="0" err="1">
                <a:latin typeface="Preeti" pitchFamily="2" charset="0"/>
              </a:rPr>
              <a:t>nflu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dirty="0"/>
              <a:t>CAPI QUESTION </a:t>
            </a:r>
            <a:r>
              <a:rPr lang="en-US" sz="2400" dirty="0">
                <a:latin typeface="Preeti" pitchFamily="2" charset="0"/>
              </a:rPr>
              <a:t>sf] 7fpFdf </a:t>
            </a:r>
            <a:r>
              <a:rPr lang="en-US" sz="1800" b="1" dirty="0">
                <a:solidFill>
                  <a:srgbClr val="0000E1"/>
                </a:solidFill>
                <a:latin typeface="Nirmala UI" panose="020B0502040204020203" pitchFamily="34" charset="0"/>
              </a:rPr>
              <a:t> "[ </a:t>
            </a:r>
            <a:r>
              <a:rPr lang="hi-IN" sz="1800" b="1" dirty="0">
                <a:solidFill>
                  <a:srgbClr val="0000E1"/>
                </a:solidFill>
                <a:latin typeface="Nirmala UI" panose="020B0502040204020203" pitchFamily="34" charset="0"/>
              </a:rPr>
              <a:t>तपाई अहिले मेनुसिस्टममा हुनुहुन्छ </a:t>
            </a:r>
            <a:r>
              <a:rPr lang="en-US" sz="1800" b="1" dirty="0">
                <a:solidFill>
                  <a:srgbClr val="0000E1"/>
                </a:solidFill>
                <a:latin typeface="Nirmala UI" panose="020B0502040204020203" pitchFamily="34" charset="0"/>
              </a:rPr>
              <a:t>]</a:t>
            </a:r>
            <a:r>
              <a:rPr lang="en-US" sz="2400" b="1" dirty="0">
                <a:solidFill>
                  <a:srgbClr val="0000E1"/>
                </a:solidFill>
                <a:latin typeface="Nirmala UI" panose="020B0502040204020203" pitchFamily="34" charset="0"/>
              </a:rPr>
              <a:t>"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sz="2400" dirty="0" err="1">
                <a:latin typeface="Preeti" pitchFamily="2" charset="0"/>
              </a:rPr>
              <a:t>eGg</a:t>
            </a:r>
            <a:r>
              <a:rPr lang="en-US" sz="2400" dirty="0">
                <a:latin typeface="Preeti" pitchFamily="2" charset="0"/>
              </a:rPr>
              <a:t>] </a:t>
            </a:r>
            <a:r>
              <a:rPr lang="en-US" sz="2400" dirty="0" err="1">
                <a:latin typeface="Preeti" pitchFamily="2" charset="0"/>
              </a:rPr>
              <a:t>cfPsf</a:t>
            </a:r>
            <a:r>
              <a:rPr lang="en-US" sz="2400" dirty="0">
                <a:latin typeface="Preeti" pitchFamily="2" charset="0"/>
              </a:rPr>
              <a:t>] </a:t>
            </a:r>
            <a:r>
              <a:rPr lang="en-US" sz="2400" dirty="0" err="1">
                <a:latin typeface="Preeti" pitchFamily="2" charset="0"/>
              </a:rPr>
              <a:t>x'g</a:t>
            </a:r>
            <a:r>
              <a:rPr lang="en-US" sz="2400" dirty="0">
                <a:latin typeface="Preeti" pitchFamily="2" charset="0"/>
              </a:rPr>
              <a:t>]5 .</a:t>
            </a:r>
          </a:p>
          <a:p>
            <a:pPr marL="457200" indent="-457200">
              <a:tabLst>
                <a:tab pos="457200" algn="l"/>
              </a:tabLst>
            </a:pPr>
            <a:r>
              <a:rPr lang="en-US" sz="2400" dirty="0">
                <a:latin typeface="Preeti" pitchFamily="2" charset="0"/>
              </a:rPr>
              <a:t>%=	d]g' l;:6ddf ToxfFaf6 ug{'kg]{ </a:t>
            </a:r>
            <a:r>
              <a:rPr lang="en-US" sz="2400" dirty="0" err="1">
                <a:latin typeface="Preeti" pitchFamily="2" charset="0"/>
              </a:rPr>
              <a:t>ljz</a:t>
            </a:r>
            <a:r>
              <a:rPr lang="en-US" sz="2400" dirty="0">
                <a:latin typeface="Preeti" pitchFamily="2" charset="0"/>
              </a:rPr>
              <a:t>]if </a:t>
            </a:r>
            <a:r>
              <a:rPr lang="en-US" sz="2400" dirty="0" err="1">
                <a:latin typeface="Preeti" pitchFamily="2" charset="0"/>
              </a:rPr>
              <a:t>sfdsf</a:t>
            </a:r>
            <a:r>
              <a:rPr lang="en-US" sz="2400" dirty="0">
                <a:latin typeface="Preeti" pitchFamily="2" charset="0"/>
              </a:rPr>
              <a:t>] </a:t>
            </a:r>
            <a:r>
              <a:rPr lang="en-US" sz="2400" dirty="0" err="1">
                <a:latin typeface="Preeti" pitchFamily="2" charset="0"/>
              </a:rPr>
              <a:t>nflu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sz="2400" dirty="0" err="1">
                <a:latin typeface="Preeti" pitchFamily="2" charset="0"/>
              </a:rPr>
              <a:t>ljleGg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dirty="0"/>
              <a:t>Button </a:t>
            </a:r>
            <a:r>
              <a:rPr lang="en-US" sz="2400" dirty="0" err="1">
                <a:latin typeface="Preeti" pitchFamily="2" charset="0"/>
              </a:rPr>
              <a:t>agfPsf</a:t>
            </a:r>
            <a:r>
              <a:rPr lang="en-US" sz="2400" dirty="0">
                <a:latin typeface="Preeti" pitchFamily="2" charset="0"/>
              </a:rPr>
              <a:t>] 5 </a:t>
            </a:r>
            <a:r>
              <a:rPr lang="en-US" sz="2400" dirty="0" err="1">
                <a:latin typeface="Preeti" pitchFamily="2" charset="0"/>
              </a:rPr>
              <a:t>eg</a:t>
            </a:r>
            <a:r>
              <a:rPr lang="en-US" sz="2400" dirty="0">
                <a:latin typeface="Preeti" pitchFamily="2" charset="0"/>
              </a:rPr>
              <a:t>] </a:t>
            </a:r>
            <a:r>
              <a:rPr lang="en-US" sz="2400" dirty="0" err="1">
                <a:latin typeface="Preeti" pitchFamily="2" charset="0"/>
              </a:rPr>
              <a:t>k|ZgfjnL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sz="2400" dirty="0" err="1">
                <a:latin typeface="Preeti" pitchFamily="2" charset="0"/>
              </a:rPr>
              <a:t>kmf</a:t>
            </a:r>
            <a:r>
              <a:rPr lang="en-US" sz="2400" dirty="0">
                <a:latin typeface="Preeti" pitchFamily="2" charset="0"/>
              </a:rPr>
              <a:t>/</a:t>
            </a:r>
            <a:r>
              <a:rPr lang="en-US" sz="2400" dirty="0" err="1">
                <a:latin typeface="Preeti" pitchFamily="2" charset="0"/>
              </a:rPr>
              <a:t>fd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sz="2400" dirty="0" err="1">
                <a:latin typeface="Preeti" pitchFamily="2" charset="0"/>
              </a:rPr>
              <a:t>leq</a:t>
            </a:r>
            <a:r>
              <a:rPr lang="en-US" sz="2400" dirty="0">
                <a:latin typeface="Preeti" pitchFamily="2" charset="0"/>
              </a:rPr>
              <a:t> ug{'kg]{ </a:t>
            </a:r>
            <a:r>
              <a:rPr lang="en-US" sz="2400" dirty="0" err="1">
                <a:latin typeface="Preeti" pitchFamily="2" charset="0"/>
              </a:rPr>
              <a:t>ljz</a:t>
            </a:r>
            <a:r>
              <a:rPr lang="en-US" sz="2400" dirty="0">
                <a:latin typeface="Preeti" pitchFamily="2" charset="0"/>
              </a:rPr>
              <a:t>]if </a:t>
            </a:r>
            <a:r>
              <a:rPr lang="en-US" sz="2400" dirty="0" err="1">
                <a:latin typeface="Preeti" pitchFamily="2" charset="0"/>
              </a:rPr>
              <a:t>sfd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sz="2400" dirty="0" err="1">
                <a:latin typeface="Preeti" pitchFamily="2" charset="0"/>
              </a:rPr>
              <a:t>jf</a:t>
            </a:r>
            <a:r>
              <a:rPr lang="en-US" sz="2400" dirty="0">
                <a:latin typeface="Preeti" pitchFamily="2" charset="0"/>
              </a:rPr>
              <a:t> ;'</a:t>
            </a:r>
            <a:r>
              <a:rPr lang="en-US" sz="2400" dirty="0" err="1">
                <a:latin typeface="Preeti" pitchFamily="2" charset="0"/>
              </a:rPr>
              <a:t>ljwfsf</a:t>
            </a:r>
            <a:r>
              <a:rPr lang="en-US" sz="2400" dirty="0">
                <a:latin typeface="Preeti" pitchFamily="2" charset="0"/>
              </a:rPr>
              <a:t>] </a:t>
            </a:r>
            <a:r>
              <a:rPr lang="en-US" sz="2400" dirty="0" err="1">
                <a:latin typeface="Preeti" pitchFamily="2" charset="0"/>
              </a:rPr>
              <a:t>nflu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sz="2400" dirty="0" err="1">
                <a:latin typeface="Preeti" pitchFamily="2" charset="0"/>
              </a:rPr>
              <a:t>ToxfF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sz="2400" dirty="0" err="1">
                <a:latin typeface="Preeti" pitchFamily="2" charset="0"/>
              </a:rPr>
              <a:t>klg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sz="2400" dirty="0" err="1">
                <a:latin typeface="Preeti" pitchFamily="2" charset="0"/>
              </a:rPr>
              <a:t>ljleGg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dirty="0"/>
              <a:t>Button </a:t>
            </a:r>
            <a:r>
              <a:rPr lang="en-US" sz="2400" dirty="0" err="1">
                <a:latin typeface="Preeti" pitchFamily="2" charset="0"/>
              </a:rPr>
              <a:t>agfOPsf</a:t>
            </a:r>
            <a:r>
              <a:rPr lang="en-US" sz="2400" dirty="0">
                <a:latin typeface="Preeti" pitchFamily="2" charset="0"/>
              </a:rPr>
              <a:t>] 5 . d]</a:t>
            </a:r>
            <a:r>
              <a:rPr lang="en-US" sz="2400" dirty="0" err="1">
                <a:latin typeface="Preeti" pitchFamily="2" charset="0"/>
              </a:rPr>
              <a:t>g'l</a:t>
            </a:r>
            <a:r>
              <a:rPr lang="en-US" sz="2400" dirty="0">
                <a:latin typeface="Preeti" pitchFamily="2" charset="0"/>
              </a:rPr>
              <a:t>;:6ddf </a:t>
            </a:r>
            <a:r>
              <a:rPr lang="en-US" sz="2400" dirty="0" err="1">
                <a:latin typeface="Preeti" pitchFamily="2" charset="0"/>
              </a:rPr>
              <a:t>agfOPsf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dirty="0"/>
              <a:t>Button</a:t>
            </a:r>
            <a:r>
              <a:rPr lang="en-US" sz="2400" dirty="0">
                <a:latin typeface="Preeti" pitchFamily="2" charset="0"/>
              </a:rPr>
              <a:t> / </a:t>
            </a:r>
            <a:r>
              <a:rPr lang="en-US" sz="2400" dirty="0" err="1">
                <a:latin typeface="Preeti" pitchFamily="2" charset="0"/>
              </a:rPr>
              <a:t>k|ZgfjnL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sz="2400" dirty="0" err="1">
                <a:latin typeface="Preeti" pitchFamily="2" charset="0"/>
              </a:rPr>
              <a:t>kmf</a:t>
            </a:r>
            <a:r>
              <a:rPr lang="en-US" sz="2400" dirty="0">
                <a:latin typeface="Preeti" pitchFamily="2" charset="0"/>
              </a:rPr>
              <a:t>/</a:t>
            </a:r>
            <a:r>
              <a:rPr lang="en-US" sz="2400" dirty="0" err="1">
                <a:latin typeface="Preeti" pitchFamily="2" charset="0"/>
              </a:rPr>
              <a:t>fd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sz="2400" dirty="0" err="1">
                <a:latin typeface="Preeti" pitchFamily="2" charset="0"/>
              </a:rPr>
              <a:t>leq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sz="2400" dirty="0" err="1">
                <a:latin typeface="Preeti" pitchFamily="2" charset="0"/>
              </a:rPr>
              <a:t>agfOPsf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dirty="0"/>
              <a:t>Button </a:t>
            </a:r>
            <a:r>
              <a:rPr lang="en-US" sz="2400" dirty="0">
                <a:latin typeface="Preeti" pitchFamily="2" charset="0"/>
              </a:rPr>
              <a:t>x? </a:t>
            </a:r>
            <a:r>
              <a:rPr lang="en-US" sz="2400" dirty="0" err="1">
                <a:latin typeface="Preeti" pitchFamily="2" charset="0"/>
              </a:rPr>
              <a:t>s'g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sz="2400" dirty="0" err="1">
                <a:latin typeface="Preeti" pitchFamily="2" charset="0"/>
              </a:rPr>
              <a:t>s'g</a:t>
            </a:r>
            <a:r>
              <a:rPr lang="en-US" sz="2400" dirty="0">
                <a:latin typeface="Preeti" pitchFamily="2" charset="0"/>
              </a:rPr>
              <a:t> 5g\ / </a:t>
            </a:r>
            <a:r>
              <a:rPr lang="en-US" sz="2400" dirty="0" err="1">
                <a:latin typeface="Preeti" pitchFamily="2" charset="0"/>
              </a:rPr>
              <a:t>tL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dirty="0"/>
              <a:t>Button </a:t>
            </a:r>
            <a:r>
              <a:rPr lang="en-US" sz="2400" dirty="0" err="1">
                <a:latin typeface="Preeti" pitchFamily="2" charset="0"/>
              </a:rPr>
              <a:t>s'g</a:t>
            </a:r>
            <a:r>
              <a:rPr lang="en-US" sz="2400" dirty="0">
                <a:latin typeface="Preeti" pitchFamily="2" charset="0"/>
              </a:rPr>
              <a:t> a]</a:t>
            </a:r>
            <a:r>
              <a:rPr lang="en-US" sz="2400" dirty="0" err="1">
                <a:latin typeface="Preeti" pitchFamily="2" charset="0"/>
              </a:rPr>
              <a:t>nfdf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sz="2400" dirty="0" err="1">
                <a:latin typeface="Preeti" pitchFamily="2" charset="0"/>
              </a:rPr>
              <a:t>k|of</a:t>
            </a:r>
            <a:r>
              <a:rPr lang="en-US" sz="2400" dirty="0">
                <a:latin typeface="Preeti" pitchFamily="2" charset="0"/>
              </a:rPr>
              <a:t>]u ug]{ </a:t>
            </a:r>
            <a:r>
              <a:rPr lang="en-US" sz="2400" dirty="0" err="1">
                <a:latin typeface="Preeti" pitchFamily="2" charset="0"/>
              </a:rPr>
              <a:t>eGg</a:t>
            </a:r>
            <a:r>
              <a:rPr lang="en-US" sz="2400" dirty="0">
                <a:latin typeface="Preeti" pitchFamily="2" charset="0"/>
              </a:rPr>
              <a:t>] </a:t>
            </a:r>
            <a:r>
              <a:rPr lang="en-US" sz="2400" dirty="0" err="1">
                <a:latin typeface="Preeti" pitchFamily="2" charset="0"/>
              </a:rPr>
              <a:t>af</a:t>
            </a:r>
            <a:r>
              <a:rPr lang="en-US" sz="2400" dirty="0">
                <a:latin typeface="Preeti" pitchFamily="2" charset="0"/>
              </a:rPr>
              <a:t>/]df k|i6 </a:t>
            </a:r>
            <a:r>
              <a:rPr lang="en-US" sz="2400" dirty="0" err="1">
                <a:latin typeface="Preeti" pitchFamily="2" charset="0"/>
              </a:rPr>
              <a:t>x'g'xf</a:t>
            </a:r>
            <a:r>
              <a:rPr lang="en-US" sz="2400" dirty="0">
                <a:latin typeface="Preeti" pitchFamily="2" charset="0"/>
              </a:rPr>
              <a:t>]</a:t>
            </a:r>
            <a:r>
              <a:rPr lang="en-US" sz="2400" dirty="0" err="1">
                <a:latin typeface="Preeti" pitchFamily="2" charset="0"/>
              </a:rPr>
              <a:t>nf</a:t>
            </a:r>
            <a:r>
              <a:rPr lang="en-US" sz="2400" dirty="0">
                <a:latin typeface="Preeti" pitchFamily="2" charset="0"/>
              </a:rPr>
              <a:t> . </a:t>
            </a:r>
          </a:p>
          <a:p>
            <a:pPr marL="457200" indent="-457200">
              <a:tabLst>
                <a:tab pos="457200" algn="l"/>
              </a:tabLst>
            </a:pPr>
            <a:r>
              <a:rPr lang="en-US" sz="2400" dirty="0">
                <a:latin typeface="Preeti" pitchFamily="2" charset="0"/>
              </a:rPr>
              <a:t>^=	d]g' l;:6daf6 </a:t>
            </a:r>
            <a:r>
              <a:rPr lang="en-US" sz="2400" dirty="0" err="1">
                <a:latin typeface="Preeti" pitchFamily="2" charset="0"/>
              </a:rPr>
              <a:t>k|ZgfjnL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sz="2400" dirty="0" err="1">
                <a:latin typeface="Preeti" pitchFamily="2" charset="0"/>
              </a:rPr>
              <a:t>kmf</a:t>
            </a:r>
            <a:r>
              <a:rPr lang="en-US" sz="2400" dirty="0">
                <a:latin typeface="Preeti" pitchFamily="2" charset="0"/>
              </a:rPr>
              <a:t>/</a:t>
            </a:r>
            <a:r>
              <a:rPr lang="en-US" sz="2400" dirty="0" err="1">
                <a:latin typeface="Preeti" pitchFamily="2" charset="0"/>
              </a:rPr>
              <a:t>fddf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sz="2400" dirty="0" err="1">
                <a:latin typeface="Preeti" pitchFamily="2" charset="0"/>
              </a:rPr>
              <a:t>k|j</a:t>
            </a:r>
            <a:r>
              <a:rPr lang="en-US" sz="2400" dirty="0">
                <a:latin typeface="Preeti" pitchFamily="2" charset="0"/>
              </a:rPr>
              <a:t>]z u/]sf],  </a:t>
            </a:r>
            <a:r>
              <a:rPr lang="en-US" sz="2400" dirty="0" err="1">
                <a:latin typeface="Preeti" pitchFamily="2" charset="0"/>
              </a:rPr>
              <a:t>k|ZgfjnL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sz="2400" dirty="0" err="1">
                <a:latin typeface="Preeti" pitchFamily="2" charset="0"/>
              </a:rPr>
              <a:t>kmf</a:t>
            </a:r>
            <a:r>
              <a:rPr lang="en-US" sz="2400" dirty="0">
                <a:latin typeface="Preeti" pitchFamily="2" charset="0"/>
              </a:rPr>
              <a:t>/</a:t>
            </a:r>
            <a:r>
              <a:rPr lang="en-US" sz="2400" dirty="0" err="1">
                <a:latin typeface="Preeti" pitchFamily="2" charset="0"/>
              </a:rPr>
              <a:t>fddf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dirty="0"/>
              <a:t>Add mode </a:t>
            </a:r>
            <a:r>
              <a:rPr lang="en-US" sz="2400" dirty="0">
                <a:latin typeface="Preeti" pitchFamily="2" charset="0"/>
              </a:rPr>
              <a:t>df s;/L </a:t>
            </a:r>
            <a:r>
              <a:rPr lang="en-US" sz="2400" dirty="0" err="1">
                <a:latin typeface="Preeti" pitchFamily="2" charset="0"/>
              </a:rPr>
              <a:t>hfg</a:t>
            </a:r>
            <a:r>
              <a:rPr lang="en-US" sz="2400" dirty="0">
                <a:latin typeface="Preeti" pitchFamily="2" charset="0"/>
              </a:rPr>
              <a:t>], </a:t>
            </a:r>
            <a:r>
              <a:rPr lang="en-US" dirty="0"/>
              <a:t>Add mode </a:t>
            </a:r>
            <a:r>
              <a:rPr lang="en-US" sz="2400" dirty="0">
                <a:latin typeface="Preeti" pitchFamily="2" charset="0"/>
              </a:rPr>
              <a:t>af6 </a:t>
            </a:r>
            <a:r>
              <a:rPr lang="en-US" dirty="0"/>
              <a:t>Stop mode </a:t>
            </a:r>
            <a:r>
              <a:rPr lang="en-US" sz="2400" dirty="0">
                <a:latin typeface="Preeti" pitchFamily="2" charset="0"/>
              </a:rPr>
              <a:t>df s;/L </a:t>
            </a:r>
            <a:r>
              <a:rPr lang="en-US" sz="2400" dirty="0" err="1">
                <a:latin typeface="Preeti" pitchFamily="2" charset="0"/>
              </a:rPr>
              <a:t>hfg</a:t>
            </a:r>
            <a:r>
              <a:rPr lang="en-US" sz="2400" dirty="0">
                <a:latin typeface="Preeti" pitchFamily="2" charset="0"/>
              </a:rPr>
              <a:t>], </a:t>
            </a:r>
            <a:r>
              <a:rPr lang="en-US" dirty="0"/>
              <a:t>Stop mode </a:t>
            </a:r>
            <a:r>
              <a:rPr lang="en-US" sz="2400" dirty="0">
                <a:latin typeface="Preeti" pitchFamily="2" charset="0"/>
              </a:rPr>
              <a:t>af6 </a:t>
            </a:r>
            <a:r>
              <a:rPr lang="en-US" dirty="0"/>
              <a:t>Modify mode </a:t>
            </a:r>
            <a:r>
              <a:rPr lang="en-US" sz="2400" dirty="0">
                <a:latin typeface="Preeti" pitchFamily="2" charset="0"/>
              </a:rPr>
              <a:t>df s;/L </a:t>
            </a:r>
            <a:r>
              <a:rPr lang="en-US" sz="2400" dirty="0" err="1">
                <a:latin typeface="Preeti" pitchFamily="2" charset="0"/>
              </a:rPr>
              <a:t>hfg</a:t>
            </a:r>
            <a:r>
              <a:rPr lang="en-US" sz="2400" dirty="0">
                <a:latin typeface="Preeti" pitchFamily="2" charset="0"/>
              </a:rPr>
              <a:t>], </a:t>
            </a:r>
            <a:r>
              <a:rPr lang="en-US" dirty="0"/>
              <a:t>Stop mode </a:t>
            </a:r>
            <a:r>
              <a:rPr lang="en-US" sz="2400" dirty="0">
                <a:latin typeface="Preeti" pitchFamily="2" charset="0"/>
              </a:rPr>
              <a:t>af6 </a:t>
            </a:r>
            <a:r>
              <a:rPr lang="en-US" sz="2400" dirty="0" err="1">
                <a:latin typeface="Preeti" pitchFamily="2" charset="0"/>
              </a:rPr>
              <a:t>k|ZgfjnL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sz="2400" dirty="0" err="1">
                <a:latin typeface="Preeti" pitchFamily="2" charset="0"/>
              </a:rPr>
              <a:t>kmf</a:t>
            </a:r>
            <a:r>
              <a:rPr lang="en-US" sz="2400" dirty="0">
                <a:latin typeface="Preeti" pitchFamily="2" charset="0"/>
              </a:rPr>
              <a:t>/fdaf6 </a:t>
            </a:r>
            <a:r>
              <a:rPr lang="en-US" sz="2400" dirty="0" err="1">
                <a:latin typeface="Preeti" pitchFamily="2" charset="0"/>
              </a:rPr>
              <a:t>aflx</a:t>
            </a:r>
            <a:r>
              <a:rPr lang="en-US" sz="2400" dirty="0">
                <a:latin typeface="Preeti" pitchFamily="2" charset="0"/>
              </a:rPr>
              <a:t>/ </a:t>
            </a:r>
            <a:r>
              <a:rPr lang="en-US" sz="2400" dirty="0" err="1">
                <a:latin typeface="Preeti" pitchFamily="2" charset="0"/>
              </a:rPr>
              <a:t>uO</a:t>
            </a:r>
            <a:r>
              <a:rPr lang="en-US" sz="2400" dirty="0">
                <a:latin typeface="Preeti" pitchFamily="2" charset="0"/>
              </a:rPr>
              <a:t>{ d]g' l;:6ddf s;/L </a:t>
            </a:r>
            <a:r>
              <a:rPr lang="en-US" sz="2400" dirty="0" err="1">
                <a:latin typeface="Preeti" pitchFamily="2" charset="0"/>
              </a:rPr>
              <a:t>k'Ug</a:t>
            </a:r>
            <a:r>
              <a:rPr lang="en-US" sz="2400" dirty="0">
                <a:latin typeface="Preeti" pitchFamily="2" charset="0"/>
              </a:rPr>
              <a:t>] </a:t>
            </a:r>
            <a:r>
              <a:rPr lang="en-US" sz="2400" dirty="0" err="1">
                <a:latin typeface="Preeti" pitchFamily="2" charset="0"/>
              </a:rPr>
              <a:t>eGg</a:t>
            </a:r>
            <a:r>
              <a:rPr lang="en-US" sz="2400" dirty="0">
                <a:latin typeface="Preeti" pitchFamily="2" charset="0"/>
              </a:rPr>
              <a:t>] </a:t>
            </a:r>
            <a:r>
              <a:rPr lang="en-US" sz="2400" dirty="0" err="1">
                <a:latin typeface="Preeti" pitchFamily="2" charset="0"/>
              </a:rPr>
              <a:t>af</a:t>
            </a:r>
            <a:r>
              <a:rPr lang="en-US" sz="2400" dirty="0">
                <a:latin typeface="Preeti" pitchFamily="2" charset="0"/>
              </a:rPr>
              <a:t>/]df k|i6 </a:t>
            </a:r>
            <a:r>
              <a:rPr lang="en-US" sz="2400" dirty="0" err="1">
                <a:latin typeface="Preeti" pitchFamily="2" charset="0"/>
              </a:rPr>
              <a:t>x'g'xf</a:t>
            </a:r>
            <a:r>
              <a:rPr lang="en-US" sz="2400" dirty="0">
                <a:latin typeface="Preeti" pitchFamily="2" charset="0"/>
              </a:rPr>
              <a:t>]</a:t>
            </a:r>
            <a:r>
              <a:rPr lang="en-US" sz="2400" dirty="0" err="1">
                <a:latin typeface="Preeti" pitchFamily="2" charset="0"/>
              </a:rPr>
              <a:t>nf</a:t>
            </a:r>
            <a:r>
              <a:rPr lang="en-US" sz="2400" dirty="0">
                <a:latin typeface="Preeti" pitchFamily="2" charset="0"/>
              </a:rPr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371097239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94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D842FDCD-4065-4E49-802B-C5579005C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EFCFFDC9-CB52-4574-BCA3-7DD6C7D991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14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6B364D-76B3-4360-BFD7-58A66B7A7BD1}"/>
              </a:ext>
            </a:extLst>
          </p:cNvPr>
          <p:cNvSpPr txBox="1"/>
          <p:nvPr/>
        </p:nvSpPr>
        <p:spPr>
          <a:xfrm>
            <a:off x="587827" y="914400"/>
            <a:ext cx="11051179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Himchuli" pitchFamily="2" charset="0"/>
              </a:rPr>
              <a:t>cGtdf</a:t>
            </a:r>
            <a:r>
              <a:rPr lang="en-US" sz="2800" dirty="0">
                <a:latin typeface="Himchuli" pitchFamily="2" charset="0"/>
              </a:rPr>
              <a:t>, ;'kl/j]Ifs </a:t>
            </a:r>
            <a:r>
              <a:rPr lang="en-US" sz="2800" dirty="0" err="1">
                <a:latin typeface="Himchuli" pitchFamily="2" charset="0"/>
              </a:rPr>
              <a:t>tyf</a:t>
            </a:r>
            <a:r>
              <a:rPr lang="en-US" sz="2800" dirty="0">
                <a:latin typeface="Himchuli" pitchFamily="2" charset="0"/>
              </a:rPr>
              <a:t> u0fsnfO{ s]lx ;'</a:t>
            </a:r>
            <a:r>
              <a:rPr lang="en-US" sz="2800" dirty="0" err="1">
                <a:latin typeface="Himchuli" pitchFamily="2" charset="0"/>
              </a:rPr>
              <a:t>emfjx</a:t>
            </a:r>
            <a:r>
              <a:rPr lang="en-US" sz="2800" dirty="0">
                <a:latin typeface="Himchuli" pitchFamily="2" charset="0"/>
              </a:rPr>
              <a:t>?÷</a:t>
            </a:r>
            <a:r>
              <a:rPr lang="en-US" sz="2800" dirty="0" err="1">
                <a:latin typeface="Himchuli" pitchFamily="2" charset="0"/>
              </a:rPr>
              <a:t>lgb</a:t>
            </a:r>
            <a:r>
              <a:rPr lang="en-US" sz="2800" dirty="0">
                <a:latin typeface="Himchuli" pitchFamily="2" charset="0"/>
              </a:rPr>
              <a:t>]{</a:t>
            </a:r>
            <a:r>
              <a:rPr lang="en-US" sz="2800" dirty="0" err="1">
                <a:latin typeface="Himchuli" pitchFamily="2" charset="0"/>
              </a:rPr>
              <a:t>zg</a:t>
            </a:r>
            <a:endParaRPr lang="en-US" sz="2800" dirty="0">
              <a:latin typeface="Himchuli" pitchFamily="2" charset="0"/>
            </a:endParaRPr>
          </a:p>
          <a:p>
            <a:pPr marL="457200" indent="-457200">
              <a:tabLst>
                <a:tab pos="457200" algn="l"/>
              </a:tabLst>
            </a:pPr>
            <a:r>
              <a:rPr lang="en-US" sz="2400" dirty="0">
                <a:latin typeface="Preeti" pitchFamily="2" charset="0"/>
              </a:rPr>
              <a:t>!=	6\</a:t>
            </a:r>
            <a:r>
              <a:rPr lang="en-US" sz="2400" dirty="0" err="1">
                <a:latin typeface="Preeti" pitchFamily="2" charset="0"/>
              </a:rPr>
              <a:t>ofan</a:t>
            </a:r>
            <a:r>
              <a:rPr lang="en-US" sz="2400" dirty="0">
                <a:latin typeface="Preeti" pitchFamily="2" charset="0"/>
              </a:rPr>
              <a:t>]6df </a:t>
            </a:r>
            <a:r>
              <a:rPr lang="en-US" sz="2400" dirty="0" err="1">
                <a:latin typeface="Preeti" pitchFamily="2" charset="0"/>
              </a:rPr>
              <a:t>s'g</a:t>
            </a:r>
            <a:r>
              <a:rPr lang="en-US" sz="2400" dirty="0">
                <a:latin typeface="Preeti" pitchFamily="2" charset="0"/>
              </a:rPr>
              <a:t>} </a:t>
            </a:r>
            <a:r>
              <a:rPr lang="en-US" sz="2400" dirty="0" err="1">
                <a:latin typeface="Preeti" pitchFamily="2" charset="0"/>
              </a:rPr>
              <a:t>klg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Setting</a:t>
            </a:r>
            <a:r>
              <a:rPr lang="en-US" sz="2400" dirty="0">
                <a:latin typeface="Preeti" pitchFamily="2" charset="0"/>
              </a:rPr>
              <a:t> kl/</a:t>
            </a:r>
            <a:r>
              <a:rPr lang="en-US" sz="2400" dirty="0" err="1">
                <a:latin typeface="Preeti" pitchFamily="2" charset="0"/>
              </a:rPr>
              <a:t>jt</a:t>
            </a:r>
            <a:r>
              <a:rPr lang="en-US" sz="2400" dirty="0">
                <a:latin typeface="Preeti" pitchFamily="2" charset="0"/>
              </a:rPr>
              <a:t>{g ug{' </a:t>
            </a:r>
            <a:r>
              <a:rPr lang="en-US" sz="2400" dirty="0" err="1">
                <a:latin typeface="Preeti" pitchFamily="2" charset="0"/>
              </a:rPr>
              <a:t>x'g</a:t>
            </a:r>
            <a:r>
              <a:rPr lang="en-US" sz="2400" dirty="0">
                <a:latin typeface="Preeti" pitchFamily="2" charset="0"/>
              </a:rPr>
              <a:t>] 5}g .</a:t>
            </a:r>
          </a:p>
          <a:p>
            <a:pPr marL="457200" indent="-457200">
              <a:tabLst>
                <a:tab pos="457200" algn="l"/>
              </a:tabLst>
            </a:pPr>
            <a:r>
              <a:rPr lang="en-US" sz="2400" dirty="0">
                <a:latin typeface="Preeti" pitchFamily="2" charset="0"/>
              </a:rPr>
              <a:t>@=	6\</a:t>
            </a:r>
            <a:r>
              <a:rPr lang="en-US" sz="2400" dirty="0" err="1">
                <a:latin typeface="Preeti" pitchFamily="2" charset="0"/>
              </a:rPr>
              <a:t>ofan</a:t>
            </a:r>
            <a:r>
              <a:rPr lang="en-US" sz="2400" dirty="0">
                <a:latin typeface="Preeti" pitchFamily="2" charset="0"/>
              </a:rPr>
              <a:t>]6df c? </a:t>
            </a:r>
            <a:r>
              <a:rPr lang="en-US" sz="2400" dirty="0" err="1">
                <a:latin typeface="Preeti" pitchFamily="2" charset="0"/>
              </a:rPr>
              <a:t>s'g</a:t>
            </a:r>
            <a:r>
              <a:rPr lang="en-US" sz="2400" dirty="0">
                <a:latin typeface="Preeti" pitchFamily="2" charset="0"/>
              </a:rPr>
              <a:t>} </a:t>
            </a:r>
            <a:r>
              <a:rPr lang="en-US" sz="2400" dirty="0" err="1">
                <a:latin typeface="Preeti" pitchFamily="2" charset="0"/>
              </a:rPr>
              <a:t>klg</a:t>
            </a:r>
            <a:r>
              <a:rPr lang="en-US" sz="2400" dirty="0">
                <a:latin typeface="Preeti" pitchFamily="2" charset="0"/>
              </a:rPr>
              <a:t> ;km\6j]o/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Install </a:t>
            </a:r>
            <a:r>
              <a:rPr lang="en-US" sz="2400" dirty="0">
                <a:latin typeface="Preeti" pitchFamily="2" charset="0"/>
              </a:rPr>
              <a:t>ug{' </a:t>
            </a:r>
            <a:r>
              <a:rPr lang="en-US" sz="2400" dirty="0" err="1">
                <a:latin typeface="Preeti" pitchFamily="2" charset="0"/>
              </a:rPr>
              <a:t>x'g</a:t>
            </a:r>
            <a:r>
              <a:rPr lang="en-US" sz="2400" dirty="0">
                <a:latin typeface="Preeti" pitchFamily="2" charset="0"/>
              </a:rPr>
              <a:t>] 5}g .</a:t>
            </a:r>
          </a:p>
          <a:p>
            <a:pPr marL="457200" indent="-457200">
              <a:tabLst>
                <a:tab pos="457200" algn="l"/>
              </a:tabLst>
            </a:pPr>
            <a:r>
              <a:rPr lang="en-US" sz="2400" dirty="0">
                <a:latin typeface="Preeti" pitchFamily="2" charset="0"/>
              </a:rPr>
              <a:t>#=	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Wifi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Preeti" pitchFamily="2" charset="0"/>
              </a:rPr>
              <a:t>pknAw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sz="2400" dirty="0" err="1">
                <a:latin typeface="Preeti" pitchFamily="2" charset="0"/>
              </a:rPr>
              <a:t>eP;Dd</a:t>
            </a:r>
            <a:r>
              <a:rPr lang="en-US" sz="2400" dirty="0">
                <a:latin typeface="Preeti" pitchFamily="2" charset="0"/>
              </a:rPr>
              <a:t> x/]s </a:t>
            </a:r>
            <a:r>
              <a:rPr lang="en-US" sz="2400" dirty="0" err="1">
                <a:latin typeface="Preeti" pitchFamily="2" charset="0"/>
              </a:rPr>
              <a:t>lbg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sz="2400" dirty="0" err="1">
                <a:latin typeface="Preeti" pitchFamily="2" charset="0"/>
              </a:rPr>
              <a:t>cfk'mn</a:t>
            </a:r>
            <a:r>
              <a:rPr lang="en-US" sz="2400" dirty="0">
                <a:latin typeface="Preeti" pitchFamily="2" charset="0"/>
              </a:rPr>
              <a:t>] ;+</a:t>
            </a:r>
            <a:r>
              <a:rPr lang="en-US" sz="2400" dirty="0" err="1">
                <a:latin typeface="Preeti" pitchFamily="2" charset="0"/>
              </a:rPr>
              <a:t>sng</a:t>
            </a:r>
            <a:r>
              <a:rPr lang="en-US" sz="2400" dirty="0">
                <a:latin typeface="Preeti" pitchFamily="2" charset="0"/>
              </a:rPr>
              <a:t> u/]sf] nut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Sync</a:t>
            </a:r>
            <a:r>
              <a:rPr lang="en-US" sz="2400" dirty="0">
                <a:latin typeface="Preeti" pitchFamily="2" charset="0"/>
              </a:rPr>
              <a:t> ug{'kg]{5 </a:t>
            </a:r>
            <a:r>
              <a:rPr lang="en-US" sz="2400" dirty="0" err="1">
                <a:latin typeface="Preeti" pitchFamily="2" charset="0"/>
              </a:rPr>
              <a:t>tfls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sz="2400" dirty="0" err="1">
                <a:latin typeface="Preeti" pitchFamily="2" charset="0"/>
              </a:rPr>
              <a:t>tkfO</a:t>
            </a:r>
            <a:r>
              <a:rPr lang="en-US" sz="2400" dirty="0">
                <a:latin typeface="Preeti" pitchFamily="2" charset="0"/>
              </a:rPr>
              <a:t>{sf] 6\</a:t>
            </a:r>
            <a:r>
              <a:rPr lang="en-US" sz="2400" dirty="0" err="1">
                <a:latin typeface="Preeti" pitchFamily="2" charset="0"/>
              </a:rPr>
              <a:t>ofan</a:t>
            </a:r>
            <a:r>
              <a:rPr lang="en-US" sz="2400" dirty="0">
                <a:latin typeface="Preeti" pitchFamily="2" charset="0"/>
              </a:rPr>
              <a:t>]6df s]</a:t>
            </a:r>
            <a:r>
              <a:rPr lang="en-US" sz="2400" dirty="0" err="1">
                <a:latin typeface="Preeti" pitchFamily="2" charset="0"/>
              </a:rPr>
              <a:t>xL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sz="2400" dirty="0" err="1">
                <a:latin typeface="Preeti" pitchFamily="2" charset="0"/>
              </a:rPr>
              <a:t>k|fljlws</a:t>
            </a:r>
            <a:r>
              <a:rPr lang="en-US" sz="2400" dirty="0">
                <a:latin typeface="Preeti" pitchFamily="2" charset="0"/>
              </a:rPr>
              <a:t> ;</a:t>
            </a:r>
            <a:r>
              <a:rPr lang="en-US" sz="2400" dirty="0" err="1">
                <a:latin typeface="Preeti" pitchFamily="2" charset="0"/>
              </a:rPr>
              <a:t>d:of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sz="2400" dirty="0" err="1">
                <a:latin typeface="Preeti" pitchFamily="2" charset="0"/>
              </a:rPr>
              <a:t>cfPdf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sz="2400" dirty="0" err="1">
                <a:latin typeface="Preeti" pitchFamily="2" charset="0"/>
              </a:rPr>
              <a:t>clxn</a:t>
            </a:r>
            <a:r>
              <a:rPr lang="en-US" sz="2400" dirty="0">
                <a:latin typeface="Preeti" pitchFamily="2" charset="0"/>
              </a:rPr>
              <a:t>];Dd ;+</a:t>
            </a:r>
            <a:r>
              <a:rPr lang="en-US" sz="2400" dirty="0" err="1">
                <a:latin typeface="Preeti" pitchFamily="2" charset="0"/>
              </a:rPr>
              <a:t>sng</a:t>
            </a:r>
            <a:r>
              <a:rPr lang="en-US" sz="2400" dirty="0">
                <a:latin typeface="Preeti" pitchFamily="2" charset="0"/>
              </a:rPr>
              <a:t> u/]sf] </a:t>
            </a:r>
            <a:r>
              <a:rPr lang="en-US" sz="2400" dirty="0" err="1">
                <a:latin typeface="Preeti" pitchFamily="2" charset="0"/>
              </a:rPr>
              <a:t>ljj</a:t>
            </a:r>
            <a:r>
              <a:rPr lang="en-US" sz="2400" dirty="0">
                <a:latin typeface="Preeti" pitchFamily="2" charset="0"/>
              </a:rPr>
              <a:t>/0f ;'/</a:t>
            </a:r>
            <a:r>
              <a:rPr lang="en-US" sz="2400" dirty="0" err="1">
                <a:latin typeface="Preeti" pitchFamily="2" charset="0"/>
              </a:rPr>
              <a:t>lIft</a:t>
            </a:r>
            <a:r>
              <a:rPr lang="en-US" sz="2400" dirty="0">
                <a:latin typeface="Preeti" pitchFamily="2" charset="0"/>
              </a:rPr>
              <a:t> /</a:t>
            </a:r>
            <a:r>
              <a:rPr lang="en-US" sz="2400" dirty="0" err="1">
                <a:latin typeface="Preeti" pitchFamily="2" charset="0"/>
              </a:rPr>
              <a:t>xg</a:t>
            </a:r>
            <a:r>
              <a:rPr lang="en-US" sz="2400" dirty="0">
                <a:latin typeface="Preeti" pitchFamily="2" charset="0"/>
              </a:rPr>
              <a:t>] 5 .</a:t>
            </a:r>
          </a:p>
          <a:p>
            <a:pPr marL="457200" indent="-457200">
              <a:tabLst>
                <a:tab pos="457200" algn="l"/>
              </a:tabLst>
            </a:pPr>
            <a:r>
              <a:rPr lang="en-US" sz="2400" dirty="0">
                <a:latin typeface="Preeti" pitchFamily="2" charset="0"/>
              </a:rPr>
              <a:t>$=	</a:t>
            </a:r>
            <a:r>
              <a:rPr lang="en-US" sz="2400" dirty="0" err="1">
                <a:latin typeface="Preeti" pitchFamily="2" charset="0"/>
              </a:rPr>
              <a:t>ljj</a:t>
            </a:r>
            <a:r>
              <a:rPr lang="en-US" sz="2400" dirty="0">
                <a:latin typeface="Preeti" pitchFamily="2" charset="0"/>
              </a:rPr>
              <a:t>/0f ;e{/df k7fpFbf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Off time </a:t>
            </a:r>
            <a:r>
              <a:rPr lang="en-US" sz="2400" dirty="0">
                <a:latin typeface="Preeti" pitchFamily="2" charset="0"/>
              </a:rPr>
              <a:t>a]</a:t>
            </a:r>
            <a:r>
              <a:rPr lang="en-US" sz="2400" dirty="0" err="1">
                <a:latin typeface="Preeti" pitchFamily="2" charset="0"/>
              </a:rPr>
              <a:t>n'ls</a:t>
            </a:r>
            <a:r>
              <a:rPr lang="en-US" sz="2400" dirty="0">
                <a:latin typeface="Preeti" pitchFamily="2" charset="0"/>
              </a:rPr>
              <a:t> * ah] b]lv </a:t>
            </a:r>
            <a:r>
              <a:rPr lang="en-US" sz="2400" dirty="0" err="1">
                <a:latin typeface="Preeti" pitchFamily="2" charset="0"/>
              </a:rPr>
              <a:t>laxfg</a:t>
            </a:r>
            <a:r>
              <a:rPr lang="en-US" sz="2400" dirty="0">
                <a:latin typeface="Preeti" pitchFamily="2" charset="0"/>
              </a:rPr>
              <a:t> ^ ah];Dd k7fpg' </a:t>
            </a:r>
            <a:r>
              <a:rPr lang="en-US" sz="2400" dirty="0" err="1">
                <a:latin typeface="Preeti" pitchFamily="2" charset="0"/>
              </a:rPr>
              <a:t>x'g</a:t>
            </a:r>
            <a:r>
              <a:rPr lang="en-US" sz="2400" dirty="0">
                <a:latin typeface="Preeti" pitchFamily="2" charset="0"/>
              </a:rPr>
              <a:t> cg'/f]w 5 . </a:t>
            </a:r>
            <a:r>
              <a:rPr lang="en-US" sz="2400" dirty="0" err="1">
                <a:latin typeface="Preeti" pitchFamily="2" charset="0"/>
              </a:rPr>
              <a:t>o;n</a:t>
            </a:r>
            <a:r>
              <a:rPr lang="en-US" sz="2400" dirty="0">
                <a:latin typeface="Preeti" pitchFamily="2" charset="0"/>
              </a:rPr>
              <a:t>]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internet</a:t>
            </a:r>
            <a:r>
              <a:rPr lang="en-US" sz="2400" dirty="0">
                <a:latin typeface="Preeti" pitchFamily="2" charset="0"/>
              </a:rPr>
              <a:t> df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traffic</a:t>
            </a:r>
            <a:r>
              <a:rPr lang="en-US" sz="2400" dirty="0">
                <a:latin typeface="Preeti" pitchFamily="2" charset="0"/>
              </a:rPr>
              <a:t> sf] ;</a:t>
            </a:r>
            <a:r>
              <a:rPr lang="en-US" sz="2400" dirty="0" err="1">
                <a:latin typeface="Preeti" pitchFamily="2" charset="0"/>
              </a:rPr>
              <a:t>d:ofn</a:t>
            </a:r>
            <a:r>
              <a:rPr lang="en-US" sz="2400" dirty="0">
                <a:latin typeface="Preeti" pitchFamily="2" charset="0"/>
              </a:rPr>
              <a:t>]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sync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sz="2400" dirty="0" err="1">
                <a:latin typeface="Preeti" pitchFamily="2" charset="0"/>
              </a:rPr>
              <a:t>ubf</a:t>
            </a:r>
            <a:r>
              <a:rPr lang="en-US" sz="2400" dirty="0">
                <a:latin typeface="Preeti" pitchFamily="2" charset="0"/>
              </a:rPr>
              <a:t>{ ;</a:t>
            </a:r>
            <a:r>
              <a:rPr lang="en-US" sz="2400" dirty="0" err="1">
                <a:latin typeface="Preeti" pitchFamily="2" charset="0"/>
              </a:rPr>
              <a:t>d:of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sz="2400" dirty="0" err="1">
                <a:latin typeface="Preeti" pitchFamily="2" charset="0"/>
              </a:rPr>
              <a:t>sd</a:t>
            </a:r>
            <a:r>
              <a:rPr lang="en-US" sz="2400" dirty="0">
                <a:latin typeface="Preeti" pitchFamily="2" charset="0"/>
              </a:rPr>
              <a:t> </a:t>
            </a:r>
            <a:r>
              <a:rPr lang="en-US" sz="2400" dirty="0" err="1">
                <a:latin typeface="Preeti" pitchFamily="2" charset="0"/>
              </a:rPr>
              <a:t>x'g</a:t>
            </a:r>
            <a:r>
              <a:rPr lang="en-US" sz="2400" dirty="0">
                <a:latin typeface="Preeti" pitchFamily="2" charset="0"/>
              </a:rPr>
              <a:t>]5 .</a:t>
            </a:r>
          </a:p>
        </p:txBody>
      </p:sp>
    </p:spTree>
    <p:extLst>
      <p:ext uri="{BB962C8B-B14F-4D97-AF65-F5344CB8AC3E}">
        <p14:creationId xmlns:p14="http://schemas.microsoft.com/office/powerpoint/2010/main" val="16991617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43610" y="2347019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95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215320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96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FD8B42-2A8D-41BE-AE27-F544522833FC}"/>
              </a:ext>
            </a:extLst>
          </p:cNvPr>
          <p:cNvSpPr txBox="1"/>
          <p:nvPr/>
        </p:nvSpPr>
        <p:spPr>
          <a:xfrm>
            <a:off x="414746" y="664143"/>
            <a:ext cx="6106884" cy="526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;</a:t>
            </a:r>
            <a:r>
              <a:rPr lang="en-US" sz="2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fd'bflos</a:t>
            </a:r>
            <a:r>
              <a:rPr lang="en-US" sz="2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</a:t>
            </a:r>
            <a:r>
              <a:rPr lang="en-US" sz="2800" b="1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-;'k/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{h/;Fu ;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DalGwt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_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40E798-417B-4921-B6D6-A92D0DAC4DF3}"/>
              </a:ext>
            </a:extLst>
          </p:cNvPr>
          <p:cNvSpPr txBox="1"/>
          <p:nvPr/>
        </p:nvSpPr>
        <p:spPr>
          <a:xfrm>
            <a:off x="414746" y="1277324"/>
            <a:ext cx="467952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d]g' l;:6ddf ;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fd'bflos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nut ;+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ug]{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]/ 5flgPsf] 5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fd'bflos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k|ZgfjnLsf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nut ;+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sngsf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agfO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{sf]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PlKns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zg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d]g' l;:6daf6 ;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fd'bflos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k|ZgfjnLdf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k|j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u/]sf]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hfgsf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;"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rgf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æ/fli6«o hgu0fgfsf] lkmN8 </a:t>
            </a:r>
            <a:r>
              <a:rPr lang="en-US" sz="26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sfo</a:t>
            </a:r>
            <a:r>
              <a:rPr lang="en-US" sz="26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{df </a:t>
            </a:r>
            <a:r>
              <a:rPr lang="en-US" sz="26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oxfFnfO</a:t>
            </a:r>
            <a:r>
              <a:rPr lang="en-US" sz="26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:</a:t>
            </a:r>
            <a:r>
              <a:rPr lang="en-US" sz="26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jfut</a:t>
            </a:r>
            <a:r>
              <a:rPr lang="en-US" sz="26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 . ca </a:t>
            </a:r>
            <a:r>
              <a:rPr lang="en-US" sz="26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tkfO</a:t>
            </a:r>
            <a:r>
              <a:rPr lang="en-US" sz="26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;</a:t>
            </a:r>
            <a:r>
              <a:rPr lang="en-US" sz="26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fd'bflos</a:t>
            </a:r>
            <a:r>
              <a:rPr lang="en-US" sz="26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</a:t>
            </a:r>
            <a:r>
              <a:rPr lang="en-US" sz="26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kmf</a:t>
            </a:r>
            <a:r>
              <a:rPr lang="en-US" sz="26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6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fddf</a:t>
            </a:r>
            <a:r>
              <a:rPr lang="en-US" sz="26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k|j</a:t>
            </a:r>
            <a:r>
              <a:rPr lang="en-US" sz="26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ug{'</a:t>
            </a:r>
            <a:r>
              <a:rPr lang="en-US" sz="26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6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5Æ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kl5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u|fd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8f6fOG6«L -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]{_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cj:yfdf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Tof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]sf] 6\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ofan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]6sf] l:qmgdf </a:t>
            </a:r>
            <a:r>
              <a:rPr lang="en-US" sz="26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ætkfO</a:t>
            </a:r>
            <a:r>
              <a:rPr lang="en-US" sz="26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{n] </a:t>
            </a:r>
            <a:r>
              <a:rPr lang="en-US" sz="26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sfd</a:t>
            </a:r>
            <a:r>
              <a:rPr lang="en-US" sz="26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ug{ </a:t>
            </a:r>
            <a:r>
              <a:rPr lang="en-US" sz="26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nfUg</a:t>
            </a:r>
            <a:r>
              <a:rPr lang="en-US" sz="26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' </a:t>
            </a:r>
            <a:r>
              <a:rPr lang="en-US" sz="26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ePsf</a:t>
            </a:r>
            <a:r>
              <a:rPr lang="en-US" sz="26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6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k|b</a:t>
            </a:r>
            <a:r>
              <a:rPr lang="en-US" sz="26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]z </a:t>
            </a:r>
            <a:r>
              <a:rPr lang="en-US" sz="26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6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b="1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2600" b="1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&lt;Æ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6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6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 . </a:t>
            </a:r>
            <a:endParaRPr lang="en-US" sz="2600" dirty="0"/>
          </a:p>
        </p:txBody>
      </p:sp>
      <p:pic>
        <p:nvPicPr>
          <p:cNvPr id="10" name="Picture 543">
            <a:extLst>
              <a:ext uri="{FF2B5EF4-FFF2-40B4-BE49-F238E27FC236}">
                <a16:creationId xmlns:a16="http://schemas.microsoft.com/office/drawing/2014/main" id="{D950375A-7760-4B67-A115-7B6108D6B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76"/>
          <a:stretch>
            <a:fillRect/>
          </a:stretch>
        </p:blipFill>
        <p:spPr bwMode="auto">
          <a:xfrm>
            <a:off x="5277154" y="1435656"/>
            <a:ext cx="6248540" cy="420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45021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97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pic>
        <p:nvPicPr>
          <p:cNvPr id="3074" name="Picture 552">
            <a:extLst>
              <a:ext uri="{FF2B5EF4-FFF2-40B4-BE49-F238E27FC236}">
                <a16:creationId xmlns:a16="http://schemas.microsoft.com/office/drawing/2014/main" id="{DB6DFC69-F154-4DC6-A81D-E70EE71BA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9532" y="2269145"/>
            <a:ext cx="4964788" cy="384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2D44E57-B332-46BD-8285-2AABF41994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1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8026CD-97C2-4A2E-9EB7-102E0988A9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14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051AD7-145B-4785-89F7-3019352D4914}"/>
              </a:ext>
            </a:extLst>
          </p:cNvPr>
          <p:cNvSpPr txBox="1"/>
          <p:nvPr/>
        </p:nvSpPr>
        <p:spPr>
          <a:xfrm>
            <a:off x="422979" y="2248497"/>
            <a:ext cx="6879158" cy="3591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</a:pPr>
            <a:r>
              <a:rPr lang="en-US" sz="24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v08 </a:t>
            </a:r>
            <a:r>
              <a:rPr lang="en-US" sz="24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vM</a:t>
            </a:r>
            <a:r>
              <a:rPr lang="en-US" sz="24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j8fsf] </a:t>
            </a:r>
            <a:r>
              <a:rPr lang="en-US" sz="24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cfwf</a:t>
            </a:r>
            <a:r>
              <a:rPr lang="en-US" sz="24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n-US" sz="24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e"t</a:t>
            </a:r>
            <a:r>
              <a:rPr lang="en-US" sz="24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%_ o; j8fsf]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k|d'v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s[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lifhGo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pkhx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? -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pTkfbg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_ s] s]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 &lt;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^_ o; j8faf6 cs;/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lgsf;L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k|d'v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s[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lifhGo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pkhx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? s] s]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 &lt;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&amp;_ o; j8fdf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pTkfbg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k|d'v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u}/ s[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lifhGo</a:t>
            </a:r>
            <a:r>
              <a:rPr lang="en-US" dirty="0"/>
              <a:t>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vlghhGo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pkhx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? s] s]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 &lt;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*_ o; j8faf6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;/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lgsf;L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u}/ s[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lifhGo</a:t>
            </a:r>
            <a:r>
              <a:rPr lang="en-US" dirty="0"/>
              <a:t>/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vfgLhGo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pkhx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? s] s]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\ &lt;</a:t>
            </a: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</a:pPr>
            <a:r>
              <a:rPr lang="en-US" sz="24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v08 </a:t>
            </a:r>
            <a:r>
              <a:rPr lang="en-US" sz="24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uM</a:t>
            </a:r>
            <a:r>
              <a:rPr lang="en-US" sz="24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hfthflt</a:t>
            </a:r>
            <a:r>
              <a:rPr lang="en-US" sz="24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tyf</a:t>
            </a:r>
            <a:r>
              <a:rPr lang="en-US" sz="24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dft</a:t>
            </a:r>
            <a:r>
              <a:rPr lang="en-US" sz="24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[</a:t>
            </a:r>
            <a:r>
              <a:rPr lang="en-US" sz="24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efiff</a:t>
            </a:r>
            <a:r>
              <a:rPr lang="en-US" sz="24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n-US" sz="24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DaGwL</a:t>
            </a:r>
            <a:r>
              <a:rPr lang="en-US" sz="24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u="sng" dirty="0" err="1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400" b="1" u="sng" dirty="0">
                <a:effectLst/>
                <a:latin typeface="Himchul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!)= o; j8fdf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hfthfltsf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dflg;x?sf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a;f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 /x]sf] 5 &lt;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!!_ o; j8fdf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Gd'v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hfthfltsf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a;f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 /x]sf] 5 &lt;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!@_ o;j8fdf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l;dfGts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[t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hfthfltsf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a;f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 /x]sf] 5 &lt;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!#_ o; j8fdf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[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efiff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]Ng]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dflg;x?sf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a;f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; /x]sf] 5 &lt;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07E2A3-99D4-4E3D-9369-CA33F6B9C70C}"/>
              </a:ext>
            </a:extLst>
          </p:cNvPr>
          <p:cNvSpPr txBox="1"/>
          <p:nvPr/>
        </p:nvSpPr>
        <p:spPr>
          <a:xfrm>
            <a:off x="422980" y="744753"/>
            <a:ext cx="11281339" cy="1524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tnsf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k|Zgx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?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tflnsfsf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?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v'Nnf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(Open ended Question)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sf] ?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;f]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5g\ .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k|To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]s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slt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{g ;Dd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lglZrt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{g ;+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klxn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lsPsf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5}g .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t;y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s'g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Ps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{g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;S5,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kfFr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{g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;S5,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bz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{g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klg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cfpg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;S5 .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t;y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 ;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DalGwt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k|ZgfjnLdf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Vg'kg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nfO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gx?df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n]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lv;s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]kl5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yk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5}g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eGgsf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nflu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 n]Vg] :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yfgdf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FINISH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Vg'kb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{5 . ;f] n]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lv;s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]kl5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nuQ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}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csf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]{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k|Zgdf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hfg</a:t>
            </a:r>
            <a:r>
              <a:rPr lang="en-US" sz="22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]5 .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109103-1FA0-4D74-BEAC-B5AC720A4DC2}"/>
              </a:ext>
            </a:extLst>
          </p:cNvPr>
          <p:cNvSpPr txBox="1"/>
          <p:nvPr/>
        </p:nvSpPr>
        <p:spPr>
          <a:xfrm>
            <a:off x="318476" y="6133893"/>
            <a:ext cx="7960601" cy="3747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ADD CASE, STOP CASE, DELETE CASE, PARTIAL SAVE</a:t>
            </a:r>
            <a:r>
              <a:rPr lang="en-US" sz="1800" dirty="0">
                <a:solidFill>
                  <a:srgbClr val="FF0000"/>
                </a:solidFill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af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/]df 3/kl/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jf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 ;"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lrs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/0fsf] 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ljj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/0faf6 x]g{'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xf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]</a:t>
            </a:r>
            <a:r>
              <a:rPr lang="en-US" sz="1800" dirty="0" err="1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lang="en-US" sz="1800" dirty="0">
                <a:effectLst/>
                <a:latin typeface="Preeti" pitchFamily="2" charset="0"/>
                <a:ea typeface="Calibri" panose="020F0502020204030204" pitchFamily="34" charset="0"/>
                <a:cs typeface="Mangal" panose="02040503050203030202" pitchFamily="18" charset="0"/>
              </a:rPr>
              <a:t> 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54600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98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AEDB741-C2BB-4C00-A194-DA643ED37B93}"/>
              </a:ext>
            </a:extLst>
          </p:cNvPr>
          <p:cNvGrpSpPr/>
          <p:nvPr/>
        </p:nvGrpSpPr>
        <p:grpSpPr>
          <a:xfrm>
            <a:off x="1055172" y="1204413"/>
            <a:ext cx="4711065" cy="4429125"/>
            <a:chOff x="1055172" y="1214437"/>
            <a:chExt cx="4711065" cy="442912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FFED80A-B142-45A5-A5EF-B072154236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55172" y="1214437"/>
              <a:ext cx="4711065" cy="442912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3E1C70E0-2935-4943-AA2D-AE3049449841}"/>
                </a:ext>
              </a:extLst>
            </p:cNvPr>
            <p:cNvCxnSpPr/>
            <p:nvPr/>
          </p:nvCxnSpPr>
          <p:spPr>
            <a:xfrm>
              <a:off x="1430399" y="1981055"/>
              <a:ext cx="3190875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5D06D1FD-6702-4FE3-B3C1-F4CE3E35107E}"/>
                </a:ext>
              </a:extLst>
            </p:cNvPr>
            <p:cNvCxnSpPr/>
            <p:nvPr/>
          </p:nvCxnSpPr>
          <p:spPr>
            <a:xfrm>
              <a:off x="3103336" y="2556018"/>
              <a:ext cx="0" cy="2441448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CCD072D-D8A8-422C-8F43-57FE0FF98362}"/>
              </a:ext>
            </a:extLst>
          </p:cNvPr>
          <p:cNvGrpSpPr/>
          <p:nvPr/>
        </p:nvGrpSpPr>
        <p:grpSpPr>
          <a:xfrm>
            <a:off x="6050536" y="1204413"/>
            <a:ext cx="5222710" cy="4429124"/>
            <a:chOff x="7061608" y="2576831"/>
            <a:chExt cx="4711065" cy="32004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0858035-5AE2-4B4C-9A0C-669A2F928E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27147"/>
            <a:stretch/>
          </p:blipFill>
          <p:spPr bwMode="auto">
            <a:xfrm>
              <a:off x="7061608" y="2576831"/>
              <a:ext cx="4711065" cy="3200400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  <a:extLst>
                <a:ext uri="{C807C97D-BFC1-408E-A445-0C87EB9F89A2}">
                  <ask:lineSketchStyleProps xmlns:ask="http://schemas.microsoft.com/office/drawing/2018/sketchyshapes" sd="0">
                    <a:custGeom>
                      <a:avLst/>
                      <a:gdLst/>
                      <a:ahLst/>
                      <a:cxnLst/>
                      <a:rect l="0" t="0" r="0" b="0"/>
                      <a:pathLst/>
                    </a:custGeom>
                    <ask:type/>
                  </ask:lineSketchStyleProps>
                </a:ext>
              </a:extLst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03DD6C85-4DB1-4B1E-BACD-1D4EE12C34C6}"/>
                </a:ext>
              </a:extLst>
            </p:cNvPr>
            <p:cNvCxnSpPr/>
            <p:nvPr/>
          </p:nvCxnSpPr>
          <p:spPr>
            <a:xfrm>
              <a:off x="9181931" y="3018782"/>
              <a:ext cx="0" cy="234974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63C08092-EBB4-47FE-9832-F35A1DD42DB7}"/>
              </a:ext>
            </a:extLst>
          </p:cNvPr>
          <p:cNvSpPr txBox="1"/>
          <p:nvPr/>
        </p:nvSpPr>
        <p:spPr>
          <a:xfrm>
            <a:off x="858883" y="711437"/>
            <a:ext cx="6106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Himchul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1800" dirty="0" err="1">
                <a:effectLst/>
                <a:latin typeface="Himchul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fd'bflos</a:t>
            </a:r>
            <a:r>
              <a:rPr lang="en-US" sz="1800" dirty="0">
                <a:effectLst/>
                <a:latin typeface="Himchul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Himchul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k|ZgfjnL</a:t>
            </a:r>
            <a:r>
              <a:rPr lang="en-US" sz="1800" dirty="0">
                <a:effectLst/>
                <a:latin typeface="Himchul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Himchul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kmf</a:t>
            </a:r>
            <a:r>
              <a:rPr lang="en-US" sz="1800" dirty="0">
                <a:effectLst/>
                <a:latin typeface="Himchul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Himchul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fdsf</a:t>
            </a:r>
            <a:r>
              <a:rPr lang="en-US" sz="1800" dirty="0">
                <a:effectLst/>
                <a:latin typeface="Himchul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6\</a:t>
            </a:r>
            <a:r>
              <a:rPr lang="en-US" sz="1800" dirty="0" err="1">
                <a:effectLst/>
                <a:latin typeface="Himchul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ofajn</a:t>
            </a:r>
            <a:r>
              <a:rPr lang="en-US" sz="1800" dirty="0">
                <a:effectLst/>
                <a:latin typeface="Himchul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]6df nut ;+</a:t>
            </a:r>
            <a:r>
              <a:rPr lang="en-US" sz="1800" dirty="0" err="1">
                <a:effectLst/>
                <a:latin typeface="Himchul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sngsf</a:t>
            </a:r>
            <a:r>
              <a:rPr lang="en-US" sz="1800" dirty="0">
                <a:effectLst/>
                <a:latin typeface="Himchul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800" dirty="0" err="1">
                <a:effectLst/>
                <a:latin typeface="Himchul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axfj</a:t>
            </a:r>
            <a:r>
              <a:rPr lang="en-US" sz="1800" dirty="0">
                <a:effectLst/>
                <a:latin typeface="Himchul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(Flow)</a:t>
            </a:r>
            <a:r>
              <a:rPr lang="en-US" sz="1800" dirty="0">
                <a:effectLst/>
                <a:latin typeface="Himchul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05047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5694" y="6411433"/>
            <a:ext cx="616274" cy="40557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99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D44E57-B332-46BD-8285-2AABF41994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1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8026CD-97C2-4A2E-9EB7-102E0988A9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14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3D3531-5D47-47F8-B32A-2ED23DFEC810}"/>
              </a:ext>
            </a:extLst>
          </p:cNvPr>
          <p:cNvSpPr txBox="1"/>
          <p:nvPr/>
        </p:nvSpPr>
        <p:spPr>
          <a:xfrm>
            <a:off x="767443" y="577516"/>
            <a:ext cx="61068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>
                <a:effectLst/>
                <a:latin typeface="Himchul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cEof</a:t>
            </a:r>
            <a:r>
              <a:rPr lang="en-US" sz="2800" dirty="0">
                <a:effectLst/>
                <a:latin typeface="Himchul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M</a:t>
            </a:r>
            <a:endParaRPr lang="en-US" sz="2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9A1DEB-604E-4132-8EAC-FB69A9EB0B1B}"/>
              </a:ext>
            </a:extLst>
          </p:cNvPr>
          <p:cNvSpPr txBox="1"/>
          <p:nvPr/>
        </p:nvSpPr>
        <p:spPr>
          <a:xfrm>
            <a:off x="858882" y="1164657"/>
            <a:ext cx="106668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tabLst>
                <a:tab pos="457200" algn="l"/>
              </a:tabLst>
            </a:pP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!	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Hardcopy 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df 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pknAw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u/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fOPsf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;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fd'bflos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k|ZgfjnL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kmf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</a:t>
            </a:r>
            <a:r>
              <a:rPr lang="en-US" sz="2400" dirty="0">
                <a:effectLst/>
                <a:latin typeface="Preeti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]{</a:t>
            </a:r>
            <a:endParaRPr lang="en-US" sz="2400" dirty="0">
              <a:latin typeface="Preet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6928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7722</TotalTime>
  <Words>29058</Words>
  <Application>Microsoft Office PowerPoint</Application>
  <PresentationFormat>Widescreen</PresentationFormat>
  <Paragraphs>1696</Paragraphs>
  <Slides>99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99</vt:i4>
      </vt:variant>
    </vt:vector>
  </HeadingPairs>
  <TitlesOfParts>
    <vt:vector size="113" baseType="lpstr">
      <vt:lpstr>Arial</vt:lpstr>
      <vt:lpstr>Calibri</vt:lpstr>
      <vt:lpstr>Calibri Light</vt:lpstr>
      <vt:lpstr>Consolas</vt:lpstr>
      <vt:lpstr>Courier New</vt:lpstr>
      <vt:lpstr>Fontasy Himali</vt:lpstr>
      <vt:lpstr>Himchuli</vt:lpstr>
      <vt:lpstr>Kokila</vt:lpstr>
      <vt:lpstr>Nirmala UI</vt:lpstr>
      <vt:lpstr>Preeti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Dol Narayan Shrestha</cp:lastModifiedBy>
  <cp:revision>764</cp:revision>
  <cp:lastPrinted>2021-04-20T10:58:57Z</cp:lastPrinted>
  <dcterms:created xsi:type="dcterms:W3CDTF">2020-10-11T07:30:23Z</dcterms:created>
  <dcterms:modified xsi:type="dcterms:W3CDTF">2021-10-21T09:53:58Z</dcterms:modified>
</cp:coreProperties>
</file>