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97" r:id="rId3"/>
    <p:sldId id="332" r:id="rId4"/>
    <p:sldId id="353" r:id="rId5"/>
    <p:sldId id="336" r:id="rId6"/>
    <p:sldId id="354" r:id="rId7"/>
    <p:sldId id="355" r:id="rId8"/>
    <p:sldId id="316" r:id="rId9"/>
    <p:sldId id="325" r:id="rId10"/>
    <p:sldId id="356" r:id="rId11"/>
    <p:sldId id="317" r:id="rId12"/>
    <p:sldId id="326" r:id="rId13"/>
    <p:sldId id="329" r:id="rId14"/>
    <p:sldId id="330" r:id="rId15"/>
    <p:sldId id="357" r:id="rId16"/>
    <p:sldId id="327" r:id="rId17"/>
    <p:sldId id="328" r:id="rId18"/>
    <p:sldId id="358" r:id="rId19"/>
    <p:sldId id="359" r:id="rId20"/>
    <p:sldId id="310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52" r:id="rId30"/>
    <p:sldId id="27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0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33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8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4847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05659D-8330-4A32-A671-201BF41F6210}"/>
              </a:ext>
            </a:extLst>
          </p:cNvPr>
          <p:cNvCxnSpPr/>
          <p:nvPr userDrawn="1"/>
        </p:nvCxnSpPr>
        <p:spPr>
          <a:xfrm>
            <a:off x="0" y="63910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३ 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४ तथा छलफल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(घर तथा घर परिवार सूचीकरण फाराम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सामुदायिक प्रश्नावली)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5449BE-F418-4BC8-AF34-326E8CDF0B5D}"/>
              </a:ext>
            </a:extLst>
          </p:cNvPr>
          <p:cNvSpPr txBox="1">
            <a:spLocks/>
          </p:cNvSpPr>
          <p:nvPr/>
        </p:nvSpPr>
        <p:spPr>
          <a:xfrm>
            <a:off x="0" y="894803"/>
            <a:ext cx="12192000" cy="196368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१८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5264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915" y="871377"/>
            <a:ext cx="1110965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ढंगले सूचीकरण फाराममा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स्थान वा टोलको उदाहरण पढेर सूचीकरण फाराममा विवरण सहि रुपमा भर्नलगाउने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3" y="629265"/>
            <a:ext cx="11543072" cy="62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8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5" y="64520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1019175"/>
            <a:ext cx="11139948" cy="5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0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3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793750"/>
            <a:ext cx="11198942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9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6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77" y="658761"/>
            <a:ext cx="10530349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6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639097"/>
            <a:ext cx="11010900" cy="6033165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BF0B3-FB48-4B10-80C6-A3D1A5B1FD0F}"/>
              </a:ext>
            </a:extLst>
          </p:cNvPr>
          <p:cNvSpPr txBox="1">
            <a:spLocks/>
          </p:cNvSpPr>
          <p:nvPr/>
        </p:nvSpPr>
        <p:spPr>
          <a:xfrm>
            <a:off x="9429316" y="64945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7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29316" y="64945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7999" y="689871"/>
            <a:ext cx="3078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99" y="1375117"/>
            <a:ext cx="10815485" cy="2705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98" y="4094419"/>
            <a:ext cx="1081548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80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82777" y="591816"/>
            <a:ext cx="6005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775" y="1010654"/>
            <a:ext cx="10106525" cy="5345696"/>
          </a:xfrm>
          <a:prstGeom prst="rect">
            <a:avLst/>
          </a:prstGeom>
        </p:spPr>
      </p:pic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18D6D375-1AD4-4F93-B606-F6D21F0CD312}"/>
              </a:ext>
            </a:extLst>
          </p:cNvPr>
          <p:cNvSpPr/>
          <p:nvPr/>
        </p:nvSpPr>
        <p:spPr>
          <a:xfrm>
            <a:off x="1488558" y="4986670"/>
            <a:ext cx="340242" cy="18075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1123EA-1E8D-4F92-B163-66FF6E773750}"/>
              </a:ext>
            </a:extLst>
          </p:cNvPr>
          <p:cNvSpPr txBox="1"/>
          <p:nvPr/>
        </p:nvSpPr>
        <p:spPr>
          <a:xfrm>
            <a:off x="1531087" y="4901606"/>
            <a:ext cx="265814" cy="37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3664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71842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1041457"/>
            <a:ext cx="10468897" cy="52748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35921" y="579792"/>
            <a:ext cx="5173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563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8" y="64733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4536" y="940198"/>
            <a:ext cx="6514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496" y="1463418"/>
            <a:ext cx="8934554" cy="4884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195" y="1992429"/>
            <a:ext cx="657225" cy="43639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521" y="5933024"/>
            <a:ext cx="634940" cy="3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7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86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1750" y="463227"/>
            <a:ext cx="7143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 क्रमशः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43" y="2602179"/>
            <a:ext cx="10635916" cy="3754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3" y="795572"/>
            <a:ext cx="10635916" cy="180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96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3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65613"/>
            <a:ext cx="10106526" cy="40137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034" y="847024"/>
            <a:ext cx="9971772" cy="15881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2358190"/>
            <a:ext cx="609600" cy="3455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67" y="756720"/>
            <a:ext cx="635268" cy="1601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1879" y="446260"/>
            <a:ext cx="6502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क्रमशः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1355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6" y="6505205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7" y="548639"/>
            <a:ext cx="9432758" cy="580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07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91896" y="727611"/>
            <a:ext cx="3483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cs typeface="Kalimat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6142" y="2243326"/>
            <a:ext cx="11818374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	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781" y="2906534"/>
            <a:ext cx="1114978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783" y="1706205"/>
            <a:ext cx="625213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3229" y="2862602"/>
            <a:ext cx="10586884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08A7BBA7-2885-4BB6-A5B2-7B3BF5AD5E66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835743"/>
            <a:ext cx="11591925" cy="5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83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EEA67C57-7EA9-4EB9-B3D0-D4A98EE79566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68" y="816077"/>
            <a:ext cx="10215716" cy="58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66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1211" y="1379255"/>
            <a:ext cx="976343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5E9A7964-D5A2-4DFD-9985-5C186D0B631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0" y="688257"/>
            <a:ext cx="10284542" cy="590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52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5A34C2E-678F-4EAD-AFD7-598395F94AD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727588"/>
            <a:ext cx="10432026" cy="56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38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54820" y="943585"/>
            <a:ext cx="2996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802F196-86D1-485A-9C58-0A27BA7C13A5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66" y="1661497"/>
            <a:ext cx="11228439" cy="42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01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447" y="2435513"/>
            <a:ext cx="251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वडाको आधारभूत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F2D5D18-E12B-473B-8F7B-09D13BB1E33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774" y="894735"/>
            <a:ext cx="9257993" cy="546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89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91" y="3429000"/>
            <a:ext cx="2935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जातजाति तथा मातृभाषा सम्बन्धी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8D47E639-0483-4E7D-8C78-FD0F56BE81D8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716" y="1170038"/>
            <a:ext cx="9004405" cy="530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59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6789" y="757354"/>
            <a:ext cx="58368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जातजाति तथा मातृभाषा सम्वन्धी विवरण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313D0994-89AE-4D8B-B357-47A5B188AFA3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6" y="1280574"/>
            <a:ext cx="11149780" cy="519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25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21425" y="757346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FB9DB297-8CE7-4B42-B7A6-361D72346EE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90" y="1280566"/>
            <a:ext cx="10717162" cy="519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26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46992" y="724216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2A37D04-104E-48F1-9A9E-E49784047C4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35" y="1553497"/>
            <a:ext cx="11325225" cy="50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24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14847" y="811310"/>
            <a:ext cx="6769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वडाभित्र रहेका सेवा सुविधाको विद्यमान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52080E3-FBDB-4D24-9BBE-1D254256A00B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1" y="1514167"/>
            <a:ext cx="10982632" cy="49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26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71443" y="805934"/>
            <a:ext cx="7138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शहरी सेवा सुविधामा वडावासीको पहुँचको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31AA558-4253-4275-ADD8-CD650F56079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6" y="1329154"/>
            <a:ext cx="11228439" cy="52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15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1492" y="690890"/>
            <a:ext cx="8276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शहरी सेवा सुविधामा वडावासीको पहुँचको अवस्था क्रमशः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E022364-067A-4455-A850-C4F11FE4644D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96" y="1214110"/>
            <a:ext cx="10764380" cy="5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91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55350"/>
            <a:ext cx="25305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विपद् जोखिमको अवस्था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0A558850-23D0-453F-B783-53AB408FD00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906" y="776748"/>
            <a:ext cx="9210215" cy="569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62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2B6C83F-86B8-4F11-AA59-8586D1F943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39941" y="64839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38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निर्देशिका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393BCCC-9DB6-4319-9AB1-D281B3B2D072}"/>
              </a:ext>
            </a:extLst>
          </p:cNvPr>
          <p:cNvSpPr txBox="1">
            <a:spLocks/>
          </p:cNvSpPr>
          <p:nvPr/>
        </p:nvSpPr>
        <p:spPr>
          <a:xfrm>
            <a:off x="9439941" y="6483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221</Words>
  <Application>Microsoft Office PowerPoint</Application>
  <PresentationFormat>Widescreen</PresentationFormat>
  <Paragraphs>70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198</cp:revision>
  <dcterms:created xsi:type="dcterms:W3CDTF">2020-10-11T07:30:23Z</dcterms:created>
  <dcterms:modified xsi:type="dcterms:W3CDTF">2021-04-10T09:48:07Z</dcterms:modified>
</cp:coreProperties>
</file>